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86"/>
  </p:notesMasterIdLst>
  <p:sldIdLst>
    <p:sldId id="395" r:id="rId2"/>
    <p:sldId id="256" r:id="rId3"/>
    <p:sldId id="258" r:id="rId4"/>
    <p:sldId id="259" r:id="rId5"/>
    <p:sldId id="260" r:id="rId6"/>
    <p:sldId id="262" r:id="rId7"/>
    <p:sldId id="372" r:id="rId8"/>
    <p:sldId id="373" r:id="rId9"/>
    <p:sldId id="374" r:id="rId10"/>
    <p:sldId id="375" r:id="rId11"/>
    <p:sldId id="376" r:id="rId12"/>
    <p:sldId id="377" r:id="rId13"/>
    <p:sldId id="378" r:id="rId14"/>
    <p:sldId id="379" r:id="rId15"/>
    <p:sldId id="380" r:id="rId16"/>
    <p:sldId id="381" r:id="rId17"/>
    <p:sldId id="382" r:id="rId18"/>
    <p:sldId id="393" r:id="rId19"/>
    <p:sldId id="383" r:id="rId20"/>
    <p:sldId id="384" r:id="rId21"/>
    <p:sldId id="385" r:id="rId22"/>
    <p:sldId id="386" r:id="rId23"/>
    <p:sldId id="387" r:id="rId24"/>
    <p:sldId id="394" r:id="rId25"/>
    <p:sldId id="388" r:id="rId26"/>
    <p:sldId id="389" r:id="rId27"/>
    <p:sldId id="390" r:id="rId28"/>
    <p:sldId id="391" r:id="rId29"/>
    <p:sldId id="392" r:id="rId30"/>
    <p:sldId id="306" r:id="rId31"/>
    <p:sldId id="307" r:id="rId32"/>
    <p:sldId id="308" r:id="rId33"/>
    <p:sldId id="310" r:id="rId34"/>
    <p:sldId id="309" r:id="rId35"/>
    <p:sldId id="311" r:id="rId36"/>
    <p:sldId id="312" r:id="rId37"/>
    <p:sldId id="313" r:id="rId38"/>
    <p:sldId id="314" r:id="rId39"/>
    <p:sldId id="317" r:id="rId40"/>
    <p:sldId id="318" r:id="rId41"/>
    <p:sldId id="319" r:id="rId42"/>
    <p:sldId id="320" r:id="rId43"/>
    <p:sldId id="315" r:id="rId44"/>
    <p:sldId id="316" r:id="rId45"/>
    <p:sldId id="322" r:id="rId46"/>
    <p:sldId id="321" r:id="rId47"/>
    <p:sldId id="323" r:id="rId48"/>
    <p:sldId id="325" r:id="rId49"/>
    <p:sldId id="369" r:id="rId50"/>
    <p:sldId id="347" r:id="rId51"/>
    <p:sldId id="348" r:id="rId52"/>
    <p:sldId id="349" r:id="rId53"/>
    <p:sldId id="261" r:id="rId54"/>
    <p:sldId id="360" r:id="rId55"/>
    <p:sldId id="352" r:id="rId56"/>
    <p:sldId id="356" r:id="rId57"/>
    <p:sldId id="357" r:id="rId58"/>
    <p:sldId id="358" r:id="rId59"/>
    <p:sldId id="351" r:id="rId60"/>
    <p:sldId id="362" r:id="rId61"/>
    <p:sldId id="361" r:id="rId62"/>
    <p:sldId id="363" r:id="rId63"/>
    <p:sldId id="364" r:id="rId64"/>
    <p:sldId id="365" r:id="rId65"/>
    <p:sldId id="366" r:id="rId66"/>
    <p:sldId id="367" r:id="rId67"/>
    <p:sldId id="368"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40" r:id="rId82"/>
    <p:sldId id="341" r:id="rId83"/>
    <p:sldId id="342" r:id="rId84"/>
    <p:sldId id="345" r:id="rId85"/>
  </p:sldIdLst>
  <p:sldSz cx="9144000" cy="5143500" type="screen16x9"/>
  <p:notesSz cx="6858000" cy="9144000"/>
  <p:embeddedFontLst>
    <p:embeddedFont>
      <p:font typeface="Archivo" pitchFamily="2" charset="77"/>
      <p:regular r:id="rId87"/>
      <p:bold r:id="rId88"/>
      <p:italic r:id="rId89"/>
      <p:boldItalic r:id="rId90"/>
    </p:embeddedFont>
    <p:embeddedFont>
      <p:font typeface="DM Serif Display" pitchFamily="2" charset="0"/>
      <p:regular r:id="rId91"/>
      <p:italic r:id="rId92"/>
    </p:embeddedFont>
    <p:embeddedFont>
      <p:font typeface="Roboto Condensed Light" panose="020F0302020204030204" pitchFamily="34" charset="0"/>
      <p:regular r:id="rId93"/>
      <p:italic r:id="rId94"/>
    </p:embeddedFont>
    <p:embeddedFont>
      <p:font typeface="Segoe UI" panose="020B0502040204020203" pitchFamily="34" charset="0"/>
      <p:regular r:id="rId95"/>
      <p:bold r:id="rId96"/>
      <p:italic r:id="rId97"/>
      <p:boldItalic r:id="rId9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193"/>
    <a:srgbClr val="FF7E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71B1B5-E070-3D40-944F-A22F7B186993}" v="4464" dt="2024-04-23T19:48:34.066"/>
    <p1510:client id="{2DE0AD0C-31BA-AD4B-90A6-FDF8D725C346}" v="336" dt="2024-04-23T16:22:23.031"/>
  </p1510:revLst>
</p1510:revInfo>
</file>

<file path=ppt/tableStyles.xml><?xml version="1.0" encoding="utf-8"?>
<a:tblStyleLst xmlns:a="http://schemas.openxmlformats.org/drawingml/2006/main" def="{83F1E770-17D9-43E2-8599-69208C2164B2}">
  <a:tblStyle styleId="{83F1E770-17D9-43E2-8599-69208C2164B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659"/>
  </p:normalViewPr>
  <p:slideViewPr>
    <p:cSldViewPr snapToGrid="0">
      <p:cViewPr varScale="1">
        <p:scale>
          <a:sx n="147" d="100"/>
          <a:sy n="147" d="100"/>
        </p:scale>
        <p:origin x="744" y="19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3.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font" Target="fonts/font4.fntdata"/><Relationship Id="rId95" Type="http://schemas.openxmlformats.org/officeDocument/2006/relationships/font" Target="fonts/font9.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2.fntdata"/><Relationship Id="rId91" Type="http://schemas.openxmlformats.org/officeDocument/2006/relationships/font" Target="fonts/font5.fntdata"/><Relationship Id="rId96"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94" Type="http://schemas.openxmlformats.org/officeDocument/2006/relationships/font" Target="fonts/font8.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7.fntdata"/><Relationship Id="rId98" Type="http://schemas.openxmlformats.org/officeDocument/2006/relationships/font" Target="fonts/font12.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a:effectLst/>
                <a:latin typeface="Aptos" panose="020B0004020202020204" pitchFamily="34" charset="0"/>
                <a:ea typeface="Yu Mincho" panose="02020400000000000000" pitchFamily="18" charset="-128"/>
                <a:cs typeface="Times New Roman" panose="02020603050405020304" pitchFamily="18" charset="0"/>
              </a:rPr>
              <a:t>Hello! We are Group4 from tutorial group FDDA and we will be presenting our mini project for our SC1015 mod in this video. In this project, we will be using various factors to predict popularity scores on Spotify.</a:t>
            </a:r>
            <a:endParaRPr lang="en-SG" sz="1800" kern="100">
              <a:effectLst/>
              <a:latin typeface="Aptos" panose="020B0004020202020204" pitchFamily="34" charset="0"/>
              <a:ea typeface="Yu Mincho" panose="02020400000000000000" pitchFamily="18" charset="-128"/>
              <a:cs typeface="Times New Roman" panose="02020603050405020304" pitchFamily="18" charset="0"/>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a:effectLst/>
                <a:latin typeface="Aptos" panose="020B0004020202020204" pitchFamily="34" charset="0"/>
                <a:ea typeface="Yu Mincho" panose="02020400000000000000" pitchFamily="18" charset="-128"/>
                <a:cs typeface="Times New Roman" panose="02020603050405020304" pitchFamily="18" charset="0"/>
              </a:rPr>
              <a:t>We will first go through the formation of </a:t>
            </a:r>
            <a:r>
              <a:rPr lang="en-US" sz="1800" kern="100" err="1">
                <a:effectLst/>
                <a:latin typeface="Aptos" panose="020B0004020202020204" pitchFamily="34" charset="0"/>
                <a:ea typeface="Yu Mincho" panose="02020400000000000000" pitchFamily="18" charset="-128"/>
                <a:cs typeface="Times New Roman" panose="02020603050405020304" pitchFamily="18" charset="0"/>
              </a:rPr>
              <a:t>dataset.csv</a:t>
            </a:r>
            <a:r>
              <a:rPr lang="en-US" sz="1800" kern="100">
                <a:effectLst/>
                <a:latin typeface="Aptos" panose="020B0004020202020204" pitchFamily="34" charset="0"/>
                <a:ea typeface="Yu Mincho" panose="02020400000000000000" pitchFamily="18" charset="-128"/>
                <a:cs typeface="Times New Roman" panose="02020603050405020304" pitchFamily="18" charset="0"/>
              </a:rPr>
              <a:t>, which is the main area that the Spotify API was used. For this dataset, we created our own mega playlist of around 10k songs and used the API to extract data about each song in the playlist.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a:effectLst/>
                <a:latin typeface="Aptos" panose="020B0004020202020204" pitchFamily="34" charset="0"/>
                <a:ea typeface="Yu Mincho" panose="02020400000000000000" pitchFamily="18" charset="-128"/>
                <a:cs typeface="Times New Roman" panose="02020603050405020304" pitchFamily="18" charset="0"/>
              </a:rPr>
              <a:t>Two helper functions were written to make </a:t>
            </a:r>
            <a:r>
              <a:rPr lang="en-US" sz="1800" err="1">
                <a:effectLst/>
                <a:latin typeface="Aptos" panose="020B0004020202020204" pitchFamily="34" charset="0"/>
                <a:ea typeface="Yu Mincho" panose="02020400000000000000" pitchFamily="18" charset="-128"/>
                <a:cs typeface="Times New Roman" panose="02020603050405020304" pitchFamily="18" charset="0"/>
              </a:rPr>
              <a:t>dataset.csv</a:t>
            </a:r>
            <a:r>
              <a:rPr lang="en-US" sz="1800">
                <a:effectLst/>
                <a:latin typeface="Aptos" panose="020B0004020202020204" pitchFamily="34" charset="0"/>
                <a:ea typeface="Yu Mincho" panose="02020400000000000000" pitchFamily="18" charset="-128"/>
                <a:cs typeface="Times New Roman" panose="02020603050405020304" pitchFamily="18" charset="0"/>
              </a:rPr>
              <a:t>.</a:t>
            </a:r>
            <a:r>
              <a:rPr lang="en-SG" sz="3200">
                <a:effectLst/>
              </a:rPr>
              <a:t> </a:t>
            </a:r>
            <a:endParaRPr lang="en-SG" sz="1800" kern="100">
              <a:effectLst/>
              <a:latin typeface="Aptos" panose="020B000402020202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2136892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a:effectLst/>
                <a:latin typeface="Aptos" panose="020B0004020202020204" pitchFamily="34" charset="0"/>
                <a:ea typeface="Yu Mincho" panose="02020400000000000000" pitchFamily="18" charset="-128"/>
                <a:cs typeface="Times New Roman" panose="02020603050405020304" pitchFamily="18" charset="0"/>
              </a:rPr>
              <a:t>The </a:t>
            </a:r>
            <a:r>
              <a:rPr lang="en-US" sz="1800" err="1">
                <a:effectLst/>
                <a:latin typeface="Aptos" panose="020B0004020202020204" pitchFamily="34" charset="0"/>
                <a:ea typeface="Yu Mincho" panose="02020400000000000000" pitchFamily="18" charset="-128"/>
                <a:cs typeface="Times New Roman" panose="02020603050405020304" pitchFamily="18" charset="0"/>
              </a:rPr>
              <a:t>get_playlist_tracks</a:t>
            </a:r>
            <a:r>
              <a:rPr lang="en-US" sz="1800">
                <a:effectLst/>
                <a:latin typeface="Aptos" panose="020B0004020202020204" pitchFamily="34" charset="0"/>
                <a:ea typeface="Yu Mincho" panose="02020400000000000000" pitchFamily="18" charset="-128"/>
                <a:cs typeface="Times New Roman" panose="02020603050405020304" pitchFamily="18" charset="0"/>
              </a:rPr>
              <a:t>() function iterates through the playlist to retrieve the Track object of each song. This is done using the API’s </a:t>
            </a:r>
            <a:r>
              <a:rPr lang="en-US" sz="1800" err="1">
                <a:effectLst/>
                <a:latin typeface="Aptos" panose="020B0004020202020204" pitchFamily="34" charset="0"/>
                <a:ea typeface="Yu Mincho" panose="02020400000000000000" pitchFamily="18" charset="-128"/>
                <a:cs typeface="Times New Roman" panose="02020603050405020304" pitchFamily="18" charset="0"/>
              </a:rPr>
              <a:t>playlist_tracks</a:t>
            </a:r>
            <a:r>
              <a:rPr lang="en-US" sz="1800">
                <a:effectLst/>
                <a:latin typeface="Aptos" panose="020B0004020202020204" pitchFamily="34" charset="0"/>
                <a:ea typeface="Yu Mincho" panose="02020400000000000000" pitchFamily="18" charset="-128"/>
                <a:cs typeface="Times New Roman" panose="02020603050405020304" pitchFamily="18" charset="0"/>
              </a:rPr>
              <a:t>() function. </a:t>
            </a:r>
          </a:p>
          <a:p>
            <a:r>
              <a:rPr lang="en-US" sz="1800">
                <a:effectLst/>
                <a:latin typeface="Aptos" panose="020B0004020202020204" pitchFamily="34" charset="0"/>
                <a:ea typeface="Yu Mincho" panose="02020400000000000000" pitchFamily="18" charset="-128"/>
                <a:cs typeface="Times New Roman" panose="02020603050405020304" pitchFamily="18" charset="0"/>
              </a:rPr>
              <a:t>Overall, the features seen here are extracted.</a:t>
            </a:r>
            <a:r>
              <a:rPr lang="en-SG">
                <a:effectLst/>
              </a:rPr>
              <a:t> </a:t>
            </a:r>
            <a:endParaRPr lang="en-GB"/>
          </a:p>
        </p:txBody>
      </p:sp>
    </p:spTree>
    <p:extLst>
      <p:ext uri="{BB962C8B-B14F-4D97-AF65-F5344CB8AC3E}">
        <p14:creationId xmlns:p14="http://schemas.microsoft.com/office/powerpoint/2010/main" val="2146536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a:effectLst/>
                <a:latin typeface="Aptos" panose="020B0004020202020204" pitchFamily="34" charset="0"/>
                <a:ea typeface="Yu Mincho" panose="02020400000000000000" pitchFamily="18" charset="-128"/>
                <a:cs typeface="Times New Roman" panose="02020603050405020304" pitchFamily="18" charset="0"/>
              </a:rPr>
              <a:t>The second helper function is </a:t>
            </a:r>
            <a:r>
              <a:rPr lang="en-US" sz="1800" err="1">
                <a:effectLst/>
                <a:latin typeface="Aptos" panose="020B0004020202020204" pitchFamily="34" charset="0"/>
                <a:ea typeface="Yu Mincho" panose="02020400000000000000" pitchFamily="18" charset="-128"/>
                <a:cs typeface="Times New Roman" panose="02020603050405020304" pitchFamily="18" charset="0"/>
              </a:rPr>
              <a:t>get_audio_artists</a:t>
            </a:r>
            <a:r>
              <a:rPr lang="en-US" sz="1800">
                <a:effectLst/>
                <a:latin typeface="Aptos" panose="020B0004020202020204" pitchFamily="34" charset="0"/>
                <a:ea typeface="Yu Mincho" panose="02020400000000000000" pitchFamily="18" charset="-128"/>
                <a:cs typeface="Times New Roman" panose="02020603050405020304" pitchFamily="18" charset="0"/>
              </a:rPr>
              <a:t>(). This function also uses the API, but uses the artists() and </a:t>
            </a:r>
            <a:r>
              <a:rPr lang="en-US" sz="1800" err="1">
                <a:effectLst/>
                <a:latin typeface="Aptos" panose="020B0004020202020204" pitchFamily="34" charset="0"/>
                <a:ea typeface="Yu Mincho" panose="02020400000000000000" pitchFamily="18" charset="-128"/>
                <a:cs typeface="Times New Roman" panose="02020603050405020304" pitchFamily="18" charset="0"/>
              </a:rPr>
              <a:t>audio_features</a:t>
            </a:r>
            <a:r>
              <a:rPr lang="en-US" sz="1800">
                <a:effectLst/>
                <a:latin typeface="Aptos" panose="020B0004020202020204" pitchFamily="34" charset="0"/>
                <a:ea typeface="Yu Mincho" panose="02020400000000000000" pitchFamily="18" charset="-128"/>
                <a:cs typeface="Times New Roman" panose="02020603050405020304" pitchFamily="18" charset="0"/>
              </a:rPr>
              <a:t>() function from the API instead to retrieve artist information and audio features using artist and track URIs.</a:t>
            </a:r>
            <a:r>
              <a:rPr lang="en-SG">
                <a:effectLst/>
              </a:rPr>
              <a: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a:effectLst/>
                <a:latin typeface="Aptos" panose="020B0004020202020204" pitchFamily="34" charset="0"/>
                <a:ea typeface="Yu Mincho" panose="02020400000000000000" pitchFamily="18" charset="-128"/>
                <a:cs typeface="Times New Roman" panose="02020603050405020304" pitchFamily="18" charset="0"/>
              </a:rPr>
              <a:t>Overall, </a:t>
            </a:r>
            <a:r>
              <a:rPr lang="en-US" sz="1800" kern="100" err="1">
                <a:effectLst/>
                <a:latin typeface="Aptos" panose="020B0004020202020204" pitchFamily="34" charset="0"/>
                <a:ea typeface="Yu Mincho" panose="02020400000000000000" pitchFamily="18" charset="-128"/>
                <a:cs typeface="Times New Roman" panose="02020603050405020304" pitchFamily="18" charset="0"/>
              </a:rPr>
              <a:t>get_audio_artists</a:t>
            </a:r>
            <a:r>
              <a:rPr lang="en-US" sz="1800" kern="100">
                <a:effectLst/>
                <a:latin typeface="Aptos" panose="020B0004020202020204" pitchFamily="34" charset="0"/>
                <a:ea typeface="Yu Mincho" panose="02020400000000000000" pitchFamily="18" charset="-128"/>
                <a:cs typeface="Times New Roman" panose="02020603050405020304" pitchFamily="18" charset="0"/>
              </a:rPr>
              <a:t>() extracts the features seen here.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a:effectLst/>
                <a:latin typeface="Aptos" panose="020B0004020202020204" pitchFamily="34" charset="0"/>
                <a:ea typeface="Yu Mincho" panose="02020400000000000000" pitchFamily="18" charset="-128"/>
                <a:cs typeface="Times New Roman" panose="02020603050405020304" pitchFamily="18" charset="0"/>
              </a:rPr>
              <a:t>This information is then written to “</a:t>
            </a:r>
            <a:r>
              <a:rPr lang="en-US" sz="1800" kern="100" err="1">
                <a:effectLst/>
                <a:latin typeface="Aptos" panose="020B0004020202020204" pitchFamily="34" charset="0"/>
                <a:ea typeface="Yu Mincho" panose="02020400000000000000" pitchFamily="18" charset="-128"/>
                <a:cs typeface="Times New Roman" panose="02020603050405020304" pitchFamily="18" charset="0"/>
              </a:rPr>
              <a:t>datasets.csv</a:t>
            </a:r>
            <a:r>
              <a:rPr lang="en-US" sz="1800" kern="100">
                <a:effectLst/>
                <a:latin typeface="Aptos" panose="020B0004020202020204" pitchFamily="34" charset="0"/>
                <a:ea typeface="Yu Mincho" panose="02020400000000000000" pitchFamily="18" charset="-128"/>
                <a:cs typeface="Times New Roman" panose="02020603050405020304" pitchFamily="18" charset="0"/>
              </a:rPr>
              <a:t>”</a:t>
            </a:r>
            <a:endParaRPr lang="en-SG" sz="1800" kern="100">
              <a:effectLst/>
              <a:latin typeface="Aptos" panose="020B000402020202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1733214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a:effectLst/>
                <a:latin typeface="Aptos" panose="020B0004020202020204" pitchFamily="34" charset="0"/>
                <a:ea typeface="Yu Mincho" panose="02020400000000000000" pitchFamily="18" charset="-128"/>
                <a:cs typeface="Times New Roman" panose="02020603050405020304" pitchFamily="18" charset="0"/>
              </a:rPr>
              <a:t>In order to conduct a clearer analysis of Spotify tracks across time, we decided to combine </a:t>
            </a:r>
            <a:r>
              <a:rPr lang="en-US" sz="1800" kern="100" err="1">
                <a:effectLst/>
                <a:latin typeface="Aptos" panose="020B0004020202020204" pitchFamily="34" charset="0"/>
                <a:ea typeface="Yu Mincho" panose="02020400000000000000" pitchFamily="18" charset="-128"/>
                <a:cs typeface="Times New Roman" panose="02020603050405020304" pitchFamily="18" charset="0"/>
              </a:rPr>
              <a:t>datasets.csv</a:t>
            </a:r>
            <a:r>
              <a:rPr lang="en-US" sz="1800" kern="100">
                <a:effectLst/>
                <a:latin typeface="Aptos" panose="020B0004020202020204" pitchFamily="34" charset="0"/>
                <a:ea typeface="Yu Mincho" panose="02020400000000000000" pitchFamily="18" charset="-128"/>
                <a:cs typeface="Times New Roman" panose="02020603050405020304" pitchFamily="18" charset="0"/>
              </a:rPr>
              <a:t> with a Kaggle dataset that was specifically designed to compromise tracks from a wide range of eras.</a:t>
            </a:r>
            <a:endParaRPr lang="en-GB" sz="1800" kern="100">
              <a:effectLst/>
              <a:latin typeface="Aptos" panose="020B0004020202020204" pitchFamily="34" charset="0"/>
              <a:ea typeface="Yu Mincho" panose="02020400000000000000" pitchFamily="18" charset="-128"/>
              <a:cs typeface="Times New Roman" panose="02020603050405020304" pitchFamily="18" charset="0"/>
            </a:endParaRPr>
          </a:p>
          <a:p>
            <a:pPr>
              <a:lnSpc>
                <a:spcPct val="115000"/>
              </a:lnSpc>
              <a:spcAft>
                <a:spcPts val="800"/>
              </a:spcAft>
            </a:pPr>
            <a:r>
              <a:rPr lang="en-US" sz="1800" kern="100">
                <a:effectLst/>
                <a:latin typeface="Aptos" panose="020B0004020202020204" pitchFamily="34" charset="0"/>
                <a:ea typeface="Yu Mincho" panose="02020400000000000000" pitchFamily="18" charset="-128"/>
                <a:cs typeface="Times New Roman" panose="02020603050405020304" pitchFamily="18" charset="0"/>
              </a:rPr>
              <a:t>We created a helper function </a:t>
            </a:r>
            <a:r>
              <a:rPr lang="en-US" sz="1800" kern="100" err="1">
                <a:effectLst/>
                <a:latin typeface="Aptos" panose="020B0004020202020204" pitchFamily="34" charset="0"/>
                <a:ea typeface="Yu Mincho" panose="02020400000000000000" pitchFamily="18" charset="-128"/>
                <a:cs typeface="Times New Roman" panose="02020603050405020304" pitchFamily="18" charset="0"/>
              </a:rPr>
              <a:t>get_artist_pop</a:t>
            </a:r>
            <a:r>
              <a:rPr lang="en-US" sz="1800" kern="100">
                <a:effectLst/>
                <a:latin typeface="Aptos" panose="020B0004020202020204" pitchFamily="34" charset="0"/>
                <a:ea typeface="Yu Mincho" panose="02020400000000000000" pitchFamily="18" charset="-128"/>
                <a:cs typeface="Times New Roman" panose="02020603050405020304" pitchFamily="18" charset="0"/>
              </a:rPr>
              <a:t>() that works similarly to </a:t>
            </a:r>
            <a:r>
              <a:rPr lang="en-US" sz="1800" kern="100" err="1">
                <a:effectLst/>
                <a:latin typeface="Aptos" panose="020B0004020202020204" pitchFamily="34" charset="0"/>
                <a:ea typeface="Yu Mincho" panose="02020400000000000000" pitchFamily="18" charset="-128"/>
                <a:cs typeface="Times New Roman" panose="02020603050405020304" pitchFamily="18" charset="0"/>
              </a:rPr>
              <a:t>get_audio_artists</a:t>
            </a:r>
            <a:r>
              <a:rPr lang="en-US" sz="1800" kern="100">
                <a:effectLst/>
                <a:latin typeface="Aptos" panose="020B0004020202020204" pitchFamily="34" charset="0"/>
                <a:ea typeface="Yu Mincho" panose="02020400000000000000" pitchFamily="18" charset="-128"/>
                <a:cs typeface="Times New Roman" panose="02020603050405020304" pitchFamily="18" charset="0"/>
              </a:rPr>
              <a:t>() to retrieve artist popularity scores for this Kaggle dataset.</a:t>
            </a:r>
            <a:endParaRPr lang="en-SG" sz="1800" kern="100">
              <a:effectLst/>
              <a:latin typeface="Aptos" panose="020B0004020202020204" pitchFamily="34" charset="0"/>
              <a:ea typeface="Yu Mincho" panose="02020400000000000000" pitchFamily="18" charset="-128"/>
              <a:cs typeface="Times New Roman" panose="02020603050405020304" pitchFamily="18" charset="0"/>
            </a:endParaRPr>
          </a:p>
          <a:p>
            <a:pPr>
              <a:lnSpc>
                <a:spcPct val="115000"/>
              </a:lnSpc>
              <a:spcAft>
                <a:spcPts val="800"/>
              </a:spcAft>
            </a:pPr>
            <a:r>
              <a:rPr lang="en-US" sz="1800" kern="100">
                <a:effectLst/>
                <a:latin typeface="Aptos" panose="020B0004020202020204" pitchFamily="34" charset="0"/>
                <a:ea typeface="Yu Mincho" panose="02020400000000000000" pitchFamily="18" charset="-128"/>
                <a:cs typeface="Times New Roman" panose="02020603050405020304" pitchFamily="18" charset="0"/>
              </a:rPr>
              <a:t>This modified dataset is then written to “</a:t>
            </a:r>
            <a:r>
              <a:rPr lang="en-US" sz="1800" kern="100" err="1">
                <a:effectLst/>
                <a:latin typeface="Aptos" panose="020B0004020202020204" pitchFamily="34" charset="0"/>
                <a:ea typeface="Yu Mincho" panose="02020400000000000000" pitchFamily="18" charset="-128"/>
                <a:cs typeface="Times New Roman" panose="02020603050405020304" pitchFamily="18" charset="0"/>
              </a:rPr>
              <a:t>time.csv</a:t>
            </a:r>
            <a:r>
              <a:rPr lang="en-US" sz="1800" kern="100">
                <a:effectLst/>
                <a:latin typeface="Aptos" panose="020B0004020202020204" pitchFamily="34" charset="0"/>
                <a:ea typeface="Yu Mincho" panose="02020400000000000000" pitchFamily="18" charset="-128"/>
                <a:cs typeface="Times New Roman" panose="02020603050405020304" pitchFamily="18" charset="0"/>
              </a:rPr>
              <a:t>”.</a:t>
            </a:r>
            <a:endParaRPr lang="en-SG" sz="1800" kern="100">
              <a:effectLst/>
              <a:latin typeface="Aptos" panose="020B000402020202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2098235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a:effectLst/>
                <a:latin typeface="Aptos" panose="020B0004020202020204" pitchFamily="34" charset="0"/>
                <a:ea typeface="Yu Mincho" panose="02020400000000000000" pitchFamily="18" charset="-128"/>
                <a:cs typeface="Times New Roman" panose="02020603050405020304" pitchFamily="18" charset="0"/>
              </a:rPr>
              <a:t>“</a:t>
            </a:r>
            <a:r>
              <a:rPr lang="en-US" sz="1800" err="1">
                <a:effectLst/>
                <a:latin typeface="Aptos" panose="020B0004020202020204" pitchFamily="34" charset="0"/>
                <a:ea typeface="Yu Mincho" panose="02020400000000000000" pitchFamily="18" charset="-128"/>
                <a:cs typeface="Times New Roman" panose="02020603050405020304" pitchFamily="18" charset="0"/>
              </a:rPr>
              <a:t>datasets.csv</a:t>
            </a:r>
            <a:r>
              <a:rPr lang="en-US" sz="1800">
                <a:effectLst/>
                <a:latin typeface="Aptos" panose="020B0004020202020204" pitchFamily="34" charset="0"/>
                <a:ea typeface="Yu Mincho" panose="02020400000000000000" pitchFamily="18" charset="-128"/>
                <a:cs typeface="Times New Roman" panose="02020603050405020304" pitchFamily="18" charset="0"/>
              </a:rPr>
              <a:t>” and “</a:t>
            </a:r>
            <a:r>
              <a:rPr lang="en-US" sz="1800" err="1">
                <a:effectLst/>
                <a:latin typeface="Aptos" panose="020B0004020202020204" pitchFamily="34" charset="0"/>
                <a:ea typeface="Yu Mincho" panose="02020400000000000000" pitchFamily="18" charset="-128"/>
                <a:cs typeface="Times New Roman" panose="02020603050405020304" pitchFamily="18" charset="0"/>
              </a:rPr>
              <a:t>time.csv</a:t>
            </a:r>
            <a:r>
              <a:rPr lang="en-US" sz="1800">
                <a:effectLst/>
                <a:latin typeface="Aptos" panose="020B0004020202020204" pitchFamily="34" charset="0"/>
                <a:ea typeface="Yu Mincho" panose="02020400000000000000" pitchFamily="18" charset="-128"/>
                <a:cs typeface="Times New Roman" panose="02020603050405020304" pitchFamily="18" charset="0"/>
              </a:rPr>
              <a:t>” are then merged to form “merged20k.csv”</a:t>
            </a:r>
            <a:r>
              <a:rPr lang="en-SG">
                <a:effectLst/>
              </a:rPr>
              <a:t> </a:t>
            </a:r>
            <a:endParaRPr lang="en-GB"/>
          </a:p>
        </p:txBody>
      </p:sp>
    </p:spTree>
    <p:extLst>
      <p:ext uri="{BB962C8B-B14F-4D97-AF65-F5344CB8AC3E}">
        <p14:creationId xmlns:p14="http://schemas.microsoft.com/office/powerpoint/2010/main" val="729113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a:effectLst/>
                <a:latin typeface="Aptos" panose="020B0004020202020204" pitchFamily="34" charset="0"/>
                <a:ea typeface="Yu Mincho" panose="02020400000000000000" pitchFamily="18" charset="-128"/>
                <a:cs typeface="Times New Roman" panose="02020603050405020304" pitchFamily="18" charset="0"/>
              </a:rPr>
              <a:t>To form “merged200k.csv” we combined merged20k.csv together with another Kaggle dataset containing around 120k songs</a:t>
            </a:r>
            <a:r>
              <a:rPr lang="en-SG">
                <a:effectLst/>
              </a:rPr>
              <a:t> </a:t>
            </a:r>
            <a:endParaRPr lang="en-GB"/>
          </a:p>
        </p:txBody>
      </p:sp>
    </p:spTree>
    <p:extLst>
      <p:ext uri="{BB962C8B-B14F-4D97-AF65-F5344CB8AC3E}">
        <p14:creationId xmlns:p14="http://schemas.microsoft.com/office/powerpoint/2010/main" val="29502402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10469810e63_0_1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10469810e63_0_1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a:effectLst/>
                <a:latin typeface="Aptos" panose="020B0004020202020204" pitchFamily="34" charset="0"/>
                <a:ea typeface="Yu Mincho" panose="02020400000000000000" pitchFamily="18" charset="-128"/>
                <a:cs typeface="Times New Roman" panose="02020603050405020304" pitchFamily="18" charset="0"/>
              </a:rPr>
              <a:t>Data </a:t>
            </a:r>
            <a:r>
              <a:rPr lang="en-US" sz="1800" kern="100" err="1">
                <a:effectLst/>
                <a:latin typeface="Aptos" panose="020B0004020202020204" pitchFamily="34" charset="0"/>
                <a:ea typeface="Yu Mincho" panose="02020400000000000000" pitchFamily="18" charset="-128"/>
                <a:cs typeface="Times New Roman" panose="02020603050405020304" pitchFamily="18" charset="0"/>
              </a:rPr>
              <a:t>visualisation</a:t>
            </a:r>
            <a:r>
              <a:rPr lang="en-US" sz="1800" kern="100">
                <a:effectLst/>
                <a:latin typeface="Aptos" panose="020B0004020202020204" pitchFamily="34" charset="0"/>
                <a:ea typeface="Yu Mincho" panose="02020400000000000000" pitchFamily="18" charset="-128"/>
                <a:cs typeface="Times New Roman" panose="02020603050405020304" pitchFamily="18" charset="0"/>
              </a:rPr>
              <a:t> was also conducted for both merged20k and merged200k.</a:t>
            </a:r>
            <a:endParaRPr lang="en-SG" sz="1800" kern="100">
              <a:effectLst/>
              <a:latin typeface="Aptos" panose="020B0004020202020204" pitchFamily="34" charset="0"/>
              <a:ea typeface="Yu Mincho" panose="02020400000000000000" pitchFamily="18" charset="-128"/>
              <a:cs typeface="Times New Roman" panose="02020603050405020304" pitchFamily="18"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891999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fc6a7eeceb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fc6a7eeceb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effectLst/>
                <a:latin typeface="Aptos" panose="020B0004020202020204" pitchFamily="34" charset="0"/>
                <a:ea typeface="Yu Mincho" panose="02020400000000000000" pitchFamily="18" charset="-128"/>
                <a:cs typeface="Times New Roman" panose="02020603050405020304" pitchFamily="18" charset="0"/>
              </a:rPr>
              <a:t>For merged200k,</a:t>
            </a:r>
            <a:r>
              <a:rPr lang="en-SG">
                <a:effectLst/>
              </a:rPr>
              <a:t> </a:t>
            </a:r>
            <a:endParaRPr/>
          </a:p>
        </p:txBody>
      </p:sp>
    </p:spTree>
    <p:extLst>
      <p:ext uri="{BB962C8B-B14F-4D97-AF65-F5344CB8AC3E}">
        <p14:creationId xmlns:p14="http://schemas.microsoft.com/office/powerpoint/2010/main" val="17281847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a:effectLst/>
                <a:latin typeface="Aptos" panose="020B0004020202020204" pitchFamily="34" charset="0"/>
                <a:ea typeface="Yu Mincho" panose="02020400000000000000" pitchFamily="18" charset="-128"/>
                <a:cs typeface="Times New Roman" panose="02020603050405020304" pitchFamily="18" charset="0"/>
              </a:rPr>
              <a:t>the distribution of the response variable track popularity is evidently skewed to the left, with too few tracks of high popularity. To resolve this issue, we conducted data resampling on this data which will be explained by Yuki later on.</a:t>
            </a:r>
            <a:r>
              <a:rPr lang="en-SG">
                <a:effectLst/>
              </a:rPr>
              <a:t> </a:t>
            </a:r>
            <a:endParaRPr lang="en-GB"/>
          </a:p>
        </p:txBody>
      </p:sp>
    </p:spTree>
    <p:extLst>
      <p:ext uri="{BB962C8B-B14F-4D97-AF65-F5344CB8AC3E}">
        <p14:creationId xmlns:p14="http://schemas.microsoft.com/office/powerpoint/2010/main" val="23417205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a:effectLst/>
                <a:latin typeface="Aptos" panose="020B0004020202020204" pitchFamily="34" charset="0"/>
                <a:ea typeface="Yu Mincho" panose="02020400000000000000" pitchFamily="18" charset="-128"/>
                <a:cs typeface="Times New Roman" panose="02020603050405020304" pitchFamily="18" charset="0"/>
              </a:rPr>
              <a:t>As for the predictor variables, audio features, some of the variables have relatively balanced distribution such as danceability. </a:t>
            </a:r>
            <a:endParaRPr lang="en-GB"/>
          </a:p>
        </p:txBody>
      </p:sp>
    </p:spTree>
    <p:extLst>
      <p:ext uri="{BB962C8B-B14F-4D97-AF65-F5344CB8AC3E}">
        <p14:creationId xmlns:p14="http://schemas.microsoft.com/office/powerpoint/2010/main" val="1892874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fc6a7eece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fc6a7eece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a:t>While some such as loudness are skewed to one end</a:t>
            </a:r>
          </a:p>
        </p:txBody>
      </p:sp>
    </p:spTree>
    <p:extLst>
      <p:ext uri="{BB962C8B-B14F-4D97-AF65-F5344CB8AC3E}">
        <p14:creationId xmlns:p14="http://schemas.microsoft.com/office/powerpoint/2010/main" val="13737568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a:effectLst/>
                <a:latin typeface="Aptos" panose="020B0004020202020204" pitchFamily="34" charset="0"/>
                <a:ea typeface="Yu Mincho" panose="02020400000000000000" pitchFamily="18" charset="-128"/>
                <a:cs typeface="Times New Roman" panose="02020603050405020304" pitchFamily="18" charset="0"/>
              </a:rPr>
              <a:t>When we look at the heatmap between the predictors and response, the variables actually have a low linear correlation.</a:t>
            </a:r>
            <a:endParaRPr lang="en-GB"/>
          </a:p>
        </p:txBody>
      </p:sp>
    </p:spTree>
    <p:extLst>
      <p:ext uri="{BB962C8B-B14F-4D97-AF65-F5344CB8AC3E}">
        <p14:creationId xmlns:p14="http://schemas.microsoft.com/office/powerpoint/2010/main" val="4175030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kern="100">
                <a:effectLst/>
                <a:latin typeface="Aptos" panose="020B0004020202020204" pitchFamily="34" charset="0"/>
                <a:ea typeface="Yu Mincho" panose="02020400000000000000" pitchFamily="18" charset="-128"/>
                <a:cs typeface="Times New Roman" panose="02020603050405020304" pitchFamily="18" charset="0"/>
              </a:rPr>
              <a:t> The highest is </a:t>
            </a:r>
            <a:r>
              <a:rPr lang="en-US" sz="1100" kern="100" err="1">
                <a:effectLst/>
                <a:latin typeface="Aptos" panose="020B0004020202020204" pitchFamily="34" charset="0"/>
                <a:ea typeface="Yu Mincho" panose="02020400000000000000" pitchFamily="18" charset="-128"/>
                <a:cs typeface="Times New Roman" panose="02020603050405020304" pitchFamily="18" charset="0"/>
              </a:rPr>
              <a:t>acousticness</a:t>
            </a:r>
            <a:r>
              <a:rPr lang="en-US" sz="1100" kern="100">
                <a:effectLst/>
                <a:latin typeface="Aptos" panose="020B0004020202020204" pitchFamily="34" charset="0"/>
                <a:ea typeface="Yu Mincho" panose="02020400000000000000" pitchFamily="18" charset="-128"/>
                <a:cs typeface="Times New Roman" panose="02020603050405020304" pitchFamily="18" charset="0"/>
              </a:rPr>
              <a:t> at a magnitude of 0.32. However, non-linear relationships are possible as well and it is thus important to explore non-linear models.</a:t>
            </a:r>
            <a:endParaRPr lang="en-GB"/>
          </a:p>
        </p:txBody>
      </p:sp>
    </p:spTree>
    <p:extLst>
      <p:ext uri="{BB962C8B-B14F-4D97-AF65-F5344CB8AC3E}">
        <p14:creationId xmlns:p14="http://schemas.microsoft.com/office/powerpoint/2010/main" val="27002832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fc6a7eeceb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fc6a7eeceb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effectLst/>
                <a:latin typeface="Aptos" panose="020B0004020202020204" pitchFamily="34" charset="0"/>
                <a:ea typeface="Yu Mincho" panose="02020400000000000000" pitchFamily="18" charset="-128"/>
                <a:cs typeface="Times New Roman" panose="02020603050405020304" pitchFamily="18" charset="0"/>
              </a:rPr>
              <a:t>Moving on to merged20k, </a:t>
            </a:r>
            <a:endParaRPr/>
          </a:p>
        </p:txBody>
      </p:sp>
    </p:spTree>
    <p:extLst>
      <p:ext uri="{BB962C8B-B14F-4D97-AF65-F5344CB8AC3E}">
        <p14:creationId xmlns:p14="http://schemas.microsoft.com/office/powerpoint/2010/main" val="3373993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a:effectLst/>
                <a:latin typeface="Aptos" panose="020B0004020202020204" pitchFamily="34" charset="0"/>
                <a:ea typeface="Yu Mincho" panose="02020400000000000000" pitchFamily="18" charset="-128"/>
                <a:cs typeface="Times New Roman" panose="02020603050405020304" pitchFamily="18" charset="0"/>
              </a:rPr>
              <a:t>the distribution of the response variable artist popularity is relatively balanced. Thus, we did not have to conduct resampling.</a:t>
            </a:r>
            <a:r>
              <a:rPr lang="en-SG">
                <a:effectLst/>
              </a:rPr>
              <a:t> </a:t>
            </a:r>
            <a:endParaRPr lang="en-GB"/>
          </a:p>
        </p:txBody>
      </p:sp>
    </p:spTree>
    <p:extLst>
      <p:ext uri="{BB962C8B-B14F-4D97-AF65-F5344CB8AC3E}">
        <p14:creationId xmlns:p14="http://schemas.microsoft.com/office/powerpoint/2010/main" val="3710732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a:effectLst/>
                <a:latin typeface="Aptos" panose="020B0004020202020204" pitchFamily="34" charset="0"/>
                <a:ea typeface="Yu Mincho" panose="02020400000000000000" pitchFamily="18" charset="-128"/>
                <a:cs typeface="Times New Roman" panose="02020603050405020304" pitchFamily="18" charset="0"/>
              </a:rPr>
              <a:t>For the </a:t>
            </a:r>
            <a:r>
              <a:rPr lang="en-US" sz="1800" kern="100" err="1">
                <a:effectLst/>
                <a:latin typeface="Aptos" panose="020B0004020202020204" pitchFamily="34" charset="0"/>
                <a:ea typeface="Yu Mincho" panose="02020400000000000000" pitchFamily="18" charset="-128"/>
                <a:cs typeface="Times New Roman" panose="02020603050405020304" pitchFamily="18" charset="0"/>
              </a:rPr>
              <a:t>visualisation</a:t>
            </a:r>
            <a:r>
              <a:rPr lang="en-US" sz="1800" kern="100">
                <a:effectLst/>
                <a:latin typeface="Aptos" panose="020B0004020202020204" pitchFamily="34" charset="0"/>
                <a:ea typeface="Yu Mincho" panose="02020400000000000000" pitchFamily="18" charset="-128"/>
                <a:cs typeface="Times New Roman" panose="02020603050405020304" pitchFamily="18" charset="0"/>
              </a:rPr>
              <a:t> of artist genres, we decided to only visualize the top 10 genres as there were just too many genres otherwise. From this count plot, most songs have a ‘pop’ genre, which is quite expected. The other genres are commonly heard as well. </a:t>
            </a:r>
            <a:endParaRPr lang="en-GB"/>
          </a:p>
        </p:txBody>
      </p:sp>
    </p:spTree>
    <p:extLst>
      <p:ext uri="{BB962C8B-B14F-4D97-AF65-F5344CB8AC3E}">
        <p14:creationId xmlns:p14="http://schemas.microsoft.com/office/powerpoint/2010/main" val="23770941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kern="100">
                <a:effectLst/>
                <a:latin typeface="Aptos" panose="020B0004020202020204" pitchFamily="34" charset="0"/>
                <a:ea typeface="Yu Mincho" panose="02020400000000000000" pitchFamily="18" charset="-128"/>
                <a:cs typeface="Times New Roman" panose="02020603050405020304" pitchFamily="18" charset="0"/>
              </a:rPr>
              <a:t>When looking at the box plot of artist genres and artist popularity, most of the top 10 genres generally correspond to popular artists. </a:t>
            </a:r>
            <a:endParaRPr lang="en-SG" sz="1100" kern="100">
              <a:effectLst/>
              <a:latin typeface="Aptos" panose="020B0004020202020204" pitchFamily="34" charset="0"/>
              <a:ea typeface="Yu Mincho" panose="02020400000000000000" pitchFamily="18" charset="-128"/>
              <a:cs typeface="Times New Roman" panose="02020603050405020304" pitchFamily="18" charset="0"/>
            </a:endParaRPr>
          </a:p>
          <a:p>
            <a:endParaRPr lang="en-GB"/>
          </a:p>
        </p:txBody>
      </p:sp>
    </p:spTree>
    <p:extLst>
      <p:ext uri="{BB962C8B-B14F-4D97-AF65-F5344CB8AC3E}">
        <p14:creationId xmlns:p14="http://schemas.microsoft.com/office/powerpoint/2010/main" val="5931041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a:effectLst/>
                <a:latin typeface="Aptos" panose="020B0004020202020204" pitchFamily="34" charset="0"/>
                <a:ea typeface="Yu Mincho" panose="02020400000000000000" pitchFamily="18" charset="-128"/>
                <a:cs typeface="Times New Roman" panose="02020603050405020304" pitchFamily="18" charset="0"/>
              </a:rPr>
              <a:t>Moving on to album release decade, the count plot tells us that many of the songs are from the 2010s. In fact, the top 3 decades are all from the 21</a:t>
            </a:r>
            <a:r>
              <a:rPr lang="en-US" sz="1800" baseline="30000">
                <a:effectLst/>
                <a:latin typeface="Aptos" panose="020B0004020202020204" pitchFamily="34" charset="0"/>
                <a:ea typeface="Yu Mincho" panose="02020400000000000000" pitchFamily="18" charset="-128"/>
                <a:cs typeface="Times New Roman" panose="02020603050405020304" pitchFamily="18" charset="0"/>
              </a:rPr>
              <a:t>st</a:t>
            </a:r>
            <a:r>
              <a:rPr lang="en-US" sz="1800">
                <a:effectLst/>
                <a:latin typeface="Aptos" panose="020B0004020202020204" pitchFamily="34" charset="0"/>
                <a:ea typeface="Yu Mincho" panose="02020400000000000000" pitchFamily="18" charset="-128"/>
                <a:cs typeface="Times New Roman" panose="02020603050405020304" pitchFamily="18" charset="0"/>
              </a:rPr>
              <a:t> century. This is reasonable as Spotify is a modern app.</a:t>
            </a:r>
            <a:r>
              <a:rPr lang="en-SG">
                <a:effectLst/>
              </a:rPr>
              <a:t> </a:t>
            </a:r>
            <a:endParaRPr lang="en-GB"/>
          </a:p>
        </p:txBody>
      </p:sp>
    </p:spTree>
    <p:extLst>
      <p:ext uri="{BB962C8B-B14F-4D97-AF65-F5344CB8AC3E}">
        <p14:creationId xmlns:p14="http://schemas.microsoft.com/office/powerpoint/2010/main" val="37767256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a:effectLst/>
                <a:latin typeface="Aptos" panose="020B0004020202020204" pitchFamily="34" charset="0"/>
                <a:ea typeface="Yu Mincho" panose="02020400000000000000" pitchFamily="18" charset="-128"/>
                <a:cs typeface="Times New Roman" panose="02020603050405020304" pitchFamily="18" charset="0"/>
              </a:rPr>
              <a:t>After plotting album release decade and artist popularity, we can see that most decades have track popularities that are around the middle point of 50. While this makes decade released seem like an insignificant factor, we will explain why this is not so later on.</a:t>
            </a:r>
            <a:endParaRPr lang="en-SG" sz="1800" kern="100">
              <a:effectLst/>
              <a:latin typeface="Aptos" panose="020B0004020202020204" pitchFamily="34" charset="0"/>
              <a:ea typeface="Yu Mincho" panose="02020400000000000000" pitchFamily="18" charset="-128"/>
              <a:cs typeface="Times New Roman" panose="02020603050405020304" pitchFamily="18" charset="0"/>
            </a:endParaRPr>
          </a:p>
          <a:p>
            <a:endParaRPr lang="en-GB"/>
          </a:p>
        </p:txBody>
      </p:sp>
    </p:spTree>
    <p:extLst>
      <p:ext uri="{BB962C8B-B14F-4D97-AF65-F5344CB8AC3E}">
        <p14:creationId xmlns:p14="http://schemas.microsoft.com/office/powerpoint/2010/main" val="36978035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10469810e63_0_1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10469810e63_0_1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SG"/>
          </a:p>
        </p:txBody>
      </p:sp>
    </p:spTree>
    <p:extLst>
      <p:ext uri="{BB962C8B-B14F-4D97-AF65-F5344CB8AC3E}">
        <p14:creationId xmlns:p14="http://schemas.microsoft.com/office/powerpoint/2010/main" val="1456354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fc6a7eeceb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fc6a7eeceb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effectLst/>
                <a:latin typeface="Aptos" panose="020B0004020202020204" pitchFamily="34" charset="0"/>
                <a:ea typeface="Yu Mincho" panose="02020400000000000000" pitchFamily="18" charset="-128"/>
                <a:cs typeface="Times New Roman" panose="02020603050405020304" pitchFamily="18" charset="0"/>
              </a:rPr>
              <a:t>So what is our motivation behind predicting Spotify’s popularity score?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a:effectLst/>
                <a:latin typeface="Aptos" panose="020B0004020202020204" pitchFamily="34" charset="0"/>
                <a:ea typeface="Yu Mincho" panose="02020400000000000000" pitchFamily="18" charset="-128"/>
                <a:cs typeface="Times New Roman" panose="02020603050405020304" pitchFamily="18" charset="0"/>
              </a:rPr>
              <a:t>To address this issue, we employed the Synthetic Minority Over-Sampling Technique for Regression with Gaussian Noise (SMOGN).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800" kern="100">
              <a:effectLst/>
              <a:latin typeface="Aptos" panose="020B0004020202020204" pitchFamily="34" charset="0"/>
              <a:ea typeface="Yu Mincho" panose="02020400000000000000" pitchFamily="18" charset="-128"/>
              <a:cs typeface="Times New Roman" panose="02020603050405020304" pitchFamily="18"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a:effectLst/>
                <a:latin typeface="Aptos" panose="020B0004020202020204" pitchFamily="34" charset="0"/>
                <a:ea typeface="Yu Mincho" panose="02020400000000000000" pitchFamily="18" charset="-128"/>
                <a:cs typeface="Times New Roman" panose="02020603050405020304" pitchFamily="18" charset="0"/>
              </a:rPr>
              <a:t>SMOGN first divides track popularity into two categories: normal and rare. Songs in the normal category are </a:t>
            </a:r>
            <a:r>
              <a:rPr lang="en-US" sz="1800" kern="100" err="1">
                <a:effectLst/>
                <a:latin typeface="Aptos" panose="020B0004020202020204" pitchFamily="34" charset="0"/>
                <a:ea typeface="Yu Mincho" panose="02020400000000000000" pitchFamily="18" charset="-128"/>
                <a:cs typeface="Times New Roman" panose="02020603050405020304" pitchFamily="18" charset="0"/>
              </a:rPr>
              <a:t>undersampled</a:t>
            </a:r>
            <a:r>
              <a:rPr lang="en-US" sz="1800" kern="100">
                <a:effectLst/>
                <a:latin typeface="Aptos" panose="020B0004020202020204" pitchFamily="34" charset="0"/>
                <a:ea typeface="Yu Mincho" panose="02020400000000000000" pitchFamily="18" charset="-128"/>
                <a:cs typeface="Times New Roman" panose="02020603050405020304" pitchFamily="18" charset="0"/>
              </a:rPr>
              <a:t>, while those in the rare category are oversampled using techniques like SMOTER or Gaussian noise.</a:t>
            </a:r>
            <a:endParaRPr lang="en-ID" sz="1800" kern="100">
              <a:effectLst/>
              <a:latin typeface="Aptos" panose="020B0004020202020204" pitchFamily="34" charset="0"/>
              <a:ea typeface="Yu Mincho" panose="02020400000000000000" pitchFamily="18" charset="-128"/>
              <a:cs typeface="Times New Roman" panose="02020603050405020304" pitchFamily="18" charset="0"/>
            </a:endParaRPr>
          </a:p>
          <a:p>
            <a:endParaRPr lang="en-US"/>
          </a:p>
        </p:txBody>
      </p:sp>
    </p:spTree>
    <p:extLst>
      <p:ext uri="{BB962C8B-B14F-4D97-AF65-F5344CB8AC3E}">
        <p14:creationId xmlns:p14="http://schemas.microsoft.com/office/powerpoint/2010/main" val="27038198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a:effectLst/>
                <a:latin typeface="Aptos" panose="020B0004020202020204" pitchFamily="34" charset="0"/>
                <a:ea typeface="Yu Mincho" panose="02020400000000000000" pitchFamily="18" charset="-128"/>
                <a:cs typeface="Times New Roman" panose="02020603050405020304" pitchFamily="18" charset="0"/>
              </a:rPr>
              <a:t>To effectively use SMOGN, we needed to establish a popularity threshold,</a:t>
            </a:r>
            <a:r>
              <a:rPr lang="en-ID">
                <a:effectLst/>
              </a:rPr>
              <a:t> </a:t>
            </a:r>
            <a:endParaRPr lang="en-US"/>
          </a:p>
        </p:txBody>
      </p:sp>
    </p:spTree>
    <p:extLst>
      <p:ext uri="{BB962C8B-B14F-4D97-AF65-F5344CB8AC3E}">
        <p14:creationId xmlns:p14="http://schemas.microsoft.com/office/powerpoint/2010/main" val="3352402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a:effectLst/>
                <a:latin typeface="Aptos" panose="020B0004020202020204" pitchFamily="34" charset="0"/>
                <a:ea typeface="Yu Mincho" panose="02020400000000000000" pitchFamily="18" charset="-128"/>
                <a:cs typeface="Times New Roman" panose="02020603050405020304" pitchFamily="18" charset="0"/>
              </a:rPr>
              <a:t>which was determined through hyperparameter tuning with </a:t>
            </a:r>
            <a:r>
              <a:rPr lang="en-US" sz="1800" err="1">
                <a:effectLst/>
                <a:latin typeface="Aptos" panose="020B0004020202020204" pitchFamily="34" charset="0"/>
                <a:ea typeface="Yu Mincho" panose="02020400000000000000" pitchFamily="18" charset="-128"/>
                <a:cs typeface="Times New Roman" panose="02020603050405020304" pitchFamily="18" charset="0"/>
              </a:rPr>
              <a:t>GridSearchCV</a:t>
            </a:r>
            <a:r>
              <a:rPr lang="en-US" sz="1800">
                <a:effectLst/>
                <a:latin typeface="Aptos" panose="020B0004020202020204" pitchFamily="34" charset="0"/>
                <a:ea typeface="Yu Mincho" panose="02020400000000000000" pitchFamily="18" charset="-128"/>
                <a:cs typeface="Times New Roman" panose="02020603050405020304" pitchFamily="18" charset="0"/>
              </a:rPr>
              <a:t>. </a:t>
            </a:r>
            <a:endParaRPr lang="en-US"/>
          </a:p>
        </p:txBody>
      </p:sp>
    </p:spTree>
    <p:extLst>
      <p:ext uri="{BB962C8B-B14F-4D97-AF65-F5344CB8AC3E}">
        <p14:creationId xmlns:p14="http://schemas.microsoft.com/office/powerpoint/2010/main" val="25660440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a:effectLst/>
                <a:latin typeface="Aptos" panose="020B0004020202020204" pitchFamily="34" charset="0"/>
                <a:ea typeface="Yu Mincho" panose="02020400000000000000" pitchFamily="18" charset="-128"/>
                <a:cs typeface="Times New Roman" panose="02020603050405020304" pitchFamily="18" charset="0"/>
              </a:rPr>
              <a:t>The optimal threshold identified was somewhere around 50; </a:t>
            </a:r>
          </a:p>
          <a:p>
            <a:endParaRPr lang="en-US" sz="1800">
              <a:effectLst/>
              <a:latin typeface="Aptos" panose="020B0004020202020204" pitchFamily="34" charset="0"/>
              <a:ea typeface="Yu Mincho" panose="02020400000000000000" pitchFamily="18" charset="-128"/>
              <a:cs typeface="Times New Roman" panose="02020603050405020304" pitchFamily="18" charset="0"/>
            </a:endParaRPr>
          </a:p>
          <a:p>
            <a:r>
              <a:rPr lang="en-US" sz="1800">
                <a:effectLst/>
                <a:latin typeface="Aptos" panose="020B0004020202020204" pitchFamily="34" charset="0"/>
                <a:ea typeface="Yu Mincho" panose="02020400000000000000" pitchFamily="18" charset="-128"/>
                <a:cs typeface="Times New Roman" panose="02020603050405020304" pitchFamily="18" charset="0"/>
              </a:rPr>
              <a:t>Tracks with popularity scores below the threshold were placed in the normal bin and </a:t>
            </a:r>
            <a:r>
              <a:rPr lang="en-US" sz="1800" err="1">
                <a:effectLst/>
                <a:latin typeface="Aptos" panose="020B0004020202020204" pitchFamily="34" charset="0"/>
                <a:ea typeface="Yu Mincho" panose="02020400000000000000" pitchFamily="18" charset="-128"/>
                <a:cs typeface="Times New Roman" panose="02020603050405020304" pitchFamily="18" charset="0"/>
              </a:rPr>
              <a:t>undersampled</a:t>
            </a:r>
            <a:r>
              <a:rPr lang="en-US" sz="1800">
                <a:effectLst/>
                <a:latin typeface="Aptos" panose="020B0004020202020204" pitchFamily="34" charset="0"/>
                <a:ea typeface="Yu Mincho" panose="02020400000000000000" pitchFamily="18" charset="-128"/>
                <a:cs typeface="Times New Roman" panose="02020603050405020304" pitchFamily="18" charset="0"/>
              </a:rPr>
              <a:t>, whereas those above the threshold were classified as rare and oversampled.</a:t>
            </a:r>
            <a:r>
              <a:rPr lang="en-ID">
                <a:effectLst/>
              </a:rPr>
              <a:t> </a:t>
            </a:r>
            <a:endParaRPr lang="en-US"/>
          </a:p>
        </p:txBody>
      </p:sp>
    </p:spTree>
    <p:extLst>
      <p:ext uri="{BB962C8B-B14F-4D97-AF65-F5344CB8AC3E}">
        <p14:creationId xmlns:p14="http://schemas.microsoft.com/office/powerpoint/2010/main" val="35098916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a:effectLst/>
                <a:latin typeface="Aptos" panose="020B0004020202020204" pitchFamily="34" charset="0"/>
                <a:ea typeface="Yu Mincho" panose="02020400000000000000" pitchFamily="18" charset="-128"/>
                <a:cs typeface="Times New Roman" panose="02020603050405020304" pitchFamily="18" charset="0"/>
              </a:rPr>
              <a:t>This method successfully balanced the dataset, providing an equal number of popular and non-popular tracks. </a:t>
            </a:r>
            <a:endParaRPr lang="en-ID" sz="1800" kern="100">
              <a:effectLst/>
              <a:latin typeface="Aptos" panose="020B0004020202020204" pitchFamily="34" charset="0"/>
              <a:ea typeface="Yu Mincho" panose="02020400000000000000" pitchFamily="18" charset="-128"/>
              <a:cs typeface="Times New Roman" panose="02020603050405020304" pitchFamily="18" charset="0"/>
            </a:endParaRPr>
          </a:p>
          <a:p>
            <a:endParaRPr lang="en-US"/>
          </a:p>
        </p:txBody>
      </p:sp>
    </p:spTree>
    <p:extLst>
      <p:ext uri="{BB962C8B-B14F-4D97-AF65-F5344CB8AC3E}">
        <p14:creationId xmlns:p14="http://schemas.microsoft.com/office/powerpoint/2010/main" val="22466490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a:effectLst/>
                <a:latin typeface="Aptos" panose="020B0004020202020204" pitchFamily="34" charset="0"/>
                <a:ea typeface="Yu Mincho" panose="02020400000000000000" pitchFamily="18" charset="-128"/>
                <a:cs typeface="Times New Roman" panose="02020603050405020304" pitchFamily="18" charset="0"/>
              </a:rPr>
              <a:t>Now, due to reasons I will explain later, we transformed this regression problem into a binary classification problem, aiming to predict whether a track is popular. </a:t>
            </a:r>
            <a:endParaRPr lang="en-US"/>
          </a:p>
        </p:txBody>
      </p:sp>
    </p:spTree>
    <p:extLst>
      <p:ext uri="{BB962C8B-B14F-4D97-AF65-F5344CB8AC3E}">
        <p14:creationId xmlns:p14="http://schemas.microsoft.com/office/powerpoint/2010/main" val="1022628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a:effectLst/>
                <a:latin typeface="Aptos" panose="020B0004020202020204" pitchFamily="34" charset="0"/>
                <a:ea typeface="Yu Mincho" panose="02020400000000000000" pitchFamily="18" charset="-128"/>
                <a:cs typeface="Times New Roman" panose="02020603050405020304" pitchFamily="18" charset="0"/>
              </a:rPr>
              <a:t>We set the popularity threshold at 50, aligning with our earlier findings from hyperparameter tuning.</a:t>
            </a:r>
            <a:endParaRPr lang="en-ID" sz="1800" kern="100">
              <a:effectLst/>
              <a:latin typeface="Aptos" panose="020B0004020202020204" pitchFamily="34" charset="0"/>
              <a:ea typeface="Yu Mincho" panose="02020400000000000000" pitchFamily="18" charset="-128"/>
              <a:cs typeface="Times New Roman" panose="02020603050405020304" pitchFamily="18" charset="0"/>
            </a:endParaRPr>
          </a:p>
          <a:p>
            <a:endParaRPr lang="en-US"/>
          </a:p>
        </p:txBody>
      </p:sp>
    </p:spTree>
    <p:extLst>
      <p:ext uri="{BB962C8B-B14F-4D97-AF65-F5344CB8AC3E}">
        <p14:creationId xmlns:p14="http://schemas.microsoft.com/office/powerpoint/2010/main" val="13075267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a:effectLst/>
                <a:latin typeface="Aptos" panose="020B0004020202020204" pitchFamily="34" charset="0"/>
                <a:ea typeface="Yu Mincho" panose="02020400000000000000" pitchFamily="18" charset="-128"/>
                <a:cs typeface="Times New Roman" panose="02020603050405020304" pitchFamily="18" charset="0"/>
              </a:rPr>
              <a:t>The classification problem also presented an imbalance, with significantly more non-popular songs. </a:t>
            </a:r>
          </a:p>
          <a:p>
            <a:r>
              <a:rPr lang="en-US" sz="1800">
                <a:effectLst/>
                <a:latin typeface="Aptos" panose="020B0004020202020204" pitchFamily="34" charset="0"/>
                <a:ea typeface="Yu Mincho" panose="02020400000000000000" pitchFamily="18" charset="-128"/>
                <a:cs typeface="Times New Roman" panose="02020603050405020304" pitchFamily="18" charset="0"/>
              </a:rPr>
              <a:t>To counteract this, we employed several resampling strategies for classification. </a:t>
            </a:r>
            <a:endParaRPr lang="en-US"/>
          </a:p>
        </p:txBody>
      </p:sp>
    </p:spTree>
    <p:extLst>
      <p:ext uri="{BB962C8B-B14F-4D97-AF65-F5344CB8AC3E}">
        <p14:creationId xmlns:p14="http://schemas.microsoft.com/office/powerpoint/2010/main" val="38881756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a:effectLst/>
                <a:latin typeface="Aptos" panose="020B0004020202020204" pitchFamily="34" charset="0"/>
                <a:ea typeface="Yu Mincho" panose="02020400000000000000" pitchFamily="18" charset="-128"/>
                <a:cs typeface="Times New Roman" panose="02020603050405020304" pitchFamily="18" charset="0"/>
              </a:rPr>
              <a:t>These included random oversampling, which duplicates entries from the minority class to equalize it with the majority class</a:t>
            </a:r>
            <a:r>
              <a:rPr lang="en-ID">
                <a:effectLst/>
              </a:rPr>
              <a:t> </a:t>
            </a:r>
            <a:endParaRPr lang="en-US"/>
          </a:p>
        </p:txBody>
      </p:sp>
    </p:spTree>
    <p:extLst>
      <p:ext uri="{BB962C8B-B14F-4D97-AF65-F5344CB8AC3E}">
        <p14:creationId xmlns:p14="http://schemas.microsoft.com/office/powerpoint/2010/main" val="15149661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a:effectLst/>
                <a:latin typeface="Aptos" panose="020B0004020202020204" pitchFamily="34" charset="0"/>
                <a:ea typeface="Yu Mincho" panose="02020400000000000000" pitchFamily="18" charset="-128"/>
                <a:cs typeface="Times New Roman" panose="02020603050405020304" pitchFamily="18" charset="0"/>
              </a:rPr>
              <a:t> and SMOTE, which synthetically generates new minority class samples using the same technique as SMOGN.</a:t>
            </a:r>
            <a:r>
              <a:rPr lang="en-ID">
                <a:effectLst/>
              </a:rPr>
              <a:t> </a:t>
            </a:r>
            <a:endParaRPr lang="en-US"/>
          </a:p>
        </p:txBody>
      </p:sp>
    </p:spTree>
    <p:extLst>
      <p:ext uri="{BB962C8B-B14F-4D97-AF65-F5344CB8AC3E}">
        <p14:creationId xmlns:p14="http://schemas.microsoft.com/office/powerpoint/2010/main" val="3516263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fc6a7eeceb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fc6a7eeceb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effectLst/>
                <a:latin typeface="Aptos" panose="020B0004020202020204" pitchFamily="34" charset="0"/>
                <a:ea typeface="Yu Mincho" panose="02020400000000000000" pitchFamily="18" charset="-128"/>
                <a:cs typeface="Times New Roman" panose="02020603050405020304" pitchFamily="18" charset="0"/>
              </a:rPr>
              <a:t>We are a record label company, meaning that we trademark and own music. By utilizing the art of data science and AI, we aim to bring about the success of our company! Firstly, we look to bring in talented artists by predicting if they will be popular through our algorithm. After recruiting these artists, we will guide them to release popular music by adjusting their audio features. Ultimately, we hope to </a:t>
            </a:r>
            <a:r>
              <a:rPr lang="en-US" sz="1800" err="1">
                <a:effectLst/>
                <a:latin typeface="Aptos" panose="020B0004020202020204" pitchFamily="34" charset="0"/>
                <a:ea typeface="Yu Mincho" panose="02020400000000000000" pitchFamily="18" charset="-128"/>
                <a:cs typeface="Times New Roman" panose="02020603050405020304" pitchFamily="18" charset="0"/>
              </a:rPr>
              <a:t>maximise</a:t>
            </a:r>
            <a:r>
              <a:rPr lang="en-US" sz="1800">
                <a:effectLst/>
                <a:latin typeface="Aptos" panose="020B0004020202020204" pitchFamily="34" charset="0"/>
                <a:ea typeface="Yu Mincho" panose="02020400000000000000" pitchFamily="18" charset="-128"/>
                <a:cs typeface="Times New Roman" panose="02020603050405020304" pitchFamily="18" charset="0"/>
              </a:rPr>
              <a:t> our music’s popularity and hence, our company’s profit.</a:t>
            </a:r>
            <a:r>
              <a:rPr lang="en-SG">
                <a:effectLst/>
              </a:rPr>
              <a:t>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a:effectLst/>
                <a:latin typeface="Aptos" panose="020B0004020202020204" pitchFamily="34" charset="0"/>
                <a:ea typeface="Yu Mincho" panose="02020400000000000000" pitchFamily="18" charset="-128"/>
                <a:cs typeface="Times New Roman" panose="02020603050405020304" pitchFamily="18" charset="0"/>
              </a:rPr>
              <a:t>Additionally, random </a:t>
            </a:r>
            <a:r>
              <a:rPr lang="en-US" sz="1800" err="1">
                <a:effectLst/>
                <a:latin typeface="Aptos" panose="020B0004020202020204" pitchFamily="34" charset="0"/>
                <a:ea typeface="Yu Mincho" panose="02020400000000000000" pitchFamily="18" charset="-128"/>
                <a:cs typeface="Times New Roman" panose="02020603050405020304" pitchFamily="18" charset="0"/>
              </a:rPr>
              <a:t>undersampling</a:t>
            </a:r>
            <a:r>
              <a:rPr lang="en-US" sz="1800">
                <a:effectLst/>
                <a:latin typeface="Aptos" panose="020B0004020202020204" pitchFamily="34" charset="0"/>
                <a:ea typeface="Yu Mincho" panose="02020400000000000000" pitchFamily="18" charset="-128"/>
                <a:cs typeface="Times New Roman" panose="02020603050405020304" pitchFamily="18" charset="0"/>
              </a:rPr>
              <a:t> was used to reduce the majority class by randomly eliminating entries, </a:t>
            </a:r>
            <a:endParaRPr lang="en-US"/>
          </a:p>
        </p:txBody>
      </p:sp>
    </p:spTree>
    <p:extLst>
      <p:ext uri="{BB962C8B-B14F-4D97-AF65-F5344CB8AC3E}">
        <p14:creationId xmlns:p14="http://schemas.microsoft.com/office/powerpoint/2010/main" val="23921600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a:effectLst/>
                <a:latin typeface="Aptos" panose="020B0004020202020204" pitchFamily="34" charset="0"/>
                <a:ea typeface="Yu Mincho" panose="02020400000000000000" pitchFamily="18" charset="-128"/>
                <a:cs typeface="Times New Roman" panose="02020603050405020304" pitchFamily="18" charset="0"/>
              </a:rPr>
              <a:t>and </a:t>
            </a:r>
            <a:r>
              <a:rPr lang="en-US" sz="1800" kern="100" err="1">
                <a:effectLst/>
                <a:latin typeface="Aptos" panose="020B0004020202020204" pitchFamily="34" charset="0"/>
                <a:ea typeface="Yu Mincho" panose="02020400000000000000" pitchFamily="18" charset="-128"/>
                <a:cs typeface="Times New Roman" panose="02020603050405020304" pitchFamily="18" charset="0"/>
              </a:rPr>
              <a:t>NearMiss</a:t>
            </a:r>
            <a:r>
              <a:rPr lang="en-US" sz="1800" kern="100">
                <a:effectLst/>
                <a:latin typeface="Aptos" panose="020B0004020202020204" pitchFamily="34" charset="0"/>
                <a:ea typeface="Yu Mincho" panose="02020400000000000000" pitchFamily="18" charset="-128"/>
                <a:cs typeface="Times New Roman" panose="02020603050405020304" pitchFamily="18" charset="0"/>
              </a:rPr>
              <a:t>, which selects close data points and randomly removes some to balance the dataset.</a:t>
            </a:r>
            <a:endParaRPr lang="en-ID" sz="1800" kern="100">
              <a:effectLst/>
              <a:latin typeface="Aptos" panose="020B0004020202020204" pitchFamily="34" charset="0"/>
              <a:ea typeface="Yu Mincho" panose="02020400000000000000" pitchFamily="18" charset="-128"/>
              <a:cs typeface="Times New Roman" panose="02020603050405020304" pitchFamily="18" charset="0"/>
            </a:endParaRPr>
          </a:p>
          <a:p>
            <a:endParaRPr lang="en-US"/>
          </a:p>
        </p:txBody>
      </p:sp>
    </p:spTree>
    <p:extLst>
      <p:ext uri="{BB962C8B-B14F-4D97-AF65-F5344CB8AC3E}">
        <p14:creationId xmlns:p14="http://schemas.microsoft.com/office/powerpoint/2010/main" val="33813794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a:effectLst/>
                <a:latin typeface="Aptos" panose="020B0004020202020204" pitchFamily="34" charset="0"/>
                <a:ea typeface="Yu Mincho" panose="02020400000000000000" pitchFamily="18" charset="-128"/>
                <a:cs typeface="Times New Roman" panose="02020603050405020304" pitchFamily="18" charset="0"/>
              </a:rPr>
              <a:t>After applying these sampling methods, the dataset achieved parity between the number of popular and non-popular songs, addressing the data imbalance.</a:t>
            </a:r>
            <a:endParaRPr lang="en-ID" sz="1800" kern="100">
              <a:effectLst/>
              <a:latin typeface="Aptos" panose="020B0004020202020204" pitchFamily="34" charset="0"/>
              <a:ea typeface="Yu Mincho" panose="02020400000000000000" pitchFamily="18" charset="-128"/>
              <a:cs typeface="Times New Roman" panose="02020603050405020304" pitchFamily="18" charset="0"/>
            </a:endParaRPr>
          </a:p>
          <a:p>
            <a:endParaRPr lang="en-US"/>
          </a:p>
        </p:txBody>
      </p:sp>
    </p:spTree>
    <p:extLst>
      <p:ext uri="{BB962C8B-B14F-4D97-AF65-F5344CB8AC3E}">
        <p14:creationId xmlns:p14="http://schemas.microsoft.com/office/powerpoint/2010/main" val="8437516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10469810e63_0_1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10469810e63_0_1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54992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10469810e6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10469810e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10469810e6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10469810e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94500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10469810e63_0_1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10469810e63_0_1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a:effectLst/>
                <a:latin typeface="Aptos" panose="020B0004020202020204" pitchFamily="34" charset="0"/>
                <a:ea typeface="Yu Mincho" panose="02020400000000000000" pitchFamily="18" charset="-128"/>
                <a:cs typeface="Times New Roman" panose="02020603050405020304" pitchFamily="18" charset="0"/>
              </a:rPr>
              <a:t>After signing an artist, an agency must guide them to produce popular tracks.</a:t>
            </a:r>
            <a:r>
              <a:rPr lang="en-ID">
                <a:effectLst/>
              </a:rPr>
              <a:t> </a:t>
            </a:r>
            <a:endParaRPr/>
          </a:p>
        </p:txBody>
      </p:sp>
    </p:spTree>
    <p:extLst>
      <p:ext uri="{BB962C8B-B14F-4D97-AF65-F5344CB8AC3E}">
        <p14:creationId xmlns:p14="http://schemas.microsoft.com/office/powerpoint/2010/main" val="35742408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800">
                <a:effectLst/>
                <a:latin typeface="Aptos" panose="020B0004020202020204" pitchFamily="34" charset="0"/>
                <a:ea typeface="Yu Mincho" panose="02020400000000000000" pitchFamily="18" charset="-128"/>
                <a:cs typeface="Times New Roman" panose="02020603050405020304" pitchFamily="18" charset="0"/>
              </a:rPr>
              <a:t>To aid this, we developed a model to predict track popularity using audio features.</a:t>
            </a:r>
            <a:r>
              <a:rPr lang="en-ID">
                <a:effectLst/>
              </a:rPr>
              <a:t> </a:t>
            </a:r>
            <a:endParaRPr lang="en-US"/>
          </a:p>
        </p:txBody>
      </p:sp>
    </p:spTree>
    <p:extLst>
      <p:ext uri="{BB962C8B-B14F-4D97-AF65-F5344CB8AC3E}">
        <p14:creationId xmlns:p14="http://schemas.microsoft.com/office/powerpoint/2010/main" val="26437286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kern="100">
                <a:effectLst/>
                <a:latin typeface="Aptos" panose="020B0004020202020204" pitchFamily="34" charset="0"/>
                <a:ea typeface="Yu Mincho" panose="02020400000000000000" pitchFamily="18" charset="-128"/>
                <a:cs typeface="Times New Roman" panose="02020603050405020304" pitchFamily="18" charset="0"/>
              </a:rPr>
              <a:t>We first split the `merged200k` dataset into `</a:t>
            </a:r>
            <a:r>
              <a:rPr lang="en-GB" sz="1800" kern="100" err="1">
                <a:effectLst/>
                <a:latin typeface="Aptos" panose="020B0004020202020204" pitchFamily="34" charset="0"/>
                <a:ea typeface="Yu Mincho" panose="02020400000000000000" pitchFamily="18" charset="-128"/>
                <a:cs typeface="Times New Roman" panose="02020603050405020304" pitchFamily="18" charset="0"/>
              </a:rPr>
              <a:t>regression_test</a:t>
            </a:r>
            <a:r>
              <a:rPr lang="en-GB" sz="1800" kern="100">
                <a:effectLst/>
                <a:latin typeface="Aptos" panose="020B0004020202020204" pitchFamily="34" charset="0"/>
                <a:ea typeface="Yu Mincho" panose="02020400000000000000" pitchFamily="18" charset="-128"/>
                <a:cs typeface="Times New Roman" panose="02020603050405020304" pitchFamily="18" charset="0"/>
              </a:rPr>
              <a:t>` and `</a:t>
            </a:r>
            <a:r>
              <a:rPr lang="en-GB" sz="1800" kern="100" err="1">
                <a:effectLst/>
                <a:latin typeface="Aptos" panose="020B0004020202020204" pitchFamily="34" charset="0"/>
                <a:ea typeface="Yu Mincho" panose="02020400000000000000" pitchFamily="18" charset="-128"/>
                <a:cs typeface="Times New Roman" panose="02020603050405020304" pitchFamily="18" charset="0"/>
              </a:rPr>
              <a:t>regression_train</a:t>
            </a:r>
            <a:r>
              <a:rPr lang="en-GB" sz="1800" kern="100">
                <a:effectLst/>
                <a:latin typeface="Aptos" panose="020B0004020202020204" pitchFamily="34" charset="0"/>
                <a:ea typeface="Yu Mincho" panose="02020400000000000000" pitchFamily="18" charset="-128"/>
                <a:cs typeface="Times New Roman" panose="02020603050405020304" pitchFamily="18" charset="0"/>
              </a:rPr>
              <a:t>`, using SMOGN to sample ONLY the `</a:t>
            </a:r>
            <a:r>
              <a:rPr lang="en-GB" sz="1800" kern="100" err="1">
                <a:effectLst/>
                <a:latin typeface="Aptos" panose="020B0004020202020204" pitchFamily="34" charset="0"/>
                <a:ea typeface="Yu Mincho" panose="02020400000000000000" pitchFamily="18" charset="-128"/>
                <a:cs typeface="Times New Roman" panose="02020603050405020304" pitchFamily="18" charset="0"/>
              </a:rPr>
              <a:t>regression_train</a:t>
            </a:r>
            <a:r>
              <a:rPr lang="en-GB" sz="1800" kern="100">
                <a:effectLst/>
                <a:latin typeface="Aptos" panose="020B0004020202020204" pitchFamily="34" charset="0"/>
                <a:ea typeface="Yu Mincho" panose="02020400000000000000" pitchFamily="18" charset="-128"/>
                <a:cs typeface="Times New Roman" panose="02020603050405020304" pitchFamily="18" charset="0"/>
              </a:rPr>
              <a:t>` for comparison under consistent test conditions.</a:t>
            </a:r>
            <a:endParaRPr lang="en-ID" sz="1800" kern="100">
              <a:effectLst/>
              <a:latin typeface="Aptos" panose="020B0004020202020204" pitchFamily="34" charset="0"/>
              <a:ea typeface="Yu Mincho" panose="02020400000000000000" pitchFamily="18" charset="-128"/>
              <a:cs typeface="Times New Roman" panose="02020603050405020304" pitchFamily="18" charset="0"/>
            </a:endParaRPr>
          </a:p>
          <a:p>
            <a:endParaRPr lang="en-US"/>
          </a:p>
        </p:txBody>
      </p:sp>
    </p:spTree>
    <p:extLst>
      <p:ext uri="{BB962C8B-B14F-4D97-AF65-F5344CB8AC3E}">
        <p14:creationId xmlns:p14="http://schemas.microsoft.com/office/powerpoint/2010/main" val="37715931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800">
                <a:effectLst/>
                <a:latin typeface="Aptos" panose="020B0004020202020204" pitchFamily="34" charset="0"/>
                <a:ea typeface="Yu Mincho" panose="02020400000000000000" pitchFamily="18" charset="-128"/>
                <a:cs typeface="Times New Roman" panose="02020603050405020304" pitchFamily="18" charset="0"/>
              </a:rPr>
              <a:t>Our initial results with linear regression showed the best R2 score is with the SMOGN-sampled training set, but the SMOGN-sampled test set performs miserably,</a:t>
            </a:r>
            <a:r>
              <a:rPr lang="en-ID">
                <a:effectLst/>
              </a:rPr>
              <a:t> </a:t>
            </a:r>
            <a:endParaRPr lang="en-US"/>
          </a:p>
        </p:txBody>
      </p:sp>
    </p:spTree>
    <p:extLst>
      <p:ext uri="{BB962C8B-B14F-4D97-AF65-F5344CB8AC3E}">
        <p14:creationId xmlns:p14="http://schemas.microsoft.com/office/powerpoint/2010/main" val="2849514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10469810e63_0_1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10469810e63_0_1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a:effectLst/>
                <a:latin typeface="Aptos" panose="020B0004020202020204" pitchFamily="34" charset="0"/>
                <a:ea typeface="Yu Mincho" panose="02020400000000000000" pitchFamily="18" charset="-128"/>
                <a:cs typeface="Times New Roman" panose="02020603050405020304" pitchFamily="18" charset="0"/>
              </a:rPr>
              <a:t>Firstly, we will take you through the data extraction process to form our datasets.</a:t>
            </a:r>
            <a:endParaRPr lang="en-SG" sz="1800" kern="100">
              <a:effectLst/>
              <a:latin typeface="Aptos" panose="020B0004020202020204" pitchFamily="34" charset="0"/>
              <a:ea typeface="Yu Mincho" panose="02020400000000000000" pitchFamily="18" charset="-128"/>
              <a:cs typeface="Times New Roman" panose="02020603050405020304" pitchFamily="18" charset="0"/>
            </a:endParaRPr>
          </a:p>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800">
                <a:effectLst/>
                <a:latin typeface="Aptos" panose="020B0004020202020204" pitchFamily="34" charset="0"/>
                <a:ea typeface="Yu Mincho" panose="02020400000000000000" pitchFamily="18" charset="-128"/>
                <a:cs typeface="Times New Roman" panose="02020603050405020304" pitchFamily="18" charset="0"/>
              </a:rPr>
              <a:t>Indicating overfitting to synthetic data.</a:t>
            </a:r>
            <a:r>
              <a:rPr lang="en-ID">
                <a:effectLst/>
              </a:rPr>
              <a:t> </a:t>
            </a:r>
            <a:endParaRPr lang="en-US"/>
          </a:p>
        </p:txBody>
      </p:sp>
    </p:spTree>
    <p:extLst>
      <p:ext uri="{BB962C8B-B14F-4D97-AF65-F5344CB8AC3E}">
        <p14:creationId xmlns:p14="http://schemas.microsoft.com/office/powerpoint/2010/main" val="1448629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800">
                <a:effectLst/>
                <a:latin typeface="Aptos" panose="020B0004020202020204" pitchFamily="34" charset="0"/>
                <a:ea typeface="Yu Mincho" panose="02020400000000000000" pitchFamily="18" charset="-128"/>
                <a:cs typeface="Times New Roman" panose="02020603050405020304" pitchFamily="18" charset="0"/>
              </a:rPr>
              <a:t>Consequently, we explored other regression models on non-sampled data, finding the [press next] Gradient Boosting model the most effective.</a:t>
            </a:r>
            <a:r>
              <a:rPr lang="en-ID">
                <a:effectLst/>
              </a:rPr>
              <a:t> </a:t>
            </a:r>
            <a:endParaRPr lang="en-US"/>
          </a:p>
        </p:txBody>
      </p:sp>
    </p:spTree>
    <p:extLst>
      <p:ext uri="{BB962C8B-B14F-4D97-AF65-F5344CB8AC3E}">
        <p14:creationId xmlns:p14="http://schemas.microsoft.com/office/powerpoint/2010/main" val="41068799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kern="100">
                <a:effectLst/>
                <a:latin typeface="Aptos" panose="020B0004020202020204" pitchFamily="34" charset="0"/>
                <a:ea typeface="Yu Mincho" panose="02020400000000000000" pitchFamily="18" charset="-128"/>
                <a:cs typeface="Times New Roman" panose="02020603050405020304" pitchFamily="18" charset="0"/>
              </a:rPr>
              <a:t>However, K-fold cross-validation only yielded an average R2 score of 0.23 and an RMSE of 16, which were pretty bad.</a:t>
            </a:r>
            <a:endParaRPr lang="en-ID" sz="1800" kern="100">
              <a:effectLst/>
              <a:latin typeface="Aptos" panose="020B0004020202020204" pitchFamily="34" charset="0"/>
              <a:ea typeface="Yu Mincho" panose="02020400000000000000" pitchFamily="18" charset="-128"/>
              <a:cs typeface="Times New Roman" panose="02020603050405020304" pitchFamily="18" charset="0"/>
            </a:endParaRPr>
          </a:p>
          <a:p>
            <a:endParaRPr lang="en-US"/>
          </a:p>
        </p:txBody>
      </p:sp>
    </p:spTree>
    <p:extLst>
      <p:ext uri="{BB962C8B-B14F-4D97-AF65-F5344CB8AC3E}">
        <p14:creationId xmlns:p14="http://schemas.microsoft.com/office/powerpoint/2010/main" val="12413158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800">
                <a:effectLst/>
                <a:latin typeface="Aptos" panose="020B0004020202020204" pitchFamily="34" charset="0"/>
                <a:ea typeface="Yu Mincho" panose="02020400000000000000" pitchFamily="18" charset="-128"/>
                <a:cs typeface="Times New Roman" panose="02020603050405020304" pitchFamily="18" charset="0"/>
              </a:rPr>
              <a:t>So, we shifted our approach to a classification problem to determine whether a song is popular. </a:t>
            </a:r>
            <a:endParaRPr lang="en-US"/>
          </a:p>
        </p:txBody>
      </p:sp>
    </p:spTree>
    <p:extLst>
      <p:ext uri="{BB962C8B-B14F-4D97-AF65-F5344CB8AC3E}">
        <p14:creationId xmlns:p14="http://schemas.microsoft.com/office/powerpoint/2010/main" val="37163271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kern="100">
                <a:effectLst/>
                <a:latin typeface="Aptos" panose="020B0004020202020204" pitchFamily="34" charset="0"/>
                <a:ea typeface="Yu Mincho" panose="02020400000000000000" pitchFamily="18" charset="-128"/>
                <a:cs typeface="Times New Roman" panose="02020603050405020304" pitchFamily="18" charset="0"/>
              </a:rPr>
              <a:t>We take the merged200k_classification dataset, train/test split,</a:t>
            </a:r>
            <a:r>
              <a:rPr lang="en-US" sz="1800" kern="100">
                <a:solidFill>
                  <a:srgbClr val="000000"/>
                </a:solidFill>
                <a:effectLst/>
                <a:latin typeface="Aptos" panose="020B0004020202020204" pitchFamily="34" charset="0"/>
                <a:ea typeface="Yu Mincho" panose="02020400000000000000" pitchFamily="18" charset="-128"/>
                <a:cs typeface="Times New Roman" panose="02020603050405020304" pitchFamily="18" charset="0"/>
              </a:rPr>
              <a:t> and sample the training dataset using various methods explained before. </a:t>
            </a:r>
            <a:endParaRPr lang="en-ID" sz="1800" kern="100">
              <a:effectLst/>
              <a:latin typeface="Aptos" panose="020B0004020202020204" pitchFamily="34" charset="0"/>
              <a:ea typeface="Yu Mincho" panose="02020400000000000000" pitchFamily="18" charset="-128"/>
              <a:cs typeface="Times New Roman" panose="02020603050405020304" pitchFamily="18" charset="0"/>
            </a:endParaRPr>
          </a:p>
          <a:p>
            <a:endParaRPr lang="en-US"/>
          </a:p>
        </p:txBody>
      </p:sp>
    </p:spTree>
    <p:extLst>
      <p:ext uri="{BB962C8B-B14F-4D97-AF65-F5344CB8AC3E}">
        <p14:creationId xmlns:p14="http://schemas.microsoft.com/office/powerpoint/2010/main" val="6635920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kern="100">
                <a:effectLst/>
                <a:latin typeface="Aptos" panose="020B0004020202020204" pitchFamily="34" charset="0"/>
                <a:ea typeface="Yu Mincho" panose="02020400000000000000" pitchFamily="18" charset="-128"/>
                <a:cs typeface="Times New Roman" panose="02020603050405020304" pitchFamily="18" charset="0"/>
              </a:rPr>
              <a:t>Logistic regression on the non-sampled data revealed a very low true positive rate</a:t>
            </a:r>
            <a:endParaRPr lang="en-US"/>
          </a:p>
        </p:txBody>
      </p:sp>
    </p:spTree>
    <p:extLst>
      <p:ext uri="{BB962C8B-B14F-4D97-AF65-F5344CB8AC3E}">
        <p14:creationId xmlns:p14="http://schemas.microsoft.com/office/powerpoint/2010/main" val="32180751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100" kern="100">
                <a:effectLst/>
                <a:latin typeface="Aptos" panose="020B0004020202020204" pitchFamily="34" charset="0"/>
                <a:ea typeface="Yu Mincho" panose="02020400000000000000" pitchFamily="18" charset="-128"/>
                <a:cs typeface="Times New Roman" panose="02020603050405020304" pitchFamily="18" charset="0"/>
              </a:rPr>
              <a:t>due to an imbalanced training dataset with a majority of non-popular songs. </a:t>
            </a:r>
            <a:endParaRPr lang="en-ID" sz="1100" kern="100">
              <a:effectLst/>
              <a:latin typeface="Aptos" panose="020B0004020202020204" pitchFamily="34" charset="0"/>
              <a:ea typeface="Yu Mincho" panose="02020400000000000000" pitchFamily="18" charset="-128"/>
              <a:cs typeface="Times New Roman" panose="02020603050405020304" pitchFamily="18" charset="0"/>
            </a:endParaRPr>
          </a:p>
          <a:p>
            <a:endParaRPr lang="en-US"/>
          </a:p>
        </p:txBody>
      </p:sp>
    </p:spTree>
    <p:extLst>
      <p:ext uri="{BB962C8B-B14F-4D97-AF65-F5344CB8AC3E}">
        <p14:creationId xmlns:p14="http://schemas.microsoft.com/office/powerpoint/2010/main" val="4188548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800">
                <a:effectLst/>
                <a:latin typeface="Aptos" panose="020B0004020202020204" pitchFamily="34" charset="0"/>
                <a:ea typeface="Yu Mincho" panose="02020400000000000000" pitchFamily="18" charset="-128"/>
                <a:cs typeface="Times New Roman" panose="02020603050405020304" pitchFamily="18" charset="0"/>
              </a:rPr>
              <a:t>Resampling the dataset improved performance significantly. </a:t>
            </a:r>
          </a:p>
          <a:p>
            <a:endParaRPr lang="en-GB" sz="1800">
              <a:effectLst/>
              <a:latin typeface="Aptos" panose="020B0004020202020204" pitchFamily="34" charset="0"/>
              <a:ea typeface="Yu Mincho" panose="02020400000000000000" pitchFamily="18" charset="-128"/>
              <a:cs typeface="Times New Roman" panose="02020603050405020304" pitchFamily="18" charset="0"/>
            </a:endParaRPr>
          </a:p>
          <a:p>
            <a:r>
              <a:rPr lang="en-GB" sz="1800">
                <a:effectLst/>
                <a:latin typeface="Aptos" panose="020B0004020202020204" pitchFamily="34" charset="0"/>
                <a:ea typeface="Yu Mincho" panose="02020400000000000000" pitchFamily="18" charset="-128"/>
                <a:cs typeface="Times New Roman" panose="02020603050405020304" pitchFamily="18" charset="0"/>
              </a:rPr>
              <a:t>The </a:t>
            </a:r>
            <a:r>
              <a:rPr lang="en-GB" sz="1800" err="1">
                <a:effectLst/>
                <a:latin typeface="Aptos" panose="020B0004020202020204" pitchFamily="34" charset="0"/>
                <a:ea typeface="Yu Mincho" panose="02020400000000000000" pitchFamily="18" charset="-128"/>
                <a:cs typeface="Times New Roman" panose="02020603050405020304" pitchFamily="18" charset="0"/>
              </a:rPr>
              <a:t>NearMiss</a:t>
            </a:r>
            <a:r>
              <a:rPr lang="en-GB" sz="1800">
                <a:effectLst/>
                <a:latin typeface="Aptos" panose="020B0004020202020204" pitchFamily="34" charset="0"/>
                <a:ea typeface="Yu Mincho" panose="02020400000000000000" pitchFamily="18" charset="-128"/>
                <a:cs typeface="Times New Roman" panose="02020603050405020304" pitchFamily="18" charset="0"/>
              </a:rPr>
              <a:t> resampled dataset achieved the highest accuracy, but other resampled datasets, like random oversampling, </a:t>
            </a:r>
            <a:r>
              <a:rPr lang="en-GB" sz="1800" err="1">
                <a:effectLst/>
                <a:latin typeface="Aptos" panose="020B0004020202020204" pitchFamily="34" charset="0"/>
                <a:ea typeface="Yu Mincho" panose="02020400000000000000" pitchFamily="18" charset="-128"/>
                <a:cs typeface="Times New Roman" panose="02020603050405020304" pitchFamily="18" charset="0"/>
              </a:rPr>
              <a:t>undersampling</a:t>
            </a:r>
            <a:r>
              <a:rPr lang="en-GB" sz="1800">
                <a:effectLst/>
                <a:latin typeface="Aptos" panose="020B0004020202020204" pitchFamily="34" charset="0"/>
                <a:ea typeface="Yu Mincho" panose="02020400000000000000" pitchFamily="18" charset="-128"/>
                <a:cs typeface="Times New Roman" panose="02020603050405020304" pitchFamily="18" charset="0"/>
              </a:rPr>
              <a:t>, and SMOTE, offered higher true positive rates. </a:t>
            </a:r>
            <a:endParaRPr lang="en-US"/>
          </a:p>
        </p:txBody>
      </p:sp>
    </p:spTree>
    <p:extLst>
      <p:ext uri="{BB962C8B-B14F-4D97-AF65-F5344CB8AC3E}">
        <p14:creationId xmlns:p14="http://schemas.microsoft.com/office/powerpoint/2010/main" val="2999666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800">
                <a:effectLst/>
                <a:latin typeface="Aptos" panose="020B0004020202020204" pitchFamily="34" charset="0"/>
                <a:ea typeface="Yu Mincho" panose="02020400000000000000" pitchFamily="18" charset="-128"/>
                <a:cs typeface="Times New Roman" panose="02020603050405020304" pitchFamily="18" charset="0"/>
              </a:rPr>
              <a:t>Subsequent testing with different classification models showed that the random forest classifier was superior.</a:t>
            </a:r>
            <a:r>
              <a:rPr lang="en-ID">
                <a:effectLst/>
              </a:rPr>
              <a:t> </a:t>
            </a:r>
          </a:p>
          <a:p>
            <a:endParaRPr lang="en-ID">
              <a:effectLst/>
            </a:endParaRPr>
          </a:p>
          <a:p>
            <a:r>
              <a:rPr lang="en-ID">
                <a:effectLst/>
              </a:rPr>
              <a:t>These are the final results</a:t>
            </a:r>
          </a:p>
          <a:p>
            <a:endParaRPr lang="en-ID">
              <a:effectLst/>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So which model should agencies use? Depends on the context.</a:t>
            </a:r>
          </a:p>
          <a:p>
            <a:endParaRPr lang="en-US"/>
          </a:p>
        </p:txBody>
      </p:sp>
    </p:spTree>
    <p:extLst>
      <p:ext uri="{BB962C8B-B14F-4D97-AF65-F5344CB8AC3E}">
        <p14:creationId xmlns:p14="http://schemas.microsoft.com/office/powerpoint/2010/main" val="24898596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800">
                <a:effectLst/>
                <a:latin typeface="Aptos" panose="020B0004020202020204" pitchFamily="34" charset="0"/>
                <a:ea typeface="Yu Mincho" panose="02020400000000000000" pitchFamily="18" charset="-128"/>
                <a:cs typeface="Times New Roman" panose="02020603050405020304" pitchFamily="18" charset="0"/>
              </a:rPr>
              <a:t>For a new agency with limited resources, a model trained on a randomly oversampled dataset would be advisable because it cautiously predicts fewer songs as popular, minimizing financial risk.</a:t>
            </a:r>
            <a:r>
              <a:rPr lang="en-ID">
                <a:effectLst/>
              </a:rPr>
              <a:t> </a:t>
            </a:r>
            <a:endParaRPr lang="en-US"/>
          </a:p>
        </p:txBody>
      </p:sp>
    </p:spTree>
    <p:extLst>
      <p:ext uri="{BB962C8B-B14F-4D97-AF65-F5344CB8AC3E}">
        <p14:creationId xmlns:p14="http://schemas.microsoft.com/office/powerpoint/2010/main" val="2336012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100" kern="100">
                <a:effectLst/>
                <a:latin typeface="Aptos" panose="020B0004020202020204" pitchFamily="34" charset="0"/>
                <a:ea typeface="Yu Mincho" panose="02020400000000000000" pitchFamily="18" charset="-128"/>
                <a:cs typeface="Times New Roman" panose="02020603050405020304" pitchFamily="18" charset="0"/>
              </a:rPr>
              <a:t>Instead of using purely online datasets, we decided to make our own by extracting data directly from Spotify. This was done using the Spotify API ‘</a:t>
            </a:r>
            <a:r>
              <a:rPr lang="en-GB" sz="1100" kern="100" err="1">
                <a:effectLst/>
                <a:latin typeface="Aptos" panose="020B0004020202020204" pitchFamily="34" charset="0"/>
                <a:ea typeface="Yu Mincho" panose="02020400000000000000" pitchFamily="18" charset="-128"/>
                <a:cs typeface="Times New Roman" panose="02020603050405020304" pitchFamily="18" charset="0"/>
              </a:rPr>
              <a:t>Spotipy</a:t>
            </a:r>
            <a:r>
              <a:rPr lang="en-GB" sz="1100" kern="100">
                <a:effectLst/>
                <a:latin typeface="Aptos" panose="020B0004020202020204" pitchFamily="34" charset="0"/>
                <a:ea typeface="Yu Mincho" panose="02020400000000000000" pitchFamily="18" charset="-128"/>
                <a:cs typeface="Times New Roman" panose="02020603050405020304" pitchFamily="18" charset="0"/>
              </a:rPr>
              <a:t>’.</a:t>
            </a:r>
            <a:endParaRPr lang="en-SG" sz="1100" kern="100">
              <a:effectLst/>
              <a:latin typeface="Aptos" panose="020B0004020202020204" pitchFamily="34" charset="0"/>
              <a:ea typeface="Yu Mincho" panose="02020400000000000000" pitchFamily="18" charset="-128"/>
              <a:cs typeface="Times New Roman" panose="02020603050405020304" pitchFamily="18" charset="0"/>
            </a:endParaRPr>
          </a:p>
          <a:p>
            <a:endParaRPr lang="en-GB"/>
          </a:p>
          <a:p>
            <a:endParaRPr lang="en-GB"/>
          </a:p>
        </p:txBody>
      </p:sp>
    </p:spTree>
    <p:extLst>
      <p:ext uri="{BB962C8B-B14F-4D97-AF65-F5344CB8AC3E}">
        <p14:creationId xmlns:p14="http://schemas.microsoft.com/office/powerpoint/2010/main" val="32235582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kern="100">
                <a:effectLst/>
                <a:latin typeface="Aptos" panose="020B0004020202020204" pitchFamily="34" charset="0"/>
                <a:ea typeface="Yu Mincho" panose="02020400000000000000" pitchFamily="18" charset="-128"/>
                <a:cs typeface="Times New Roman" panose="02020603050405020304" pitchFamily="18" charset="0"/>
              </a:rPr>
              <a:t> In contrast, a model trained on a randomly </a:t>
            </a:r>
            <a:r>
              <a:rPr lang="en-GB" sz="1800" kern="100" err="1">
                <a:effectLst/>
                <a:latin typeface="Aptos" panose="020B0004020202020204" pitchFamily="34" charset="0"/>
                <a:ea typeface="Yu Mincho" panose="02020400000000000000" pitchFamily="18" charset="-128"/>
                <a:cs typeface="Times New Roman" panose="02020603050405020304" pitchFamily="18" charset="0"/>
              </a:rPr>
              <a:t>undersampled</a:t>
            </a:r>
            <a:r>
              <a:rPr lang="en-GB" sz="1800" kern="100">
                <a:effectLst/>
                <a:latin typeface="Aptos" panose="020B0004020202020204" pitchFamily="34" charset="0"/>
                <a:ea typeface="Yu Mincho" panose="02020400000000000000" pitchFamily="18" charset="-128"/>
                <a:cs typeface="Times New Roman" panose="02020603050405020304" pitchFamily="18" charset="0"/>
              </a:rPr>
              <a:t> dataset, which predicts more songs as popular, suits a larger, financially robust agency willing to risk occasional losses for more hit songs.</a:t>
            </a:r>
            <a:endParaRPr lang="en-ID" sz="1800" kern="100">
              <a:effectLst/>
              <a:latin typeface="Aptos" panose="020B0004020202020204" pitchFamily="34" charset="0"/>
              <a:ea typeface="Yu Mincho" panose="02020400000000000000" pitchFamily="18" charset="-128"/>
              <a:cs typeface="Times New Roman" panose="02020603050405020304" pitchFamily="18" charset="0"/>
            </a:endParaRPr>
          </a:p>
          <a:p>
            <a:endParaRPr lang="en-US"/>
          </a:p>
        </p:txBody>
      </p:sp>
    </p:spTree>
    <p:extLst>
      <p:ext uri="{BB962C8B-B14F-4D97-AF65-F5344CB8AC3E}">
        <p14:creationId xmlns:p14="http://schemas.microsoft.com/office/powerpoint/2010/main" val="32444058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kern="100">
                <a:effectLst/>
                <a:latin typeface="Aptos" panose="020B0004020202020204" pitchFamily="34" charset="0"/>
                <a:ea typeface="Yu Mincho" panose="02020400000000000000" pitchFamily="18" charset="-128"/>
                <a:cs typeface="Times New Roman" panose="02020603050405020304" pitchFamily="18" charset="0"/>
              </a:rPr>
              <a:t>SMOTE and </a:t>
            </a:r>
            <a:r>
              <a:rPr lang="en-GB" sz="1800" kern="100" err="1">
                <a:effectLst/>
                <a:latin typeface="Aptos" panose="020B0004020202020204" pitchFamily="34" charset="0"/>
                <a:ea typeface="Yu Mincho" panose="02020400000000000000" pitchFamily="18" charset="-128"/>
                <a:cs typeface="Times New Roman" panose="02020603050405020304" pitchFamily="18" charset="0"/>
              </a:rPr>
              <a:t>NearMiss</a:t>
            </a:r>
            <a:r>
              <a:rPr lang="en-GB" sz="1800" kern="100">
                <a:effectLst/>
                <a:latin typeface="Aptos" panose="020B0004020202020204" pitchFamily="34" charset="0"/>
                <a:ea typeface="Yu Mincho" panose="02020400000000000000" pitchFamily="18" charset="-128"/>
                <a:cs typeface="Times New Roman" panose="02020603050405020304" pitchFamily="18" charset="0"/>
              </a:rPr>
              <a:t> sampled datasets offer balanced options for agencies looking for a middle ground in prediction outcomes.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ID" sz="1800" kern="100">
              <a:effectLst/>
              <a:latin typeface="Aptos" panose="020B0004020202020204" pitchFamily="34" charset="0"/>
              <a:ea typeface="Yu Mincho" panose="02020400000000000000" pitchFamily="18" charset="-128"/>
              <a:cs typeface="Times New Roman" panose="02020603050405020304" pitchFamily="18"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kern="100">
                <a:effectLst/>
                <a:latin typeface="Aptos" panose="020B0004020202020204" pitchFamily="34" charset="0"/>
                <a:ea typeface="Yu Mincho" panose="02020400000000000000" pitchFamily="18" charset="-128"/>
                <a:cs typeface="Times New Roman" panose="02020603050405020304" pitchFamily="18" charset="0"/>
              </a:rPr>
              <a:t>In summary, the choice of model and sampling method must align with the agency’s risk tolerance and resource availability. </a:t>
            </a:r>
            <a:endParaRPr lang="en-ID" sz="1800" kern="100">
              <a:effectLst/>
              <a:latin typeface="Aptos" panose="020B0004020202020204" pitchFamily="34" charset="0"/>
              <a:ea typeface="Yu Mincho" panose="02020400000000000000" pitchFamily="18" charset="-128"/>
              <a:cs typeface="Times New Roman" panose="02020603050405020304" pitchFamily="18" charset="0"/>
            </a:endParaRPr>
          </a:p>
          <a:p>
            <a:endParaRPr lang="en-US"/>
          </a:p>
        </p:txBody>
      </p:sp>
    </p:spTree>
    <p:extLst>
      <p:ext uri="{BB962C8B-B14F-4D97-AF65-F5344CB8AC3E}">
        <p14:creationId xmlns:p14="http://schemas.microsoft.com/office/powerpoint/2010/main" val="27935894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kern="100">
                <a:effectLst/>
                <a:latin typeface="Aptos" panose="020B0004020202020204" pitchFamily="34" charset="0"/>
                <a:ea typeface="Yu Mincho" panose="02020400000000000000" pitchFamily="18" charset="-128"/>
                <a:cs typeface="Times New Roman" panose="02020603050405020304" pitchFamily="18" charset="0"/>
              </a:rPr>
              <a:t>And that concludes our presentation. Thank you.</a:t>
            </a:r>
            <a:endParaRPr lang="en-ID" sz="1800" kern="100">
              <a:effectLst/>
              <a:latin typeface="Aptos" panose="020B0004020202020204" pitchFamily="34" charset="0"/>
              <a:ea typeface="Yu Mincho" panose="02020400000000000000" pitchFamily="18" charset="-128"/>
              <a:cs typeface="Times New Roman" panose="02020603050405020304" pitchFamily="18" charset="0"/>
            </a:endParaRPr>
          </a:p>
          <a:p>
            <a:endParaRPr lang="en-US"/>
          </a:p>
        </p:txBody>
      </p:sp>
    </p:spTree>
    <p:extLst>
      <p:ext uri="{BB962C8B-B14F-4D97-AF65-F5344CB8AC3E}">
        <p14:creationId xmlns:p14="http://schemas.microsoft.com/office/powerpoint/2010/main" val="2891679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kern="100">
                <a:effectLst/>
                <a:latin typeface="Aptos" panose="020B0004020202020204" pitchFamily="34" charset="0"/>
                <a:ea typeface="Yu Mincho" panose="02020400000000000000" pitchFamily="18" charset="-128"/>
                <a:cs typeface="Times New Roman" panose="02020603050405020304" pitchFamily="18" charset="0"/>
              </a:rPr>
              <a:t>Instead of using purely online datasets, we decided to make our own by extracting data directly from Spotify. This was done using the Spotify API ‘</a:t>
            </a:r>
            <a:r>
              <a:rPr lang="en-GB" sz="1800" kern="100" err="1">
                <a:effectLst/>
                <a:latin typeface="Aptos" panose="020B0004020202020204" pitchFamily="34" charset="0"/>
                <a:ea typeface="Yu Mincho" panose="02020400000000000000" pitchFamily="18" charset="-128"/>
                <a:cs typeface="Times New Roman" panose="02020603050405020304" pitchFamily="18" charset="0"/>
              </a:rPr>
              <a:t>Spotipy</a:t>
            </a:r>
            <a:r>
              <a:rPr lang="en-GB" sz="1800" kern="100">
                <a:effectLst/>
                <a:latin typeface="Aptos" panose="020B0004020202020204" pitchFamily="34" charset="0"/>
                <a:ea typeface="Yu Mincho" panose="02020400000000000000" pitchFamily="18" charset="-128"/>
                <a:cs typeface="Times New Roman" panose="02020603050405020304" pitchFamily="18" charset="0"/>
              </a:rPr>
              <a:t>’.</a:t>
            </a:r>
            <a:endParaRPr lang="en-SG" sz="1800" kern="100">
              <a:effectLst/>
              <a:latin typeface="Aptos" panose="020B0004020202020204" pitchFamily="34" charset="0"/>
              <a:ea typeface="Yu Mincho" panose="02020400000000000000" pitchFamily="18" charset="-128"/>
              <a:cs typeface="Times New Roman" panose="02020603050405020304" pitchFamily="18" charset="0"/>
            </a:endParaRPr>
          </a:p>
          <a:p>
            <a:endParaRPr lang="en-GB"/>
          </a:p>
        </p:txBody>
      </p:sp>
    </p:spTree>
    <p:extLst>
      <p:ext uri="{BB962C8B-B14F-4D97-AF65-F5344CB8AC3E}">
        <p14:creationId xmlns:p14="http://schemas.microsoft.com/office/powerpoint/2010/main" val="699867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err="1">
                <a:effectLst/>
                <a:latin typeface="Aptos" panose="020B0004020202020204" pitchFamily="34" charset="0"/>
                <a:ea typeface="Yu Mincho" panose="02020400000000000000" pitchFamily="18" charset="-128"/>
                <a:cs typeface="Times New Roman" panose="02020603050405020304" pitchFamily="18" charset="0"/>
              </a:rPr>
              <a:t>Spotipy</a:t>
            </a:r>
            <a:r>
              <a:rPr lang="en-US" sz="1800" kern="100">
                <a:effectLst/>
                <a:latin typeface="Aptos" panose="020B0004020202020204" pitchFamily="34" charset="0"/>
                <a:ea typeface="Yu Mincho" panose="02020400000000000000" pitchFamily="18" charset="-128"/>
                <a:cs typeface="Times New Roman" panose="02020603050405020304" pitchFamily="18" charset="0"/>
              </a:rPr>
              <a:t> allows us to extract information about a track such as track and artist popularity scores and even more detailed information such as the audio features of the song. For our analyses, the following features were extracted using the API.</a:t>
            </a:r>
            <a:endParaRPr lang="en-SG" sz="1800" kern="100">
              <a:effectLst/>
              <a:latin typeface="Aptos" panose="020B000402020202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42675130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9"/>
        <p:cNvGrpSpPr/>
        <p:nvPr/>
      </p:nvGrpSpPr>
      <p:grpSpPr>
        <a:xfrm>
          <a:off x="0" y="0"/>
          <a:ext cx="0" cy="0"/>
          <a:chOff x="0" y="0"/>
          <a:chExt cx="0" cy="0"/>
        </a:xfrm>
      </p:grpSpPr>
      <p:sp>
        <p:nvSpPr>
          <p:cNvPr id="2450" name="Google Shape;2450;g10469810e63_0_2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1" name="Google Shape;2451;g10469810e63_0_2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a:effectLst/>
                <a:latin typeface="Aptos" panose="020B0004020202020204" pitchFamily="34" charset="0"/>
                <a:ea typeface="Yu Mincho" panose="02020400000000000000" pitchFamily="18" charset="-128"/>
                <a:cs typeface="Times New Roman" panose="02020603050405020304" pitchFamily="18" charset="0"/>
              </a:rPr>
              <a:t>Our data extraction process forms four dataset files as shown here. For the final analyses, only merged20k.csv and merged200k.csv are used. </a:t>
            </a:r>
            <a:endParaRPr lang="en-SG" sz="1800" kern="100">
              <a:effectLst/>
              <a:latin typeface="Aptos" panose="020B000402020202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1454288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flipH="1">
            <a:off x="672700" y="1348100"/>
            <a:ext cx="3818100" cy="2265300"/>
          </a:xfrm>
          <a:prstGeom prst="rect">
            <a:avLst/>
          </a:prstGeom>
        </p:spPr>
        <p:txBody>
          <a:bodyPr spcFirstLastPara="1" wrap="square" lIns="0" tIns="0" rIns="0" bIns="0" anchor="b" anchorCtr="0">
            <a:noAutofit/>
          </a:bodyPr>
          <a:lstStyle>
            <a:lvl1pPr lvl="0" algn="ctr">
              <a:lnSpc>
                <a:spcPct val="90000"/>
              </a:lnSpc>
              <a:spcBef>
                <a:spcPts val="0"/>
              </a:spcBef>
              <a:spcAft>
                <a:spcPts val="0"/>
              </a:spcAft>
              <a:buSzPts val="5200"/>
              <a:buNone/>
              <a:defRPr sz="5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flipH="1">
            <a:off x="703400" y="3850775"/>
            <a:ext cx="3756600" cy="273600"/>
          </a:xfrm>
          <a:prstGeom prst="rect">
            <a:avLst/>
          </a:prstGeom>
        </p:spPr>
        <p:txBody>
          <a:bodyPr spcFirstLastPara="1" wrap="square" lIns="0" tIns="0" rIns="0" bIns="0"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txBox="1">
            <a:spLocks noGrp="1"/>
          </p:cNvSpPr>
          <p:nvPr>
            <p:ph type="subTitle" idx="2"/>
          </p:nvPr>
        </p:nvSpPr>
        <p:spPr>
          <a:xfrm flipH="1">
            <a:off x="5874450" y="3768125"/>
            <a:ext cx="2304900" cy="438900"/>
          </a:xfrm>
          <a:prstGeom prst="rect">
            <a:avLst/>
          </a:prstGeom>
          <a:gradFill>
            <a:gsLst>
              <a:gs pos="0">
                <a:srgbClr val="ECE2B2">
                  <a:alpha val="29803"/>
                </a:srgbClr>
              </a:gs>
              <a:gs pos="100000">
                <a:srgbClr val="0B5C96">
                  <a:alpha val="40784"/>
                </a:srgbClr>
              </a:gs>
            </a:gsLst>
            <a:lin ang="10801400" scaled="0"/>
          </a:gradFill>
          <a:ln w="9525" cap="flat" cmpd="sng">
            <a:solidFill>
              <a:schemeClr val="lt1"/>
            </a:solidFill>
            <a:prstDash val="solid"/>
            <a:round/>
            <a:headEnd type="none" w="sm" len="sm"/>
            <a:tailEnd type="none" w="sm" len="sm"/>
          </a:ln>
        </p:spPr>
        <p:txBody>
          <a:bodyPr spcFirstLastPara="1" wrap="square" lIns="0" tIns="0" rIns="0" bIns="0" anchor="t" anchorCtr="0">
            <a:noAutofit/>
          </a:bodyPr>
          <a:lstStyle>
            <a:lvl1pPr lvl="0" algn="ctr" rtl="0">
              <a:lnSpc>
                <a:spcPct val="100000"/>
              </a:lnSpc>
              <a:spcBef>
                <a:spcPts val="0"/>
              </a:spcBef>
              <a:spcAft>
                <a:spcPts val="0"/>
              </a:spcAft>
              <a:buSzPts val="2800"/>
              <a:buNone/>
              <a:defRPr sz="2800">
                <a:latin typeface="DM Serif Display"/>
                <a:ea typeface="DM Serif Display"/>
                <a:cs typeface="DM Serif Display"/>
                <a:sym typeface="DM Serif Displ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86"/>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TITLE_AND_BODY_1">
    <p:spTree>
      <p:nvGrpSpPr>
        <p:cNvPr id="1" name="Shape 187"/>
        <p:cNvGrpSpPr/>
        <p:nvPr/>
      </p:nvGrpSpPr>
      <p:grpSpPr>
        <a:xfrm>
          <a:off x="0" y="0"/>
          <a:ext cx="0" cy="0"/>
          <a:chOff x="0" y="0"/>
          <a:chExt cx="0" cy="0"/>
        </a:xfrm>
      </p:grpSpPr>
      <p:sp>
        <p:nvSpPr>
          <p:cNvPr id="188" name="Google Shape;188;p13"/>
          <p:cNvSpPr txBox="1">
            <a:spLocks noGrp="1"/>
          </p:cNvSpPr>
          <p:nvPr>
            <p:ph type="title"/>
          </p:nvPr>
        </p:nvSpPr>
        <p:spPr>
          <a:xfrm>
            <a:off x="720000" y="445025"/>
            <a:ext cx="7704000" cy="572700"/>
          </a:xfrm>
          <a:prstGeom prst="rect">
            <a:avLst/>
          </a:prstGeom>
        </p:spPr>
        <p:txBody>
          <a:bodyPr spcFirstLastPara="1" wrap="square" lIns="0" tIns="0" rIns="0" bIns="0" anchor="t" anchorCtr="0">
            <a:noAutofit/>
          </a:bodyPr>
          <a:lstStyle>
            <a:lvl1pPr lvl="0" rtl="0">
              <a:spcBef>
                <a:spcPts val="0"/>
              </a:spcBef>
              <a:spcAft>
                <a:spcPts val="0"/>
              </a:spcAft>
              <a:buSzPts val="3200"/>
              <a:buNone/>
              <a:defRPr sz="32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89" name="Google Shape;189;p13"/>
          <p:cNvSpPr txBox="1">
            <a:spLocks noGrp="1"/>
          </p:cNvSpPr>
          <p:nvPr>
            <p:ph type="subTitle" idx="1"/>
          </p:nvPr>
        </p:nvSpPr>
        <p:spPr>
          <a:xfrm>
            <a:off x="1453900" y="2163050"/>
            <a:ext cx="2661600" cy="543000"/>
          </a:xfrm>
          <a:prstGeom prst="rect">
            <a:avLst/>
          </a:prstGeom>
        </p:spPr>
        <p:txBody>
          <a:bodyPr spcFirstLastPara="1" wrap="square" lIns="0" tIns="0" rIns="0" bIns="0" anchor="t" anchorCtr="0">
            <a:noAutofit/>
          </a:bodyPr>
          <a:lstStyle>
            <a:lvl1pPr lvl="0" algn="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190" name="Google Shape;190;p13"/>
          <p:cNvSpPr txBox="1">
            <a:spLocks noGrp="1"/>
          </p:cNvSpPr>
          <p:nvPr>
            <p:ph type="subTitle" idx="2"/>
          </p:nvPr>
        </p:nvSpPr>
        <p:spPr>
          <a:xfrm>
            <a:off x="1453900" y="1791400"/>
            <a:ext cx="2661600" cy="393600"/>
          </a:xfrm>
          <a:prstGeom prst="rect">
            <a:avLst/>
          </a:prstGeom>
        </p:spPr>
        <p:txBody>
          <a:bodyPr spcFirstLastPara="1" wrap="square" lIns="0" tIns="0" rIns="0" bIns="0" anchor="t" anchorCtr="0">
            <a:noAutofit/>
          </a:bodyPr>
          <a:lstStyle>
            <a:lvl1pPr lvl="0" algn="r">
              <a:spcBef>
                <a:spcPts val="0"/>
              </a:spcBef>
              <a:spcAft>
                <a:spcPts val="0"/>
              </a:spcAft>
              <a:buSzPts val="2000"/>
              <a:buFont typeface="DM Serif Display"/>
              <a:buNone/>
              <a:defRPr sz="2000">
                <a:highlight>
                  <a:schemeClr val="dk2"/>
                </a:highlight>
                <a:latin typeface="DM Serif Display"/>
                <a:ea typeface="DM Serif Display"/>
                <a:cs typeface="DM Serif Display"/>
                <a:sym typeface="DM Serif Display"/>
              </a:defRPr>
            </a:lvl1pPr>
            <a:lvl2pPr lvl="1">
              <a:spcBef>
                <a:spcPts val="0"/>
              </a:spcBef>
              <a:spcAft>
                <a:spcPts val="0"/>
              </a:spcAft>
              <a:buSzPts val="2000"/>
              <a:buFont typeface="DM Serif Display"/>
              <a:buNone/>
              <a:defRPr sz="2000">
                <a:latin typeface="DM Serif Display"/>
                <a:ea typeface="DM Serif Display"/>
                <a:cs typeface="DM Serif Display"/>
                <a:sym typeface="DM Serif Display"/>
              </a:defRPr>
            </a:lvl2pPr>
            <a:lvl3pPr lvl="2">
              <a:spcBef>
                <a:spcPts val="0"/>
              </a:spcBef>
              <a:spcAft>
                <a:spcPts val="0"/>
              </a:spcAft>
              <a:buSzPts val="2000"/>
              <a:buFont typeface="DM Serif Display"/>
              <a:buNone/>
              <a:defRPr sz="2000">
                <a:latin typeface="DM Serif Display"/>
                <a:ea typeface="DM Serif Display"/>
                <a:cs typeface="DM Serif Display"/>
                <a:sym typeface="DM Serif Display"/>
              </a:defRPr>
            </a:lvl3pPr>
            <a:lvl4pPr lvl="3">
              <a:spcBef>
                <a:spcPts val="0"/>
              </a:spcBef>
              <a:spcAft>
                <a:spcPts val="0"/>
              </a:spcAft>
              <a:buSzPts val="2000"/>
              <a:buFont typeface="DM Serif Display"/>
              <a:buNone/>
              <a:defRPr sz="2000">
                <a:latin typeface="DM Serif Display"/>
                <a:ea typeface="DM Serif Display"/>
                <a:cs typeface="DM Serif Display"/>
                <a:sym typeface="DM Serif Display"/>
              </a:defRPr>
            </a:lvl4pPr>
            <a:lvl5pPr lvl="4">
              <a:spcBef>
                <a:spcPts val="0"/>
              </a:spcBef>
              <a:spcAft>
                <a:spcPts val="0"/>
              </a:spcAft>
              <a:buSzPts val="2000"/>
              <a:buFont typeface="DM Serif Display"/>
              <a:buNone/>
              <a:defRPr sz="2000">
                <a:latin typeface="DM Serif Display"/>
                <a:ea typeface="DM Serif Display"/>
                <a:cs typeface="DM Serif Display"/>
                <a:sym typeface="DM Serif Display"/>
              </a:defRPr>
            </a:lvl5pPr>
            <a:lvl6pPr lvl="5">
              <a:spcBef>
                <a:spcPts val="0"/>
              </a:spcBef>
              <a:spcAft>
                <a:spcPts val="0"/>
              </a:spcAft>
              <a:buSzPts val="2000"/>
              <a:buFont typeface="DM Serif Display"/>
              <a:buNone/>
              <a:defRPr sz="2000">
                <a:latin typeface="DM Serif Display"/>
                <a:ea typeface="DM Serif Display"/>
                <a:cs typeface="DM Serif Display"/>
                <a:sym typeface="DM Serif Display"/>
              </a:defRPr>
            </a:lvl6pPr>
            <a:lvl7pPr lvl="6">
              <a:spcBef>
                <a:spcPts val="0"/>
              </a:spcBef>
              <a:spcAft>
                <a:spcPts val="0"/>
              </a:spcAft>
              <a:buSzPts val="2000"/>
              <a:buFont typeface="DM Serif Display"/>
              <a:buNone/>
              <a:defRPr sz="2000">
                <a:latin typeface="DM Serif Display"/>
                <a:ea typeface="DM Serif Display"/>
                <a:cs typeface="DM Serif Display"/>
                <a:sym typeface="DM Serif Display"/>
              </a:defRPr>
            </a:lvl7pPr>
            <a:lvl8pPr lvl="7">
              <a:spcBef>
                <a:spcPts val="0"/>
              </a:spcBef>
              <a:spcAft>
                <a:spcPts val="0"/>
              </a:spcAft>
              <a:buSzPts val="2000"/>
              <a:buFont typeface="DM Serif Display"/>
              <a:buNone/>
              <a:defRPr sz="2000">
                <a:latin typeface="DM Serif Display"/>
                <a:ea typeface="DM Serif Display"/>
                <a:cs typeface="DM Serif Display"/>
                <a:sym typeface="DM Serif Display"/>
              </a:defRPr>
            </a:lvl8pPr>
            <a:lvl9pPr lvl="8">
              <a:spcBef>
                <a:spcPts val="0"/>
              </a:spcBef>
              <a:spcAft>
                <a:spcPts val="0"/>
              </a:spcAft>
              <a:buSzPts val="2000"/>
              <a:buFont typeface="DM Serif Display"/>
              <a:buNone/>
              <a:defRPr sz="2000">
                <a:latin typeface="DM Serif Display"/>
                <a:ea typeface="DM Serif Display"/>
                <a:cs typeface="DM Serif Display"/>
                <a:sym typeface="DM Serif Display"/>
              </a:defRPr>
            </a:lvl9pPr>
          </a:lstStyle>
          <a:p>
            <a:endParaRPr/>
          </a:p>
        </p:txBody>
      </p:sp>
      <p:sp>
        <p:nvSpPr>
          <p:cNvPr id="191" name="Google Shape;191;p13"/>
          <p:cNvSpPr txBox="1">
            <a:spLocks noGrp="1"/>
          </p:cNvSpPr>
          <p:nvPr>
            <p:ph type="subTitle" idx="3"/>
          </p:nvPr>
        </p:nvSpPr>
        <p:spPr>
          <a:xfrm>
            <a:off x="5028500" y="2163050"/>
            <a:ext cx="2661600" cy="543000"/>
          </a:xfrm>
          <a:prstGeom prst="rect">
            <a:avLst/>
          </a:prstGeom>
        </p:spPr>
        <p:txBody>
          <a:bodyPr spcFirstLastPara="1" wrap="square" lIns="0" tIns="0" rIns="0"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92" name="Google Shape;192;p13"/>
          <p:cNvSpPr txBox="1">
            <a:spLocks noGrp="1"/>
          </p:cNvSpPr>
          <p:nvPr>
            <p:ph type="subTitle" idx="4"/>
          </p:nvPr>
        </p:nvSpPr>
        <p:spPr>
          <a:xfrm>
            <a:off x="5028500" y="1791400"/>
            <a:ext cx="2661600" cy="393600"/>
          </a:xfrm>
          <a:prstGeom prst="rect">
            <a:avLst/>
          </a:prstGeom>
        </p:spPr>
        <p:txBody>
          <a:bodyPr spcFirstLastPara="1" wrap="square" lIns="0" tIns="0" rIns="0" bIns="0" anchor="t" anchorCtr="0">
            <a:noAutofit/>
          </a:bodyPr>
          <a:lstStyle>
            <a:lvl1pPr lvl="0" rtl="0">
              <a:spcBef>
                <a:spcPts val="0"/>
              </a:spcBef>
              <a:spcAft>
                <a:spcPts val="0"/>
              </a:spcAft>
              <a:buSzPts val="2000"/>
              <a:buFont typeface="DM Serif Display"/>
              <a:buNone/>
              <a:defRPr sz="2000">
                <a:highlight>
                  <a:schemeClr val="dk2"/>
                </a:highlight>
                <a:latin typeface="DM Serif Display"/>
                <a:ea typeface="DM Serif Display"/>
                <a:cs typeface="DM Serif Display"/>
                <a:sym typeface="DM Serif Display"/>
              </a:defRPr>
            </a:lvl1pPr>
            <a:lvl2pPr lvl="1" rtl="0">
              <a:spcBef>
                <a:spcPts val="0"/>
              </a:spcBef>
              <a:spcAft>
                <a:spcPts val="0"/>
              </a:spcAft>
              <a:buSzPts val="2000"/>
              <a:buFont typeface="DM Serif Display"/>
              <a:buNone/>
              <a:defRPr sz="2000">
                <a:latin typeface="DM Serif Display"/>
                <a:ea typeface="DM Serif Display"/>
                <a:cs typeface="DM Serif Display"/>
                <a:sym typeface="DM Serif Display"/>
              </a:defRPr>
            </a:lvl2pPr>
            <a:lvl3pPr lvl="2" rtl="0">
              <a:spcBef>
                <a:spcPts val="0"/>
              </a:spcBef>
              <a:spcAft>
                <a:spcPts val="0"/>
              </a:spcAft>
              <a:buSzPts val="2000"/>
              <a:buFont typeface="DM Serif Display"/>
              <a:buNone/>
              <a:defRPr sz="2000">
                <a:latin typeface="DM Serif Display"/>
                <a:ea typeface="DM Serif Display"/>
                <a:cs typeface="DM Serif Display"/>
                <a:sym typeface="DM Serif Display"/>
              </a:defRPr>
            </a:lvl3pPr>
            <a:lvl4pPr lvl="3" rtl="0">
              <a:spcBef>
                <a:spcPts val="0"/>
              </a:spcBef>
              <a:spcAft>
                <a:spcPts val="0"/>
              </a:spcAft>
              <a:buSzPts val="2000"/>
              <a:buFont typeface="DM Serif Display"/>
              <a:buNone/>
              <a:defRPr sz="2000">
                <a:latin typeface="DM Serif Display"/>
                <a:ea typeface="DM Serif Display"/>
                <a:cs typeface="DM Serif Display"/>
                <a:sym typeface="DM Serif Display"/>
              </a:defRPr>
            </a:lvl4pPr>
            <a:lvl5pPr lvl="4" rtl="0">
              <a:spcBef>
                <a:spcPts val="0"/>
              </a:spcBef>
              <a:spcAft>
                <a:spcPts val="0"/>
              </a:spcAft>
              <a:buSzPts val="2000"/>
              <a:buFont typeface="DM Serif Display"/>
              <a:buNone/>
              <a:defRPr sz="2000">
                <a:latin typeface="DM Serif Display"/>
                <a:ea typeface="DM Serif Display"/>
                <a:cs typeface="DM Serif Display"/>
                <a:sym typeface="DM Serif Display"/>
              </a:defRPr>
            </a:lvl5pPr>
            <a:lvl6pPr lvl="5" rtl="0">
              <a:spcBef>
                <a:spcPts val="0"/>
              </a:spcBef>
              <a:spcAft>
                <a:spcPts val="0"/>
              </a:spcAft>
              <a:buSzPts val="2000"/>
              <a:buFont typeface="DM Serif Display"/>
              <a:buNone/>
              <a:defRPr sz="2000">
                <a:latin typeface="DM Serif Display"/>
                <a:ea typeface="DM Serif Display"/>
                <a:cs typeface="DM Serif Display"/>
                <a:sym typeface="DM Serif Display"/>
              </a:defRPr>
            </a:lvl6pPr>
            <a:lvl7pPr lvl="6" rtl="0">
              <a:spcBef>
                <a:spcPts val="0"/>
              </a:spcBef>
              <a:spcAft>
                <a:spcPts val="0"/>
              </a:spcAft>
              <a:buSzPts val="2000"/>
              <a:buFont typeface="DM Serif Display"/>
              <a:buNone/>
              <a:defRPr sz="2000">
                <a:latin typeface="DM Serif Display"/>
                <a:ea typeface="DM Serif Display"/>
                <a:cs typeface="DM Serif Display"/>
                <a:sym typeface="DM Serif Display"/>
              </a:defRPr>
            </a:lvl7pPr>
            <a:lvl8pPr lvl="7" rtl="0">
              <a:spcBef>
                <a:spcPts val="0"/>
              </a:spcBef>
              <a:spcAft>
                <a:spcPts val="0"/>
              </a:spcAft>
              <a:buSzPts val="2000"/>
              <a:buFont typeface="DM Serif Display"/>
              <a:buNone/>
              <a:defRPr sz="2000">
                <a:latin typeface="DM Serif Display"/>
                <a:ea typeface="DM Serif Display"/>
                <a:cs typeface="DM Serif Display"/>
                <a:sym typeface="DM Serif Display"/>
              </a:defRPr>
            </a:lvl8pPr>
            <a:lvl9pPr lvl="8" rtl="0">
              <a:spcBef>
                <a:spcPts val="0"/>
              </a:spcBef>
              <a:spcAft>
                <a:spcPts val="0"/>
              </a:spcAft>
              <a:buSzPts val="2000"/>
              <a:buFont typeface="DM Serif Display"/>
              <a:buNone/>
              <a:defRPr sz="2000">
                <a:latin typeface="DM Serif Display"/>
                <a:ea typeface="DM Serif Display"/>
                <a:cs typeface="DM Serif Display"/>
                <a:sym typeface="DM Serif Display"/>
              </a:defRPr>
            </a:lvl9pPr>
          </a:lstStyle>
          <a:p>
            <a:endParaRPr/>
          </a:p>
        </p:txBody>
      </p:sp>
      <p:sp>
        <p:nvSpPr>
          <p:cNvPr id="193" name="Google Shape;193;p13"/>
          <p:cNvSpPr txBox="1">
            <a:spLocks noGrp="1"/>
          </p:cNvSpPr>
          <p:nvPr>
            <p:ph type="title" idx="5" hasCustomPrompt="1"/>
          </p:nvPr>
        </p:nvSpPr>
        <p:spPr>
          <a:xfrm>
            <a:off x="2282800" y="1056088"/>
            <a:ext cx="1832700" cy="735300"/>
          </a:xfrm>
          <a:prstGeom prst="rect">
            <a:avLst/>
          </a:prstGeom>
        </p:spPr>
        <p:txBody>
          <a:bodyPr spcFirstLastPara="1" wrap="square" lIns="0" tIns="0" rIns="0" bIns="0" anchor="b" anchorCtr="0">
            <a:noAutofit/>
          </a:bodyPr>
          <a:lstStyle>
            <a:lvl1pPr lvl="0" algn="r" rtl="0">
              <a:spcBef>
                <a:spcPts val="0"/>
              </a:spcBef>
              <a:spcAft>
                <a:spcPts val="0"/>
              </a:spcAft>
              <a:buSzPts val="5000"/>
              <a:buNone/>
              <a:defRPr sz="5000"/>
            </a:lvl1pPr>
            <a:lvl2pPr lvl="1" algn="l" rtl="0">
              <a:spcBef>
                <a:spcPts val="0"/>
              </a:spcBef>
              <a:spcAft>
                <a:spcPts val="0"/>
              </a:spcAft>
              <a:buSzPts val="5000"/>
              <a:buNone/>
              <a:defRPr sz="5000"/>
            </a:lvl2pPr>
            <a:lvl3pPr lvl="2" algn="l" rtl="0">
              <a:spcBef>
                <a:spcPts val="0"/>
              </a:spcBef>
              <a:spcAft>
                <a:spcPts val="0"/>
              </a:spcAft>
              <a:buSzPts val="5000"/>
              <a:buNone/>
              <a:defRPr sz="5000"/>
            </a:lvl3pPr>
            <a:lvl4pPr lvl="3" algn="l" rtl="0">
              <a:spcBef>
                <a:spcPts val="0"/>
              </a:spcBef>
              <a:spcAft>
                <a:spcPts val="0"/>
              </a:spcAft>
              <a:buSzPts val="5000"/>
              <a:buNone/>
              <a:defRPr sz="5000"/>
            </a:lvl4pPr>
            <a:lvl5pPr lvl="4" algn="l" rtl="0">
              <a:spcBef>
                <a:spcPts val="0"/>
              </a:spcBef>
              <a:spcAft>
                <a:spcPts val="0"/>
              </a:spcAft>
              <a:buSzPts val="5000"/>
              <a:buNone/>
              <a:defRPr sz="5000"/>
            </a:lvl5pPr>
            <a:lvl6pPr lvl="5" algn="l" rtl="0">
              <a:spcBef>
                <a:spcPts val="0"/>
              </a:spcBef>
              <a:spcAft>
                <a:spcPts val="0"/>
              </a:spcAft>
              <a:buSzPts val="5000"/>
              <a:buNone/>
              <a:defRPr sz="5000"/>
            </a:lvl6pPr>
            <a:lvl7pPr lvl="6" algn="l" rtl="0">
              <a:spcBef>
                <a:spcPts val="0"/>
              </a:spcBef>
              <a:spcAft>
                <a:spcPts val="0"/>
              </a:spcAft>
              <a:buSzPts val="5000"/>
              <a:buNone/>
              <a:defRPr sz="5000"/>
            </a:lvl7pPr>
            <a:lvl8pPr lvl="7" algn="l" rtl="0">
              <a:spcBef>
                <a:spcPts val="0"/>
              </a:spcBef>
              <a:spcAft>
                <a:spcPts val="0"/>
              </a:spcAft>
              <a:buSzPts val="5000"/>
              <a:buNone/>
              <a:defRPr sz="5000"/>
            </a:lvl8pPr>
            <a:lvl9pPr lvl="8" algn="l" rtl="0">
              <a:spcBef>
                <a:spcPts val="0"/>
              </a:spcBef>
              <a:spcAft>
                <a:spcPts val="0"/>
              </a:spcAft>
              <a:buSzPts val="5000"/>
              <a:buNone/>
              <a:defRPr sz="5000"/>
            </a:lvl9pPr>
          </a:lstStyle>
          <a:p>
            <a:r>
              <a:t>xx%</a:t>
            </a:r>
          </a:p>
        </p:txBody>
      </p:sp>
      <p:sp>
        <p:nvSpPr>
          <p:cNvPr id="194" name="Google Shape;194;p13"/>
          <p:cNvSpPr txBox="1">
            <a:spLocks noGrp="1"/>
          </p:cNvSpPr>
          <p:nvPr>
            <p:ph type="title" idx="6" hasCustomPrompt="1"/>
          </p:nvPr>
        </p:nvSpPr>
        <p:spPr>
          <a:xfrm>
            <a:off x="5028500" y="1056088"/>
            <a:ext cx="1832700" cy="735300"/>
          </a:xfrm>
          <a:prstGeom prst="rect">
            <a:avLst/>
          </a:prstGeom>
        </p:spPr>
        <p:txBody>
          <a:bodyPr spcFirstLastPara="1" wrap="square" lIns="0" tIns="0" rIns="0" bIns="0" anchor="b" anchorCtr="0">
            <a:noAutofit/>
          </a:bodyPr>
          <a:lstStyle>
            <a:lvl1pPr lvl="0" algn="l" rtl="0">
              <a:spcBef>
                <a:spcPts val="0"/>
              </a:spcBef>
              <a:spcAft>
                <a:spcPts val="0"/>
              </a:spcAft>
              <a:buSzPts val="5000"/>
              <a:buNone/>
              <a:defRPr sz="5000"/>
            </a:lvl1pPr>
            <a:lvl2pPr lvl="1" algn="l" rtl="0">
              <a:spcBef>
                <a:spcPts val="0"/>
              </a:spcBef>
              <a:spcAft>
                <a:spcPts val="0"/>
              </a:spcAft>
              <a:buSzPts val="5000"/>
              <a:buNone/>
              <a:defRPr sz="5000"/>
            </a:lvl2pPr>
            <a:lvl3pPr lvl="2" algn="l" rtl="0">
              <a:spcBef>
                <a:spcPts val="0"/>
              </a:spcBef>
              <a:spcAft>
                <a:spcPts val="0"/>
              </a:spcAft>
              <a:buSzPts val="5000"/>
              <a:buNone/>
              <a:defRPr sz="5000"/>
            </a:lvl3pPr>
            <a:lvl4pPr lvl="3" algn="l" rtl="0">
              <a:spcBef>
                <a:spcPts val="0"/>
              </a:spcBef>
              <a:spcAft>
                <a:spcPts val="0"/>
              </a:spcAft>
              <a:buSzPts val="5000"/>
              <a:buNone/>
              <a:defRPr sz="5000"/>
            </a:lvl4pPr>
            <a:lvl5pPr lvl="4" algn="l" rtl="0">
              <a:spcBef>
                <a:spcPts val="0"/>
              </a:spcBef>
              <a:spcAft>
                <a:spcPts val="0"/>
              </a:spcAft>
              <a:buSzPts val="5000"/>
              <a:buNone/>
              <a:defRPr sz="5000"/>
            </a:lvl5pPr>
            <a:lvl6pPr lvl="5" algn="l" rtl="0">
              <a:spcBef>
                <a:spcPts val="0"/>
              </a:spcBef>
              <a:spcAft>
                <a:spcPts val="0"/>
              </a:spcAft>
              <a:buSzPts val="5000"/>
              <a:buNone/>
              <a:defRPr sz="5000"/>
            </a:lvl6pPr>
            <a:lvl7pPr lvl="6" algn="l" rtl="0">
              <a:spcBef>
                <a:spcPts val="0"/>
              </a:spcBef>
              <a:spcAft>
                <a:spcPts val="0"/>
              </a:spcAft>
              <a:buSzPts val="5000"/>
              <a:buNone/>
              <a:defRPr sz="5000"/>
            </a:lvl7pPr>
            <a:lvl8pPr lvl="7" algn="l" rtl="0">
              <a:spcBef>
                <a:spcPts val="0"/>
              </a:spcBef>
              <a:spcAft>
                <a:spcPts val="0"/>
              </a:spcAft>
              <a:buSzPts val="5000"/>
              <a:buNone/>
              <a:defRPr sz="5000"/>
            </a:lvl8pPr>
            <a:lvl9pPr lvl="8" algn="l" rtl="0">
              <a:spcBef>
                <a:spcPts val="0"/>
              </a:spcBef>
              <a:spcAft>
                <a:spcPts val="0"/>
              </a:spcAft>
              <a:buSzPts val="5000"/>
              <a:buNone/>
              <a:defRPr sz="5000"/>
            </a:lvl9pPr>
          </a:lstStyle>
          <a:p>
            <a:r>
              <a:t>xx%</a:t>
            </a:r>
          </a:p>
        </p:txBody>
      </p:sp>
      <p:sp>
        <p:nvSpPr>
          <p:cNvPr id="195" name="Google Shape;195;p13"/>
          <p:cNvSpPr txBox="1">
            <a:spLocks noGrp="1"/>
          </p:cNvSpPr>
          <p:nvPr>
            <p:ph type="subTitle" idx="7"/>
          </p:nvPr>
        </p:nvSpPr>
        <p:spPr>
          <a:xfrm>
            <a:off x="1453900" y="3984300"/>
            <a:ext cx="2661600" cy="543000"/>
          </a:xfrm>
          <a:prstGeom prst="rect">
            <a:avLst/>
          </a:prstGeom>
        </p:spPr>
        <p:txBody>
          <a:bodyPr spcFirstLastPara="1" wrap="square" lIns="0" tIns="0" rIns="0" bIns="0" anchor="t" anchorCtr="0">
            <a:noAutofit/>
          </a:bodyPr>
          <a:lstStyle>
            <a:lvl1pPr lvl="0" algn="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96" name="Google Shape;196;p13"/>
          <p:cNvSpPr txBox="1">
            <a:spLocks noGrp="1"/>
          </p:cNvSpPr>
          <p:nvPr>
            <p:ph type="subTitle" idx="8"/>
          </p:nvPr>
        </p:nvSpPr>
        <p:spPr>
          <a:xfrm>
            <a:off x="1453900" y="3612650"/>
            <a:ext cx="2661600" cy="393600"/>
          </a:xfrm>
          <a:prstGeom prst="rect">
            <a:avLst/>
          </a:prstGeom>
        </p:spPr>
        <p:txBody>
          <a:bodyPr spcFirstLastPara="1" wrap="square" lIns="0" tIns="0" rIns="0" bIns="0" anchor="t" anchorCtr="0">
            <a:noAutofit/>
          </a:bodyPr>
          <a:lstStyle>
            <a:lvl1pPr lvl="0" algn="r" rtl="0">
              <a:spcBef>
                <a:spcPts val="0"/>
              </a:spcBef>
              <a:spcAft>
                <a:spcPts val="0"/>
              </a:spcAft>
              <a:buSzPts val="2000"/>
              <a:buFont typeface="DM Serif Display"/>
              <a:buNone/>
              <a:defRPr sz="2000">
                <a:highlight>
                  <a:schemeClr val="dk2"/>
                </a:highlight>
                <a:latin typeface="DM Serif Display"/>
                <a:ea typeface="DM Serif Display"/>
                <a:cs typeface="DM Serif Display"/>
                <a:sym typeface="DM Serif Display"/>
              </a:defRPr>
            </a:lvl1pPr>
            <a:lvl2pPr lvl="1" rtl="0">
              <a:spcBef>
                <a:spcPts val="0"/>
              </a:spcBef>
              <a:spcAft>
                <a:spcPts val="0"/>
              </a:spcAft>
              <a:buSzPts val="2000"/>
              <a:buFont typeface="DM Serif Display"/>
              <a:buNone/>
              <a:defRPr sz="2000">
                <a:latin typeface="DM Serif Display"/>
                <a:ea typeface="DM Serif Display"/>
                <a:cs typeface="DM Serif Display"/>
                <a:sym typeface="DM Serif Display"/>
              </a:defRPr>
            </a:lvl2pPr>
            <a:lvl3pPr lvl="2" rtl="0">
              <a:spcBef>
                <a:spcPts val="0"/>
              </a:spcBef>
              <a:spcAft>
                <a:spcPts val="0"/>
              </a:spcAft>
              <a:buSzPts val="2000"/>
              <a:buFont typeface="DM Serif Display"/>
              <a:buNone/>
              <a:defRPr sz="2000">
                <a:latin typeface="DM Serif Display"/>
                <a:ea typeface="DM Serif Display"/>
                <a:cs typeface="DM Serif Display"/>
                <a:sym typeface="DM Serif Display"/>
              </a:defRPr>
            </a:lvl3pPr>
            <a:lvl4pPr lvl="3" rtl="0">
              <a:spcBef>
                <a:spcPts val="0"/>
              </a:spcBef>
              <a:spcAft>
                <a:spcPts val="0"/>
              </a:spcAft>
              <a:buSzPts val="2000"/>
              <a:buFont typeface="DM Serif Display"/>
              <a:buNone/>
              <a:defRPr sz="2000">
                <a:latin typeface="DM Serif Display"/>
                <a:ea typeface="DM Serif Display"/>
                <a:cs typeface="DM Serif Display"/>
                <a:sym typeface="DM Serif Display"/>
              </a:defRPr>
            </a:lvl4pPr>
            <a:lvl5pPr lvl="4" rtl="0">
              <a:spcBef>
                <a:spcPts val="0"/>
              </a:spcBef>
              <a:spcAft>
                <a:spcPts val="0"/>
              </a:spcAft>
              <a:buSzPts val="2000"/>
              <a:buFont typeface="DM Serif Display"/>
              <a:buNone/>
              <a:defRPr sz="2000">
                <a:latin typeface="DM Serif Display"/>
                <a:ea typeface="DM Serif Display"/>
                <a:cs typeface="DM Serif Display"/>
                <a:sym typeface="DM Serif Display"/>
              </a:defRPr>
            </a:lvl5pPr>
            <a:lvl6pPr lvl="5" rtl="0">
              <a:spcBef>
                <a:spcPts val="0"/>
              </a:spcBef>
              <a:spcAft>
                <a:spcPts val="0"/>
              </a:spcAft>
              <a:buSzPts val="2000"/>
              <a:buFont typeface="DM Serif Display"/>
              <a:buNone/>
              <a:defRPr sz="2000">
                <a:latin typeface="DM Serif Display"/>
                <a:ea typeface="DM Serif Display"/>
                <a:cs typeface="DM Serif Display"/>
                <a:sym typeface="DM Serif Display"/>
              </a:defRPr>
            </a:lvl6pPr>
            <a:lvl7pPr lvl="6" rtl="0">
              <a:spcBef>
                <a:spcPts val="0"/>
              </a:spcBef>
              <a:spcAft>
                <a:spcPts val="0"/>
              </a:spcAft>
              <a:buSzPts val="2000"/>
              <a:buFont typeface="DM Serif Display"/>
              <a:buNone/>
              <a:defRPr sz="2000">
                <a:latin typeface="DM Serif Display"/>
                <a:ea typeface="DM Serif Display"/>
                <a:cs typeface="DM Serif Display"/>
                <a:sym typeface="DM Serif Display"/>
              </a:defRPr>
            </a:lvl7pPr>
            <a:lvl8pPr lvl="7" rtl="0">
              <a:spcBef>
                <a:spcPts val="0"/>
              </a:spcBef>
              <a:spcAft>
                <a:spcPts val="0"/>
              </a:spcAft>
              <a:buSzPts val="2000"/>
              <a:buFont typeface="DM Serif Display"/>
              <a:buNone/>
              <a:defRPr sz="2000">
                <a:latin typeface="DM Serif Display"/>
                <a:ea typeface="DM Serif Display"/>
                <a:cs typeface="DM Serif Display"/>
                <a:sym typeface="DM Serif Display"/>
              </a:defRPr>
            </a:lvl8pPr>
            <a:lvl9pPr lvl="8" rtl="0">
              <a:spcBef>
                <a:spcPts val="0"/>
              </a:spcBef>
              <a:spcAft>
                <a:spcPts val="0"/>
              </a:spcAft>
              <a:buSzPts val="2000"/>
              <a:buFont typeface="DM Serif Display"/>
              <a:buNone/>
              <a:defRPr sz="2000">
                <a:latin typeface="DM Serif Display"/>
                <a:ea typeface="DM Serif Display"/>
                <a:cs typeface="DM Serif Display"/>
                <a:sym typeface="DM Serif Display"/>
              </a:defRPr>
            </a:lvl9pPr>
          </a:lstStyle>
          <a:p>
            <a:endParaRPr/>
          </a:p>
        </p:txBody>
      </p:sp>
      <p:sp>
        <p:nvSpPr>
          <p:cNvPr id="197" name="Google Shape;197;p13"/>
          <p:cNvSpPr txBox="1">
            <a:spLocks noGrp="1"/>
          </p:cNvSpPr>
          <p:nvPr>
            <p:ph type="subTitle" idx="9"/>
          </p:nvPr>
        </p:nvSpPr>
        <p:spPr>
          <a:xfrm>
            <a:off x="5028500" y="3984300"/>
            <a:ext cx="2661600" cy="543000"/>
          </a:xfrm>
          <a:prstGeom prst="rect">
            <a:avLst/>
          </a:prstGeom>
        </p:spPr>
        <p:txBody>
          <a:bodyPr spcFirstLastPara="1" wrap="square" lIns="0" tIns="0" rIns="0"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98" name="Google Shape;198;p13"/>
          <p:cNvSpPr txBox="1">
            <a:spLocks noGrp="1"/>
          </p:cNvSpPr>
          <p:nvPr>
            <p:ph type="subTitle" idx="13"/>
          </p:nvPr>
        </p:nvSpPr>
        <p:spPr>
          <a:xfrm>
            <a:off x="5028500" y="3612650"/>
            <a:ext cx="2661600" cy="393600"/>
          </a:xfrm>
          <a:prstGeom prst="rect">
            <a:avLst/>
          </a:prstGeom>
        </p:spPr>
        <p:txBody>
          <a:bodyPr spcFirstLastPara="1" wrap="square" lIns="0" tIns="0" rIns="0" bIns="0" anchor="t" anchorCtr="0">
            <a:noAutofit/>
          </a:bodyPr>
          <a:lstStyle>
            <a:lvl1pPr lvl="0" rtl="0">
              <a:spcBef>
                <a:spcPts val="0"/>
              </a:spcBef>
              <a:spcAft>
                <a:spcPts val="0"/>
              </a:spcAft>
              <a:buSzPts val="2000"/>
              <a:buFont typeface="DM Serif Display"/>
              <a:buNone/>
              <a:defRPr sz="2000">
                <a:highlight>
                  <a:schemeClr val="dk2"/>
                </a:highlight>
                <a:latin typeface="DM Serif Display"/>
                <a:ea typeface="DM Serif Display"/>
                <a:cs typeface="DM Serif Display"/>
                <a:sym typeface="DM Serif Display"/>
              </a:defRPr>
            </a:lvl1pPr>
            <a:lvl2pPr lvl="1" rtl="0">
              <a:spcBef>
                <a:spcPts val="0"/>
              </a:spcBef>
              <a:spcAft>
                <a:spcPts val="0"/>
              </a:spcAft>
              <a:buSzPts val="2000"/>
              <a:buFont typeface="DM Serif Display"/>
              <a:buNone/>
              <a:defRPr sz="2000">
                <a:latin typeface="DM Serif Display"/>
                <a:ea typeface="DM Serif Display"/>
                <a:cs typeface="DM Serif Display"/>
                <a:sym typeface="DM Serif Display"/>
              </a:defRPr>
            </a:lvl2pPr>
            <a:lvl3pPr lvl="2" rtl="0">
              <a:spcBef>
                <a:spcPts val="0"/>
              </a:spcBef>
              <a:spcAft>
                <a:spcPts val="0"/>
              </a:spcAft>
              <a:buSzPts val="2000"/>
              <a:buFont typeface="DM Serif Display"/>
              <a:buNone/>
              <a:defRPr sz="2000">
                <a:latin typeface="DM Serif Display"/>
                <a:ea typeface="DM Serif Display"/>
                <a:cs typeface="DM Serif Display"/>
                <a:sym typeface="DM Serif Display"/>
              </a:defRPr>
            </a:lvl3pPr>
            <a:lvl4pPr lvl="3" rtl="0">
              <a:spcBef>
                <a:spcPts val="0"/>
              </a:spcBef>
              <a:spcAft>
                <a:spcPts val="0"/>
              </a:spcAft>
              <a:buSzPts val="2000"/>
              <a:buFont typeface="DM Serif Display"/>
              <a:buNone/>
              <a:defRPr sz="2000">
                <a:latin typeface="DM Serif Display"/>
                <a:ea typeface="DM Serif Display"/>
                <a:cs typeface="DM Serif Display"/>
                <a:sym typeface="DM Serif Display"/>
              </a:defRPr>
            </a:lvl4pPr>
            <a:lvl5pPr lvl="4" rtl="0">
              <a:spcBef>
                <a:spcPts val="0"/>
              </a:spcBef>
              <a:spcAft>
                <a:spcPts val="0"/>
              </a:spcAft>
              <a:buSzPts val="2000"/>
              <a:buFont typeface="DM Serif Display"/>
              <a:buNone/>
              <a:defRPr sz="2000">
                <a:latin typeface="DM Serif Display"/>
                <a:ea typeface="DM Serif Display"/>
                <a:cs typeface="DM Serif Display"/>
                <a:sym typeface="DM Serif Display"/>
              </a:defRPr>
            </a:lvl5pPr>
            <a:lvl6pPr lvl="5" rtl="0">
              <a:spcBef>
                <a:spcPts val="0"/>
              </a:spcBef>
              <a:spcAft>
                <a:spcPts val="0"/>
              </a:spcAft>
              <a:buSzPts val="2000"/>
              <a:buFont typeface="DM Serif Display"/>
              <a:buNone/>
              <a:defRPr sz="2000">
                <a:latin typeface="DM Serif Display"/>
                <a:ea typeface="DM Serif Display"/>
                <a:cs typeface="DM Serif Display"/>
                <a:sym typeface="DM Serif Display"/>
              </a:defRPr>
            </a:lvl6pPr>
            <a:lvl7pPr lvl="6" rtl="0">
              <a:spcBef>
                <a:spcPts val="0"/>
              </a:spcBef>
              <a:spcAft>
                <a:spcPts val="0"/>
              </a:spcAft>
              <a:buSzPts val="2000"/>
              <a:buFont typeface="DM Serif Display"/>
              <a:buNone/>
              <a:defRPr sz="2000">
                <a:latin typeface="DM Serif Display"/>
                <a:ea typeface="DM Serif Display"/>
                <a:cs typeface="DM Serif Display"/>
                <a:sym typeface="DM Serif Display"/>
              </a:defRPr>
            </a:lvl7pPr>
            <a:lvl8pPr lvl="7" rtl="0">
              <a:spcBef>
                <a:spcPts val="0"/>
              </a:spcBef>
              <a:spcAft>
                <a:spcPts val="0"/>
              </a:spcAft>
              <a:buSzPts val="2000"/>
              <a:buFont typeface="DM Serif Display"/>
              <a:buNone/>
              <a:defRPr sz="2000">
                <a:latin typeface="DM Serif Display"/>
                <a:ea typeface="DM Serif Display"/>
                <a:cs typeface="DM Serif Display"/>
                <a:sym typeface="DM Serif Display"/>
              </a:defRPr>
            </a:lvl8pPr>
            <a:lvl9pPr lvl="8" rtl="0">
              <a:spcBef>
                <a:spcPts val="0"/>
              </a:spcBef>
              <a:spcAft>
                <a:spcPts val="0"/>
              </a:spcAft>
              <a:buSzPts val="2000"/>
              <a:buFont typeface="DM Serif Display"/>
              <a:buNone/>
              <a:defRPr sz="2000">
                <a:latin typeface="DM Serif Display"/>
                <a:ea typeface="DM Serif Display"/>
                <a:cs typeface="DM Serif Display"/>
                <a:sym typeface="DM Serif Display"/>
              </a:defRPr>
            </a:lvl9pPr>
          </a:lstStyle>
          <a:p>
            <a:endParaRPr/>
          </a:p>
        </p:txBody>
      </p:sp>
      <p:sp>
        <p:nvSpPr>
          <p:cNvPr id="199" name="Google Shape;199;p13"/>
          <p:cNvSpPr txBox="1">
            <a:spLocks noGrp="1"/>
          </p:cNvSpPr>
          <p:nvPr>
            <p:ph type="title" idx="14" hasCustomPrompt="1"/>
          </p:nvPr>
        </p:nvSpPr>
        <p:spPr>
          <a:xfrm>
            <a:off x="2282800" y="2877338"/>
            <a:ext cx="1832700" cy="735300"/>
          </a:xfrm>
          <a:prstGeom prst="rect">
            <a:avLst/>
          </a:prstGeom>
        </p:spPr>
        <p:txBody>
          <a:bodyPr spcFirstLastPara="1" wrap="square" lIns="0" tIns="0" rIns="0" bIns="0" anchor="b" anchorCtr="0">
            <a:noAutofit/>
          </a:bodyPr>
          <a:lstStyle>
            <a:lvl1pPr lvl="0" algn="r" rtl="0">
              <a:spcBef>
                <a:spcPts val="0"/>
              </a:spcBef>
              <a:spcAft>
                <a:spcPts val="0"/>
              </a:spcAft>
              <a:buSzPts val="5000"/>
              <a:buNone/>
              <a:defRPr sz="5000"/>
            </a:lvl1pPr>
            <a:lvl2pPr lvl="1" algn="l" rtl="0">
              <a:spcBef>
                <a:spcPts val="0"/>
              </a:spcBef>
              <a:spcAft>
                <a:spcPts val="0"/>
              </a:spcAft>
              <a:buSzPts val="5000"/>
              <a:buNone/>
              <a:defRPr sz="5000"/>
            </a:lvl2pPr>
            <a:lvl3pPr lvl="2" algn="l" rtl="0">
              <a:spcBef>
                <a:spcPts val="0"/>
              </a:spcBef>
              <a:spcAft>
                <a:spcPts val="0"/>
              </a:spcAft>
              <a:buSzPts val="5000"/>
              <a:buNone/>
              <a:defRPr sz="5000"/>
            </a:lvl3pPr>
            <a:lvl4pPr lvl="3" algn="l" rtl="0">
              <a:spcBef>
                <a:spcPts val="0"/>
              </a:spcBef>
              <a:spcAft>
                <a:spcPts val="0"/>
              </a:spcAft>
              <a:buSzPts val="5000"/>
              <a:buNone/>
              <a:defRPr sz="5000"/>
            </a:lvl4pPr>
            <a:lvl5pPr lvl="4" algn="l" rtl="0">
              <a:spcBef>
                <a:spcPts val="0"/>
              </a:spcBef>
              <a:spcAft>
                <a:spcPts val="0"/>
              </a:spcAft>
              <a:buSzPts val="5000"/>
              <a:buNone/>
              <a:defRPr sz="5000"/>
            </a:lvl5pPr>
            <a:lvl6pPr lvl="5" algn="l" rtl="0">
              <a:spcBef>
                <a:spcPts val="0"/>
              </a:spcBef>
              <a:spcAft>
                <a:spcPts val="0"/>
              </a:spcAft>
              <a:buSzPts val="5000"/>
              <a:buNone/>
              <a:defRPr sz="5000"/>
            </a:lvl6pPr>
            <a:lvl7pPr lvl="6" algn="l" rtl="0">
              <a:spcBef>
                <a:spcPts val="0"/>
              </a:spcBef>
              <a:spcAft>
                <a:spcPts val="0"/>
              </a:spcAft>
              <a:buSzPts val="5000"/>
              <a:buNone/>
              <a:defRPr sz="5000"/>
            </a:lvl7pPr>
            <a:lvl8pPr lvl="7" algn="l" rtl="0">
              <a:spcBef>
                <a:spcPts val="0"/>
              </a:spcBef>
              <a:spcAft>
                <a:spcPts val="0"/>
              </a:spcAft>
              <a:buSzPts val="5000"/>
              <a:buNone/>
              <a:defRPr sz="5000"/>
            </a:lvl8pPr>
            <a:lvl9pPr lvl="8" algn="l" rtl="0">
              <a:spcBef>
                <a:spcPts val="0"/>
              </a:spcBef>
              <a:spcAft>
                <a:spcPts val="0"/>
              </a:spcAft>
              <a:buSzPts val="5000"/>
              <a:buNone/>
              <a:defRPr sz="5000"/>
            </a:lvl9pPr>
          </a:lstStyle>
          <a:p>
            <a:r>
              <a:t>xx%</a:t>
            </a:r>
          </a:p>
        </p:txBody>
      </p:sp>
      <p:sp>
        <p:nvSpPr>
          <p:cNvPr id="200" name="Google Shape;200;p13"/>
          <p:cNvSpPr txBox="1">
            <a:spLocks noGrp="1"/>
          </p:cNvSpPr>
          <p:nvPr>
            <p:ph type="title" idx="15" hasCustomPrompt="1"/>
          </p:nvPr>
        </p:nvSpPr>
        <p:spPr>
          <a:xfrm>
            <a:off x="5028500" y="2877338"/>
            <a:ext cx="1832700" cy="735300"/>
          </a:xfrm>
          <a:prstGeom prst="rect">
            <a:avLst/>
          </a:prstGeom>
        </p:spPr>
        <p:txBody>
          <a:bodyPr spcFirstLastPara="1" wrap="square" lIns="0" tIns="0" rIns="0" bIns="0" anchor="b" anchorCtr="0">
            <a:noAutofit/>
          </a:bodyPr>
          <a:lstStyle>
            <a:lvl1pPr lvl="0" algn="l" rtl="0">
              <a:spcBef>
                <a:spcPts val="0"/>
              </a:spcBef>
              <a:spcAft>
                <a:spcPts val="0"/>
              </a:spcAft>
              <a:buSzPts val="5000"/>
              <a:buNone/>
              <a:defRPr sz="5000"/>
            </a:lvl1pPr>
            <a:lvl2pPr lvl="1" algn="l" rtl="0">
              <a:spcBef>
                <a:spcPts val="0"/>
              </a:spcBef>
              <a:spcAft>
                <a:spcPts val="0"/>
              </a:spcAft>
              <a:buSzPts val="5000"/>
              <a:buNone/>
              <a:defRPr sz="5000"/>
            </a:lvl2pPr>
            <a:lvl3pPr lvl="2" algn="l" rtl="0">
              <a:spcBef>
                <a:spcPts val="0"/>
              </a:spcBef>
              <a:spcAft>
                <a:spcPts val="0"/>
              </a:spcAft>
              <a:buSzPts val="5000"/>
              <a:buNone/>
              <a:defRPr sz="5000"/>
            </a:lvl3pPr>
            <a:lvl4pPr lvl="3" algn="l" rtl="0">
              <a:spcBef>
                <a:spcPts val="0"/>
              </a:spcBef>
              <a:spcAft>
                <a:spcPts val="0"/>
              </a:spcAft>
              <a:buSzPts val="5000"/>
              <a:buNone/>
              <a:defRPr sz="5000"/>
            </a:lvl4pPr>
            <a:lvl5pPr lvl="4" algn="l" rtl="0">
              <a:spcBef>
                <a:spcPts val="0"/>
              </a:spcBef>
              <a:spcAft>
                <a:spcPts val="0"/>
              </a:spcAft>
              <a:buSzPts val="5000"/>
              <a:buNone/>
              <a:defRPr sz="5000"/>
            </a:lvl5pPr>
            <a:lvl6pPr lvl="5" algn="l" rtl="0">
              <a:spcBef>
                <a:spcPts val="0"/>
              </a:spcBef>
              <a:spcAft>
                <a:spcPts val="0"/>
              </a:spcAft>
              <a:buSzPts val="5000"/>
              <a:buNone/>
              <a:defRPr sz="5000"/>
            </a:lvl6pPr>
            <a:lvl7pPr lvl="6" algn="l" rtl="0">
              <a:spcBef>
                <a:spcPts val="0"/>
              </a:spcBef>
              <a:spcAft>
                <a:spcPts val="0"/>
              </a:spcAft>
              <a:buSzPts val="5000"/>
              <a:buNone/>
              <a:defRPr sz="5000"/>
            </a:lvl7pPr>
            <a:lvl8pPr lvl="7" algn="l" rtl="0">
              <a:spcBef>
                <a:spcPts val="0"/>
              </a:spcBef>
              <a:spcAft>
                <a:spcPts val="0"/>
              </a:spcAft>
              <a:buSzPts val="5000"/>
              <a:buNone/>
              <a:defRPr sz="5000"/>
            </a:lvl8pPr>
            <a:lvl9pPr lvl="8" algn="l" rtl="0">
              <a:spcBef>
                <a:spcPts val="0"/>
              </a:spcBef>
              <a:spcAft>
                <a:spcPts val="0"/>
              </a:spcAft>
              <a:buSzPts val="5000"/>
              <a:buNone/>
              <a:defRPr sz="5000"/>
            </a:lvl9pPr>
          </a:lstStyle>
          <a:p>
            <a:r>
              <a:t>xx%</a:t>
            </a:r>
          </a:p>
        </p:txBody>
      </p:sp>
      <p:cxnSp>
        <p:nvCxnSpPr>
          <p:cNvPr id="201" name="Google Shape;201;p13"/>
          <p:cNvCxnSpPr/>
          <p:nvPr/>
        </p:nvCxnSpPr>
        <p:spPr>
          <a:xfrm rot="10800000">
            <a:off x="-71700" y="4799100"/>
            <a:ext cx="9287400" cy="0"/>
          </a:xfrm>
          <a:prstGeom prst="straightConnector1">
            <a:avLst/>
          </a:prstGeom>
          <a:noFill/>
          <a:ln w="9525" cap="flat" cmpd="sng">
            <a:solidFill>
              <a:schemeClr val="lt1"/>
            </a:solidFill>
            <a:prstDash val="solid"/>
            <a:round/>
            <a:headEnd type="none" w="med" len="med"/>
            <a:tailEnd type="none" w="med" len="med"/>
          </a:ln>
        </p:spPr>
      </p:cxnSp>
      <p:cxnSp>
        <p:nvCxnSpPr>
          <p:cNvPr id="202" name="Google Shape;202;p13"/>
          <p:cNvCxnSpPr/>
          <p:nvPr/>
        </p:nvCxnSpPr>
        <p:spPr>
          <a:xfrm rot="10800000">
            <a:off x="-71700" y="344925"/>
            <a:ext cx="9287400" cy="0"/>
          </a:xfrm>
          <a:prstGeom prst="straightConnector1">
            <a:avLst/>
          </a:prstGeom>
          <a:noFill/>
          <a:ln w="9525" cap="flat" cmpd="sng">
            <a:solidFill>
              <a:schemeClr val="lt1"/>
            </a:solidFill>
            <a:prstDash val="solid"/>
            <a:round/>
            <a:headEnd type="none" w="med" len="med"/>
            <a:tailEnd type="none" w="med" len="med"/>
          </a:ln>
        </p:spPr>
      </p:cxnSp>
      <p:cxnSp>
        <p:nvCxnSpPr>
          <p:cNvPr id="203" name="Google Shape;203;p13"/>
          <p:cNvCxnSpPr/>
          <p:nvPr/>
        </p:nvCxnSpPr>
        <p:spPr>
          <a:xfrm>
            <a:off x="8795600" y="-63175"/>
            <a:ext cx="0" cy="5259600"/>
          </a:xfrm>
          <a:prstGeom prst="straightConnector1">
            <a:avLst/>
          </a:prstGeom>
          <a:noFill/>
          <a:ln w="9525" cap="flat" cmpd="sng">
            <a:solidFill>
              <a:schemeClr val="lt1"/>
            </a:solidFill>
            <a:prstDash val="solid"/>
            <a:round/>
            <a:headEnd type="none" w="med" len="med"/>
            <a:tailEnd type="none" w="med" len="med"/>
          </a:ln>
        </p:spPr>
      </p:cxnSp>
      <p:cxnSp>
        <p:nvCxnSpPr>
          <p:cNvPr id="204" name="Google Shape;204;p13"/>
          <p:cNvCxnSpPr/>
          <p:nvPr/>
        </p:nvCxnSpPr>
        <p:spPr>
          <a:xfrm>
            <a:off x="348450" y="-63175"/>
            <a:ext cx="0" cy="5259600"/>
          </a:xfrm>
          <a:prstGeom prst="straightConnector1">
            <a:avLst/>
          </a:prstGeom>
          <a:noFill/>
          <a:ln w="9525" cap="flat" cmpd="sng">
            <a:solidFill>
              <a:schemeClr val="lt1"/>
            </a:solidFill>
            <a:prstDash val="solid"/>
            <a:round/>
            <a:headEnd type="none" w="med" len="med"/>
            <a:tailEnd type="none" w="med" len="med"/>
          </a:ln>
        </p:spPr>
      </p:cxnSp>
      <p:cxnSp>
        <p:nvCxnSpPr>
          <p:cNvPr id="205" name="Google Shape;205;p13"/>
          <p:cNvCxnSpPr/>
          <p:nvPr/>
        </p:nvCxnSpPr>
        <p:spPr>
          <a:xfrm rot="10800000">
            <a:off x="-71700" y="1088450"/>
            <a:ext cx="9287400" cy="0"/>
          </a:xfrm>
          <a:prstGeom prst="straightConnector1">
            <a:avLst/>
          </a:prstGeom>
          <a:noFill/>
          <a:ln w="9525" cap="flat" cmpd="sng">
            <a:solidFill>
              <a:schemeClr val="lt1"/>
            </a:solidFill>
            <a:prstDash val="solid"/>
            <a:round/>
            <a:headEnd type="none" w="med" len="med"/>
            <a:tailEnd type="none" w="med" len="med"/>
          </a:ln>
        </p:spPr>
      </p:cxnSp>
      <p:sp>
        <p:nvSpPr>
          <p:cNvPr id="206" name="Google Shape;206;p13"/>
          <p:cNvSpPr/>
          <p:nvPr/>
        </p:nvSpPr>
        <p:spPr>
          <a:xfrm flipH="1">
            <a:off x="8163590" y="579888"/>
            <a:ext cx="260400" cy="273600"/>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3"/>
          <p:cNvSpPr/>
          <p:nvPr/>
        </p:nvSpPr>
        <p:spPr>
          <a:xfrm flipH="1">
            <a:off x="720002" y="579888"/>
            <a:ext cx="260400" cy="273600"/>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 name="Google Shape;208;p13"/>
          <p:cNvGrpSpPr/>
          <p:nvPr/>
        </p:nvGrpSpPr>
        <p:grpSpPr>
          <a:xfrm flipH="1">
            <a:off x="2960922" y="4689966"/>
            <a:ext cx="3222156" cy="218272"/>
            <a:chOff x="2598975" y="5244925"/>
            <a:chExt cx="3410050" cy="231000"/>
          </a:xfrm>
        </p:grpSpPr>
        <p:sp>
          <p:nvSpPr>
            <p:cNvPr id="209" name="Google Shape;209;p13"/>
            <p:cNvSpPr/>
            <p:nvPr/>
          </p:nvSpPr>
          <p:spPr>
            <a:xfrm>
              <a:off x="5781525" y="5248700"/>
              <a:ext cx="227500" cy="227225"/>
            </a:xfrm>
            <a:custGeom>
              <a:avLst/>
              <a:gdLst/>
              <a:ahLst/>
              <a:cxnLst/>
              <a:rect l="l" t="t" r="r" b="b"/>
              <a:pathLst>
                <a:path w="9100" h="9089" extrusionOk="0">
                  <a:moveTo>
                    <a:pt x="4550" y="1"/>
                  </a:moveTo>
                  <a:cubicBezTo>
                    <a:pt x="2043" y="1"/>
                    <a:pt x="1" y="2032"/>
                    <a:pt x="1" y="4551"/>
                  </a:cubicBezTo>
                  <a:cubicBezTo>
                    <a:pt x="1" y="7058"/>
                    <a:pt x="2043" y="9089"/>
                    <a:pt x="4550" y="9089"/>
                  </a:cubicBezTo>
                  <a:cubicBezTo>
                    <a:pt x="7057" y="9089"/>
                    <a:pt x="9099" y="7058"/>
                    <a:pt x="9099" y="4551"/>
                  </a:cubicBezTo>
                  <a:cubicBezTo>
                    <a:pt x="9099" y="2032"/>
                    <a:pt x="7057" y="1"/>
                    <a:pt x="4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3"/>
            <p:cNvSpPr/>
            <p:nvPr/>
          </p:nvSpPr>
          <p:spPr>
            <a:xfrm>
              <a:off x="3369700" y="5244925"/>
              <a:ext cx="226675" cy="202900"/>
            </a:xfrm>
            <a:custGeom>
              <a:avLst/>
              <a:gdLst/>
              <a:ahLst/>
              <a:cxnLst/>
              <a:rect l="l" t="t" r="r" b="b"/>
              <a:pathLst>
                <a:path w="9067" h="8116" extrusionOk="0">
                  <a:moveTo>
                    <a:pt x="6657" y="1"/>
                  </a:moveTo>
                  <a:cubicBezTo>
                    <a:pt x="7522" y="1806"/>
                    <a:pt x="7089" y="4032"/>
                    <a:pt x="5490" y="5372"/>
                  </a:cubicBezTo>
                  <a:cubicBezTo>
                    <a:pt x="4650" y="6070"/>
                    <a:pt x="3634" y="6411"/>
                    <a:pt x="2624" y="6411"/>
                  </a:cubicBezTo>
                  <a:cubicBezTo>
                    <a:pt x="1698" y="6411"/>
                    <a:pt x="776" y="6124"/>
                    <a:pt x="1" y="5566"/>
                  </a:cubicBezTo>
                  <a:lnTo>
                    <a:pt x="1" y="5566"/>
                  </a:lnTo>
                  <a:cubicBezTo>
                    <a:pt x="163" y="5901"/>
                    <a:pt x="357" y="6214"/>
                    <a:pt x="606" y="6506"/>
                  </a:cubicBezTo>
                  <a:cubicBezTo>
                    <a:pt x="1493" y="7569"/>
                    <a:pt x="2766" y="8115"/>
                    <a:pt x="4048" y="8115"/>
                  </a:cubicBezTo>
                  <a:cubicBezTo>
                    <a:pt x="5060" y="8115"/>
                    <a:pt x="6078" y="7775"/>
                    <a:pt x="6916" y="7079"/>
                  </a:cubicBezTo>
                  <a:cubicBezTo>
                    <a:pt x="8807" y="5490"/>
                    <a:pt x="9066" y="2670"/>
                    <a:pt x="7478" y="768"/>
                  </a:cubicBezTo>
                  <a:cubicBezTo>
                    <a:pt x="7229" y="476"/>
                    <a:pt x="6948" y="217"/>
                    <a:pt x="66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3"/>
            <p:cNvSpPr/>
            <p:nvPr/>
          </p:nvSpPr>
          <p:spPr>
            <a:xfrm>
              <a:off x="5018375" y="5252775"/>
              <a:ext cx="246400" cy="219100"/>
            </a:xfrm>
            <a:custGeom>
              <a:avLst/>
              <a:gdLst/>
              <a:ahLst/>
              <a:cxnLst/>
              <a:rect l="l" t="t" r="r" b="b"/>
              <a:pathLst>
                <a:path w="9856" h="8764" extrusionOk="0">
                  <a:moveTo>
                    <a:pt x="5468" y="0"/>
                  </a:moveTo>
                  <a:cubicBezTo>
                    <a:pt x="5134" y="0"/>
                    <a:pt x="4809" y="44"/>
                    <a:pt x="4485" y="119"/>
                  </a:cubicBezTo>
                  <a:cubicBezTo>
                    <a:pt x="4442" y="162"/>
                    <a:pt x="0" y="4160"/>
                    <a:pt x="4485" y="8645"/>
                  </a:cubicBezTo>
                  <a:cubicBezTo>
                    <a:pt x="4809" y="8720"/>
                    <a:pt x="5134" y="8763"/>
                    <a:pt x="5468" y="8763"/>
                  </a:cubicBezTo>
                  <a:cubicBezTo>
                    <a:pt x="7889" y="8763"/>
                    <a:pt x="9855" y="6797"/>
                    <a:pt x="9855" y="4388"/>
                  </a:cubicBezTo>
                  <a:cubicBezTo>
                    <a:pt x="9855" y="1967"/>
                    <a:pt x="7889" y="0"/>
                    <a:pt x="5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3"/>
            <p:cNvSpPr/>
            <p:nvPr/>
          </p:nvSpPr>
          <p:spPr>
            <a:xfrm>
              <a:off x="2616275" y="5265225"/>
              <a:ext cx="219925" cy="194200"/>
            </a:xfrm>
            <a:custGeom>
              <a:avLst/>
              <a:gdLst/>
              <a:ahLst/>
              <a:cxnLst/>
              <a:rect l="l" t="t" r="r" b="b"/>
              <a:pathLst>
                <a:path w="8797" h="7768" extrusionOk="0">
                  <a:moveTo>
                    <a:pt x="4414" y="0"/>
                  </a:moveTo>
                  <a:cubicBezTo>
                    <a:pt x="2872" y="0"/>
                    <a:pt x="1409" y="924"/>
                    <a:pt x="800" y="2430"/>
                  </a:cubicBezTo>
                  <a:cubicBezTo>
                    <a:pt x="0" y="4419"/>
                    <a:pt x="973" y="6688"/>
                    <a:pt x="2951" y="7487"/>
                  </a:cubicBezTo>
                  <a:cubicBezTo>
                    <a:pt x="3424" y="7678"/>
                    <a:pt x="3913" y="7768"/>
                    <a:pt x="4394" y="7768"/>
                  </a:cubicBezTo>
                  <a:cubicBezTo>
                    <a:pt x="5935" y="7768"/>
                    <a:pt x="7396" y="6844"/>
                    <a:pt x="7997" y="5338"/>
                  </a:cubicBezTo>
                  <a:cubicBezTo>
                    <a:pt x="8796" y="3349"/>
                    <a:pt x="7835" y="1080"/>
                    <a:pt x="5857" y="280"/>
                  </a:cubicBezTo>
                  <a:cubicBezTo>
                    <a:pt x="5384" y="90"/>
                    <a:pt x="4895" y="0"/>
                    <a:pt x="4414"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3"/>
            <p:cNvSpPr/>
            <p:nvPr/>
          </p:nvSpPr>
          <p:spPr>
            <a:xfrm>
              <a:off x="2598975" y="5250125"/>
              <a:ext cx="254500" cy="224500"/>
            </a:xfrm>
            <a:custGeom>
              <a:avLst/>
              <a:gdLst/>
              <a:ahLst/>
              <a:cxnLst/>
              <a:rect l="l" t="t" r="r" b="b"/>
              <a:pathLst>
                <a:path w="10180" h="8980" extrusionOk="0">
                  <a:moveTo>
                    <a:pt x="5106" y="604"/>
                  </a:moveTo>
                  <a:cubicBezTo>
                    <a:pt x="5587" y="604"/>
                    <a:pt x="6076" y="694"/>
                    <a:pt x="6549" y="884"/>
                  </a:cubicBezTo>
                  <a:cubicBezTo>
                    <a:pt x="8527" y="1684"/>
                    <a:pt x="9488" y="3953"/>
                    <a:pt x="8689" y="5942"/>
                  </a:cubicBezTo>
                  <a:cubicBezTo>
                    <a:pt x="8088" y="7448"/>
                    <a:pt x="6627" y="8372"/>
                    <a:pt x="5086" y="8372"/>
                  </a:cubicBezTo>
                  <a:cubicBezTo>
                    <a:pt x="4605" y="8372"/>
                    <a:pt x="4116" y="8282"/>
                    <a:pt x="3643" y="8091"/>
                  </a:cubicBezTo>
                  <a:cubicBezTo>
                    <a:pt x="1665" y="7292"/>
                    <a:pt x="692" y="5023"/>
                    <a:pt x="1492" y="3034"/>
                  </a:cubicBezTo>
                  <a:cubicBezTo>
                    <a:pt x="2101" y="1528"/>
                    <a:pt x="3564" y="604"/>
                    <a:pt x="5106" y="604"/>
                  </a:cubicBezTo>
                  <a:close/>
                  <a:moveTo>
                    <a:pt x="5107" y="0"/>
                  </a:moveTo>
                  <a:cubicBezTo>
                    <a:pt x="3325" y="0"/>
                    <a:pt x="1638" y="1062"/>
                    <a:pt x="930" y="2808"/>
                  </a:cubicBezTo>
                  <a:cubicBezTo>
                    <a:pt x="1" y="5109"/>
                    <a:pt x="1125" y="7724"/>
                    <a:pt x="3415" y="8653"/>
                  </a:cubicBezTo>
                  <a:cubicBezTo>
                    <a:pt x="3965" y="8875"/>
                    <a:pt x="4532" y="8980"/>
                    <a:pt x="5090" y="8980"/>
                  </a:cubicBezTo>
                  <a:cubicBezTo>
                    <a:pt x="6869" y="8980"/>
                    <a:pt x="8554" y="7912"/>
                    <a:pt x="9262" y="6168"/>
                  </a:cubicBezTo>
                  <a:cubicBezTo>
                    <a:pt x="10180" y="3867"/>
                    <a:pt x="9067" y="1252"/>
                    <a:pt x="6776" y="323"/>
                  </a:cubicBezTo>
                  <a:cubicBezTo>
                    <a:pt x="6229" y="104"/>
                    <a:pt x="5663" y="0"/>
                    <a:pt x="5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3"/>
            <p:cNvSpPr/>
            <p:nvPr/>
          </p:nvSpPr>
          <p:spPr>
            <a:xfrm>
              <a:off x="4269550" y="5252775"/>
              <a:ext cx="109700" cy="219100"/>
            </a:xfrm>
            <a:custGeom>
              <a:avLst/>
              <a:gdLst/>
              <a:ahLst/>
              <a:cxnLst/>
              <a:rect l="l" t="t" r="r" b="b"/>
              <a:pathLst>
                <a:path w="4388" h="8764" extrusionOk="0">
                  <a:moveTo>
                    <a:pt x="0" y="0"/>
                  </a:moveTo>
                  <a:lnTo>
                    <a:pt x="0" y="8763"/>
                  </a:lnTo>
                  <a:cubicBezTo>
                    <a:pt x="2421" y="8763"/>
                    <a:pt x="4387" y="6797"/>
                    <a:pt x="4387" y="4388"/>
                  </a:cubicBezTo>
                  <a:cubicBezTo>
                    <a:pt x="4387" y="1967"/>
                    <a:pt x="2421"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SECTION_TITLE_AND_DESCRIPTION_1">
    <p:spTree>
      <p:nvGrpSpPr>
        <p:cNvPr id="1" name="Shape 215"/>
        <p:cNvGrpSpPr/>
        <p:nvPr/>
      </p:nvGrpSpPr>
      <p:grpSpPr>
        <a:xfrm>
          <a:off x="0" y="0"/>
          <a:ext cx="0" cy="0"/>
          <a:chOff x="0" y="0"/>
          <a:chExt cx="0" cy="0"/>
        </a:xfrm>
      </p:grpSpPr>
      <p:sp>
        <p:nvSpPr>
          <p:cNvPr id="216" name="Google Shape;216;p14"/>
          <p:cNvSpPr txBox="1">
            <a:spLocks noGrp="1"/>
          </p:cNvSpPr>
          <p:nvPr>
            <p:ph type="title"/>
          </p:nvPr>
        </p:nvSpPr>
        <p:spPr>
          <a:xfrm>
            <a:off x="1359425" y="2033250"/>
            <a:ext cx="2845200" cy="1197000"/>
          </a:xfrm>
          <a:prstGeom prst="rect">
            <a:avLst/>
          </a:prstGeom>
        </p:spPr>
        <p:txBody>
          <a:bodyPr spcFirstLastPara="1" wrap="square" lIns="0" tIns="0" rIns="0" bIns="0"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17" name="Google Shape;217;p14"/>
          <p:cNvSpPr txBox="1">
            <a:spLocks noGrp="1"/>
          </p:cNvSpPr>
          <p:nvPr>
            <p:ph type="subTitle" idx="1"/>
          </p:nvPr>
        </p:nvSpPr>
        <p:spPr>
          <a:xfrm>
            <a:off x="5644500" y="2093250"/>
            <a:ext cx="2779500" cy="1077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SECTION_TITLE_AND_DESCRIPTION_1_1">
    <p:spTree>
      <p:nvGrpSpPr>
        <p:cNvPr id="1" name="Shape 218"/>
        <p:cNvGrpSpPr/>
        <p:nvPr/>
      </p:nvGrpSpPr>
      <p:grpSpPr>
        <a:xfrm>
          <a:off x="0" y="0"/>
          <a:ext cx="0" cy="0"/>
          <a:chOff x="0" y="0"/>
          <a:chExt cx="0" cy="0"/>
        </a:xfrm>
      </p:grpSpPr>
      <p:grpSp>
        <p:nvGrpSpPr>
          <p:cNvPr id="219" name="Google Shape;219;p15"/>
          <p:cNvGrpSpPr/>
          <p:nvPr/>
        </p:nvGrpSpPr>
        <p:grpSpPr>
          <a:xfrm>
            <a:off x="-71700" y="-63175"/>
            <a:ext cx="9287400" cy="5259600"/>
            <a:chOff x="-71700" y="-63175"/>
            <a:chExt cx="9287400" cy="5259600"/>
          </a:xfrm>
        </p:grpSpPr>
        <p:cxnSp>
          <p:nvCxnSpPr>
            <p:cNvPr id="220" name="Google Shape;220;p15"/>
            <p:cNvCxnSpPr/>
            <p:nvPr/>
          </p:nvCxnSpPr>
          <p:spPr>
            <a:xfrm rot="10800000">
              <a:off x="-71700" y="4799100"/>
              <a:ext cx="9287400" cy="0"/>
            </a:xfrm>
            <a:prstGeom prst="straightConnector1">
              <a:avLst/>
            </a:prstGeom>
            <a:noFill/>
            <a:ln w="9525" cap="flat" cmpd="sng">
              <a:solidFill>
                <a:schemeClr val="lt1"/>
              </a:solidFill>
              <a:prstDash val="solid"/>
              <a:round/>
              <a:headEnd type="none" w="med" len="med"/>
              <a:tailEnd type="none" w="med" len="med"/>
            </a:ln>
          </p:spPr>
        </p:cxnSp>
        <p:cxnSp>
          <p:nvCxnSpPr>
            <p:cNvPr id="221" name="Google Shape;221;p15"/>
            <p:cNvCxnSpPr/>
            <p:nvPr/>
          </p:nvCxnSpPr>
          <p:spPr>
            <a:xfrm rot="10800000">
              <a:off x="-71700" y="344925"/>
              <a:ext cx="9287400" cy="0"/>
            </a:xfrm>
            <a:prstGeom prst="straightConnector1">
              <a:avLst/>
            </a:prstGeom>
            <a:noFill/>
            <a:ln w="9525" cap="flat" cmpd="sng">
              <a:solidFill>
                <a:schemeClr val="lt1"/>
              </a:solidFill>
              <a:prstDash val="solid"/>
              <a:round/>
              <a:headEnd type="none" w="med" len="med"/>
              <a:tailEnd type="none" w="med" len="med"/>
            </a:ln>
          </p:spPr>
        </p:cxnSp>
        <p:cxnSp>
          <p:nvCxnSpPr>
            <p:cNvPr id="222" name="Google Shape;222;p15"/>
            <p:cNvCxnSpPr/>
            <p:nvPr/>
          </p:nvCxnSpPr>
          <p:spPr>
            <a:xfrm>
              <a:off x="348450" y="-63175"/>
              <a:ext cx="0" cy="5259600"/>
            </a:xfrm>
            <a:prstGeom prst="straightConnector1">
              <a:avLst/>
            </a:prstGeom>
            <a:noFill/>
            <a:ln w="9525" cap="flat" cmpd="sng">
              <a:solidFill>
                <a:schemeClr val="lt1"/>
              </a:solidFill>
              <a:prstDash val="solid"/>
              <a:round/>
              <a:headEnd type="none" w="med" len="med"/>
              <a:tailEnd type="none" w="med" len="med"/>
            </a:ln>
          </p:spPr>
        </p:cxnSp>
        <p:sp>
          <p:nvSpPr>
            <p:cNvPr id="223" name="Google Shape;223;p15"/>
            <p:cNvSpPr/>
            <p:nvPr/>
          </p:nvSpPr>
          <p:spPr>
            <a:xfrm flipH="1">
              <a:off x="218252" y="208113"/>
              <a:ext cx="260400" cy="273600"/>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flipH="1">
              <a:off x="218252" y="4662288"/>
              <a:ext cx="260400" cy="273600"/>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5"/>
            <p:cNvSpPr/>
            <p:nvPr/>
          </p:nvSpPr>
          <p:spPr>
            <a:xfrm flipH="1">
              <a:off x="8665352" y="4662288"/>
              <a:ext cx="260400" cy="273600"/>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flipH="1">
              <a:off x="8665352" y="208113"/>
              <a:ext cx="260400" cy="273600"/>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 name="Google Shape;227;p15"/>
            <p:cNvGrpSpPr/>
            <p:nvPr/>
          </p:nvGrpSpPr>
          <p:grpSpPr>
            <a:xfrm flipH="1">
              <a:off x="2960922" y="4689966"/>
              <a:ext cx="3222156" cy="218272"/>
              <a:chOff x="2598975" y="5244925"/>
              <a:chExt cx="3410050" cy="231000"/>
            </a:xfrm>
          </p:grpSpPr>
          <p:sp>
            <p:nvSpPr>
              <p:cNvPr id="228" name="Google Shape;228;p15"/>
              <p:cNvSpPr/>
              <p:nvPr/>
            </p:nvSpPr>
            <p:spPr>
              <a:xfrm>
                <a:off x="5781525" y="5248700"/>
                <a:ext cx="227500" cy="227225"/>
              </a:xfrm>
              <a:custGeom>
                <a:avLst/>
                <a:gdLst/>
                <a:ahLst/>
                <a:cxnLst/>
                <a:rect l="l" t="t" r="r" b="b"/>
                <a:pathLst>
                  <a:path w="9100" h="9089" extrusionOk="0">
                    <a:moveTo>
                      <a:pt x="4550" y="1"/>
                    </a:moveTo>
                    <a:cubicBezTo>
                      <a:pt x="2043" y="1"/>
                      <a:pt x="1" y="2032"/>
                      <a:pt x="1" y="4551"/>
                    </a:cubicBezTo>
                    <a:cubicBezTo>
                      <a:pt x="1" y="7058"/>
                      <a:pt x="2043" y="9089"/>
                      <a:pt x="4550" y="9089"/>
                    </a:cubicBezTo>
                    <a:cubicBezTo>
                      <a:pt x="7057" y="9089"/>
                      <a:pt x="9099" y="7058"/>
                      <a:pt x="9099" y="4551"/>
                    </a:cubicBezTo>
                    <a:cubicBezTo>
                      <a:pt x="9099" y="2032"/>
                      <a:pt x="7057" y="1"/>
                      <a:pt x="4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5"/>
              <p:cNvSpPr/>
              <p:nvPr/>
            </p:nvSpPr>
            <p:spPr>
              <a:xfrm>
                <a:off x="3369700" y="5244925"/>
                <a:ext cx="226675" cy="202900"/>
              </a:xfrm>
              <a:custGeom>
                <a:avLst/>
                <a:gdLst/>
                <a:ahLst/>
                <a:cxnLst/>
                <a:rect l="l" t="t" r="r" b="b"/>
                <a:pathLst>
                  <a:path w="9067" h="8116" extrusionOk="0">
                    <a:moveTo>
                      <a:pt x="6657" y="1"/>
                    </a:moveTo>
                    <a:cubicBezTo>
                      <a:pt x="7522" y="1806"/>
                      <a:pt x="7089" y="4032"/>
                      <a:pt x="5490" y="5372"/>
                    </a:cubicBezTo>
                    <a:cubicBezTo>
                      <a:pt x="4650" y="6070"/>
                      <a:pt x="3634" y="6411"/>
                      <a:pt x="2624" y="6411"/>
                    </a:cubicBezTo>
                    <a:cubicBezTo>
                      <a:pt x="1698" y="6411"/>
                      <a:pt x="776" y="6124"/>
                      <a:pt x="1" y="5566"/>
                    </a:cubicBezTo>
                    <a:lnTo>
                      <a:pt x="1" y="5566"/>
                    </a:lnTo>
                    <a:cubicBezTo>
                      <a:pt x="163" y="5901"/>
                      <a:pt x="357" y="6214"/>
                      <a:pt x="606" y="6506"/>
                    </a:cubicBezTo>
                    <a:cubicBezTo>
                      <a:pt x="1493" y="7569"/>
                      <a:pt x="2766" y="8115"/>
                      <a:pt x="4048" y="8115"/>
                    </a:cubicBezTo>
                    <a:cubicBezTo>
                      <a:pt x="5060" y="8115"/>
                      <a:pt x="6078" y="7775"/>
                      <a:pt x="6916" y="7079"/>
                    </a:cubicBezTo>
                    <a:cubicBezTo>
                      <a:pt x="8807" y="5490"/>
                      <a:pt x="9066" y="2670"/>
                      <a:pt x="7478" y="768"/>
                    </a:cubicBezTo>
                    <a:cubicBezTo>
                      <a:pt x="7229" y="476"/>
                      <a:pt x="6948" y="217"/>
                      <a:pt x="66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5"/>
              <p:cNvSpPr/>
              <p:nvPr/>
            </p:nvSpPr>
            <p:spPr>
              <a:xfrm>
                <a:off x="5018375" y="5252775"/>
                <a:ext cx="246400" cy="219100"/>
              </a:xfrm>
              <a:custGeom>
                <a:avLst/>
                <a:gdLst/>
                <a:ahLst/>
                <a:cxnLst/>
                <a:rect l="l" t="t" r="r" b="b"/>
                <a:pathLst>
                  <a:path w="9856" h="8764" extrusionOk="0">
                    <a:moveTo>
                      <a:pt x="5468" y="0"/>
                    </a:moveTo>
                    <a:cubicBezTo>
                      <a:pt x="5134" y="0"/>
                      <a:pt x="4809" y="44"/>
                      <a:pt x="4485" y="119"/>
                    </a:cubicBezTo>
                    <a:cubicBezTo>
                      <a:pt x="4442" y="162"/>
                      <a:pt x="0" y="4160"/>
                      <a:pt x="4485" y="8645"/>
                    </a:cubicBezTo>
                    <a:cubicBezTo>
                      <a:pt x="4809" y="8720"/>
                      <a:pt x="5134" y="8763"/>
                      <a:pt x="5468" y="8763"/>
                    </a:cubicBezTo>
                    <a:cubicBezTo>
                      <a:pt x="7889" y="8763"/>
                      <a:pt x="9855" y="6797"/>
                      <a:pt x="9855" y="4388"/>
                    </a:cubicBezTo>
                    <a:cubicBezTo>
                      <a:pt x="9855" y="1967"/>
                      <a:pt x="7889" y="0"/>
                      <a:pt x="5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5"/>
              <p:cNvSpPr/>
              <p:nvPr/>
            </p:nvSpPr>
            <p:spPr>
              <a:xfrm>
                <a:off x="2598975" y="5250125"/>
                <a:ext cx="254500" cy="224500"/>
              </a:xfrm>
              <a:custGeom>
                <a:avLst/>
                <a:gdLst/>
                <a:ahLst/>
                <a:cxnLst/>
                <a:rect l="l" t="t" r="r" b="b"/>
                <a:pathLst>
                  <a:path w="10180" h="8980" extrusionOk="0">
                    <a:moveTo>
                      <a:pt x="5106" y="604"/>
                    </a:moveTo>
                    <a:cubicBezTo>
                      <a:pt x="5587" y="604"/>
                      <a:pt x="6076" y="694"/>
                      <a:pt x="6549" y="884"/>
                    </a:cubicBezTo>
                    <a:cubicBezTo>
                      <a:pt x="8527" y="1684"/>
                      <a:pt x="9488" y="3953"/>
                      <a:pt x="8689" y="5942"/>
                    </a:cubicBezTo>
                    <a:cubicBezTo>
                      <a:pt x="8088" y="7448"/>
                      <a:pt x="6627" y="8372"/>
                      <a:pt x="5086" y="8372"/>
                    </a:cubicBezTo>
                    <a:cubicBezTo>
                      <a:pt x="4605" y="8372"/>
                      <a:pt x="4116" y="8282"/>
                      <a:pt x="3643" y="8091"/>
                    </a:cubicBezTo>
                    <a:cubicBezTo>
                      <a:pt x="1665" y="7292"/>
                      <a:pt x="692" y="5023"/>
                      <a:pt x="1492" y="3034"/>
                    </a:cubicBezTo>
                    <a:cubicBezTo>
                      <a:pt x="2101" y="1528"/>
                      <a:pt x="3564" y="604"/>
                      <a:pt x="5106" y="604"/>
                    </a:cubicBezTo>
                    <a:close/>
                    <a:moveTo>
                      <a:pt x="5107" y="0"/>
                    </a:moveTo>
                    <a:cubicBezTo>
                      <a:pt x="3325" y="0"/>
                      <a:pt x="1638" y="1062"/>
                      <a:pt x="930" y="2808"/>
                    </a:cubicBezTo>
                    <a:cubicBezTo>
                      <a:pt x="1" y="5109"/>
                      <a:pt x="1125" y="7724"/>
                      <a:pt x="3415" y="8653"/>
                    </a:cubicBezTo>
                    <a:cubicBezTo>
                      <a:pt x="3965" y="8875"/>
                      <a:pt x="4532" y="8980"/>
                      <a:pt x="5090" y="8980"/>
                    </a:cubicBezTo>
                    <a:cubicBezTo>
                      <a:pt x="6869" y="8980"/>
                      <a:pt x="8554" y="7912"/>
                      <a:pt x="9262" y="6168"/>
                    </a:cubicBezTo>
                    <a:cubicBezTo>
                      <a:pt x="10180" y="3867"/>
                      <a:pt x="9067" y="1252"/>
                      <a:pt x="6776" y="323"/>
                    </a:cubicBezTo>
                    <a:cubicBezTo>
                      <a:pt x="6229" y="104"/>
                      <a:pt x="5663" y="0"/>
                      <a:pt x="5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5"/>
              <p:cNvSpPr/>
              <p:nvPr/>
            </p:nvSpPr>
            <p:spPr>
              <a:xfrm>
                <a:off x="4269550" y="5252775"/>
                <a:ext cx="109700" cy="219100"/>
              </a:xfrm>
              <a:custGeom>
                <a:avLst/>
                <a:gdLst/>
                <a:ahLst/>
                <a:cxnLst/>
                <a:rect l="l" t="t" r="r" b="b"/>
                <a:pathLst>
                  <a:path w="4388" h="8764" extrusionOk="0">
                    <a:moveTo>
                      <a:pt x="0" y="0"/>
                    </a:moveTo>
                    <a:lnTo>
                      <a:pt x="0" y="8763"/>
                    </a:lnTo>
                    <a:cubicBezTo>
                      <a:pt x="2421" y="8763"/>
                      <a:pt x="4387" y="6797"/>
                      <a:pt x="4387" y="4388"/>
                    </a:cubicBezTo>
                    <a:cubicBezTo>
                      <a:pt x="4387" y="1967"/>
                      <a:pt x="2421"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5"/>
              <p:cNvSpPr/>
              <p:nvPr/>
            </p:nvSpPr>
            <p:spPr>
              <a:xfrm>
                <a:off x="2616275" y="5265225"/>
                <a:ext cx="219925" cy="194200"/>
              </a:xfrm>
              <a:custGeom>
                <a:avLst/>
                <a:gdLst/>
                <a:ahLst/>
                <a:cxnLst/>
                <a:rect l="l" t="t" r="r" b="b"/>
                <a:pathLst>
                  <a:path w="8797" h="7768" extrusionOk="0">
                    <a:moveTo>
                      <a:pt x="4414" y="0"/>
                    </a:moveTo>
                    <a:cubicBezTo>
                      <a:pt x="2872" y="0"/>
                      <a:pt x="1409" y="924"/>
                      <a:pt x="800" y="2430"/>
                    </a:cubicBezTo>
                    <a:cubicBezTo>
                      <a:pt x="0" y="4419"/>
                      <a:pt x="973" y="6688"/>
                      <a:pt x="2951" y="7487"/>
                    </a:cubicBezTo>
                    <a:cubicBezTo>
                      <a:pt x="3424" y="7678"/>
                      <a:pt x="3913" y="7768"/>
                      <a:pt x="4394" y="7768"/>
                    </a:cubicBezTo>
                    <a:cubicBezTo>
                      <a:pt x="5935" y="7768"/>
                      <a:pt x="7396" y="6844"/>
                      <a:pt x="7997" y="5338"/>
                    </a:cubicBezTo>
                    <a:cubicBezTo>
                      <a:pt x="8796" y="3349"/>
                      <a:pt x="7835" y="1080"/>
                      <a:pt x="5857" y="280"/>
                    </a:cubicBezTo>
                    <a:cubicBezTo>
                      <a:pt x="5384" y="90"/>
                      <a:pt x="4895" y="0"/>
                      <a:pt x="44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4" name="Google Shape;234;p15"/>
            <p:cNvCxnSpPr/>
            <p:nvPr/>
          </p:nvCxnSpPr>
          <p:spPr>
            <a:xfrm>
              <a:off x="8795600" y="-63175"/>
              <a:ext cx="0" cy="5259600"/>
            </a:xfrm>
            <a:prstGeom prst="straightConnector1">
              <a:avLst/>
            </a:prstGeom>
            <a:noFill/>
            <a:ln w="9525" cap="flat" cmpd="sng">
              <a:solidFill>
                <a:schemeClr val="lt1"/>
              </a:solidFill>
              <a:prstDash val="solid"/>
              <a:round/>
              <a:headEnd type="none" w="med" len="med"/>
              <a:tailEnd type="none" w="med" len="med"/>
            </a:ln>
          </p:spPr>
        </p:cxnSp>
      </p:grpSp>
      <p:sp>
        <p:nvSpPr>
          <p:cNvPr id="235" name="Google Shape;235;p15"/>
          <p:cNvSpPr txBox="1">
            <a:spLocks noGrp="1"/>
          </p:cNvSpPr>
          <p:nvPr>
            <p:ph type="title"/>
          </p:nvPr>
        </p:nvSpPr>
        <p:spPr>
          <a:xfrm>
            <a:off x="5141888" y="1732363"/>
            <a:ext cx="3029100" cy="536700"/>
          </a:xfrm>
          <a:prstGeom prst="rect">
            <a:avLst/>
          </a:prstGeom>
          <a:gradFill>
            <a:gsLst>
              <a:gs pos="0">
                <a:srgbClr val="ECE2B2">
                  <a:alpha val="29803"/>
                </a:srgbClr>
              </a:gs>
              <a:gs pos="100000">
                <a:srgbClr val="0B5C96">
                  <a:alpha val="40784"/>
                </a:srgbClr>
              </a:gs>
            </a:gsLst>
            <a:lin ang="10801400" scaled="0"/>
          </a:gradFill>
          <a:ln w="9525" cap="flat" cmpd="sng">
            <a:solidFill>
              <a:schemeClr val="lt1"/>
            </a:solidFill>
            <a:prstDash val="solid"/>
            <a:round/>
            <a:headEnd type="none" w="sm" len="sm"/>
            <a:tailEnd type="none" w="sm" len="sm"/>
          </a:ln>
        </p:spPr>
        <p:txBody>
          <a:bodyPr spcFirstLastPara="1" wrap="square" lIns="0" tIns="0" rIns="0" bIns="0" anchor="t" anchorCtr="0">
            <a:noAutofit/>
          </a:bodyPr>
          <a:lstStyle>
            <a:lvl1pPr lvl="0" algn="l" rtl="0">
              <a:spcBef>
                <a:spcPts val="0"/>
              </a:spcBef>
              <a:spcAft>
                <a:spcPts val="0"/>
              </a:spcAft>
              <a:buSzPts val="4200"/>
              <a:buNone/>
              <a:defRPr/>
            </a:lvl1pPr>
            <a:lvl2pPr lvl="1" algn="l" rtl="0">
              <a:spcBef>
                <a:spcPts val="0"/>
              </a:spcBef>
              <a:spcAft>
                <a:spcPts val="0"/>
              </a:spcAft>
              <a:buSzPts val="4200"/>
              <a:buNone/>
              <a:defRPr sz="4200"/>
            </a:lvl2pPr>
            <a:lvl3pPr lvl="2" algn="l" rtl="0">
              <a:spcBef>
                <a:spcPts val="0"/>
              </a:spcBef>
              <a:spcAft>
                <a:spcPts val="0"/>
              </a:spcAft>
              <a:buSzPts val="4200"/>
              <a:buNone/>
              <a:defRPr sz="4200"/>
            </a:lvl3pPr>
            <a:lvl4pPr lvl="3" algn="l" rtl="0">
              <a:spcBef>
                <a:spcPts val="0"/>
              </a:spcBef>
              <a:spcAft>
                <a:spcPts val="0"/>
              </a:spcAft>
              <a:buSzPts val="4200"/>
              <a:buNone/>
              <a:defRPr sz="4200"/>
            </a:lvl4pPr>
            <a:lvl5pPr lvl="4" algn="l" rtl="0">
              <a:spcBef>
                <a:spcPts val="0"/>
              </a:spcBef>
              <a:spcAft>
                <a:spcPts val="0"/>
              </a:spcAft>
              <a:buSzPts val="4200"/>
              <a:buNone/>
              <a:defRPr sz="4200"/>
            </a:lvl5pPr>
            <a:lvl6pPr lvl="5" algn="l" rtl="0">
              <a:spcBef>
                <a:spcPts val="0"/>
              </a:spcBef>
              <a:spcAft>
                <a:spcPts val="0"/>
              </a:spcAft>
              <a:buSzPts val="4200"/>
              <a:buNone/>
              <a:defRPr sz="4200"/>
            </a:lvl6pPr>
            <a:lvl7pPr lvl="6" algn="l" rtl="0">
              <a:spcBef>
                <a:spcPts val="0"/>
              </a:spcBef>
              <a:spcAft>
                <a:spcPts val="0"/>
              </a:spcAft>
              <a:buSzPts val="4200"/>
              <a:buNone/>
              <a:defRPr sz="4200"/>
            </a:lvl7pPr>
            <a:lvl8pPr lvl="7" algn="l" rtl="0">
              <a:spcBef>
                <a:spcPts val="0"/>
              </a:spcBef>
              <a:spcAft>
                <a:spcPts val="0"/>
              </a:spcAft>
              <a:buSzPts val="4200"/>
              <a:buNone/>
              <a:defRPr sz="4200"/>
            </a:lvl8pPr>
            <a:lvl9pPr lvl="8" algn="l" rtl="0">
              <a:spcBef>
                <a:spcPts val="0"/>
              </a:spcBef>
              <a:spcAft>
                <a:spcPts val="0"/>
              </a:spcAft>
              <a:buSzPts val="4200"/>
              <a:buNone/>
              <a:defRPr sz="4200"/>
            </a:lvl9pPr>
          </a:lstStyle>
          <a:p>
            <a:endParaRPr/>
          </a:p>
        </p:txBody>
      </p:sp>
      <p:sp>
        <p:nvSpPr>
          <p:cNvPr id="236" name="Google Shape;236;p15"/>
          <p:cNvSpPr txBox="1">
            <a:spLocks noGrp="1"/>
          </p:cNvSpPr>
          <p:nvPr>
            <p:ph type="subTitle" idx="1"/>
          </p:nvPr>
        </p:nvSpPr>
        <p:spPr>
          <a:xfrm>
            <a:off x="5141888" y="2391438"/>
            <a:ext cx="2929800" cy="10197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21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2">
  <p:cSld name="ONE_COLUMN_TEXT_1">
    <p:spTree>
      <p:nvGrpSpPr>
        <p:cNvPr id="1" name="Shape 237"/>
        <p:cNvGrpSpPr/>
        <p:nvPr/>
      </p:nvGrpSpPr>
      <p:grpSpPr>
        <a:xfrm>
          <a:off x="0" y="0"/>
          <a:ext cx="0" cy="0"/>
          <a:chOff x="0" y="0"/>
          <a:chExt cx="0" cy="0"/>
        </a:xfrm>
      </p:grpSpPr>
      <p:sp>
        <p:nvSpPr>
          <p:cNvPr id="238" name="Google Shape;238;p16"/>
          <p:cNvSpPr txBox="1">
            <a:spLocks noGrp="1"/>
          </p:cNvSpPr>
          <p:nvPr>
            <p:ph type="title"/>
          </p:nvPr>
        </p:nvSpPr>
        <p:spPr>
          <a:xfrm>
            <a:off x="720000" y="445025"/>
            <a:ext cx="7704000" cy="572700"/>
          </a:xfrm>
          <a:prstGeom prst="rect">
            <a:avLst/>
          </a:prstGeom>
        </p:spPr>
        <p:txBody>
          <a:bodyPr spcFirstLastPara="1" wrap="square" lIns="0" tIns="0" rIns="0" bIns="0"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239" name="Google Shape;239;p16"/>
          <p:cNvGrpSpPr/>
          <p:nvPr/>
        </p:nvGrpSpPr>
        <p:grpSpPr>
          <a:xfrm>
            <a:off x="-71700" y="-63175"/>
            <a:ext cx="9287400" cy="5259600"/>
            <a:chOff x="-71700" y="-63175"/>
            <a:chExt cx="9287400" cy="5259600"/>
          </a:xfrm>
        </p:grpSpPr>
        <p:cxnSp>
          <p:nvCxnSpPr>
            <p:cNvPr id="240" name="Google Shape;240;p16"/>
            <p:cNvCxnSpPr/>
            <p:nvPr/>
          </p:nvCxnSpPr>
          <p:spPr>
            <a:xfrm rot="10800000">
              <a:off x="-71700" y="4799100"/>
              <a:ext cx="9287400" cy="0"/>
            </a:xfrm>
            <a:prstGeom prst="straightConnector1">
              <a:avLst/>
            </a:prstGeom>
            <a:noFill/>
            <a:ln w="9525" cap="flat" cmpd="sng">
              <a:solidFill>
                <a:schemeClr val="lt1"/>
              </a:solidFill>
              <a:prstDash val="solid"/>
              <a:round/>
              <a:headEnd type="none" w="med" len="med"/>
              <a:tailEnd type="none" w="med" len="med"/>
            </a:ln>
          </p:spPr>
        </p:cxnSp>
        <p:cxnSp>
          <p:nvCxnSpPr>
            <p:cNvPr id="241" name="Google Shape;241;p16"/>
            <p:cNvCxnSpPr/>
            <p:nvPr/>
          </p:nvCxnSpPr>
          <p:spPr>
            <a:xfrm rot="10800000">
              <a:off x="-71700" y="344925"/>
              <a:ext cx="9287400" cy="0"/>
            </a:xfrm>
            <a:prstGeom prst="straightConnector1">
              <a:avLst/>
            </a:prstGeom>
            <a:noFill/>
            <a:ln w="9525" cap="flat" cmpd="sng">
              <a:solidFill>
                <a:schemeClr val="lt1"/>
              </a:solidFill>
              <a:prstDash val="solid"/>
              <a:round/>
              <a:headEnd type="none" w="med" len="med"/>
              <a:tailEnd type="none" w="med" len="med"/>
            </a:ln>
          </p:spPr>
        </p:cxnSp>
        <p:cxnSp>
          <p:nvCxnSpPr>
            <p:cNvPr id="242" name="Google Shape;242;p16"/>
            <p:cNvCxnSpPr/>
            <p:nvPr/>
          </p:nvCxnSpPr>
          <p:spPr>
            <a:xfrm>
              <a:off x="8795600" y="-63175"/>
              <a:ext cx="0" cy="5259600"/>
            </a:xfrm>
            <a:prstGeom prst="straightConnector1">
              <a:avLst/>
            </a:prstGeom>
            <a:noFill/>
            <a:ln w="9525" cap="flat" cmpd="sng">
              <a:solidFill>
                <a:schemeClr val="lt1"/>
              </a:solidFill>
              <a:prstDash val="solid"/>
              <a:round/>
              <a:headEnd type="none" w="med" len="med"/>
              <a:tailEnd type="none" w="med" len="med"/>
            </a:ln>
          </p:spPr>
        </p:cxnSp>
        <p:cxnSp>
          <p:nvCxnSpPr>
            <p:cNvPr id="243" name="Google Shape;243;p16"/>
            <p:cNvCxnSpPr/>
            <p:nvPr/>
          </p:nvCxnSpPr>
          <p:spPr>
            <a:xfrm>
              <a:off x="348450" y="-63175"/>
              <a:ext cx="0" cy="5259600"/>
            </a:xfrm>
            <a:prstGeom prst="straightConnector1">
              <a:avLst/>
            </a:prstGeom>
            <a:noFill/>
            <a:ln w="9525" cap="flat" cmpd="sng">
              <a:solidFill>
                <a:schemeClr val="lt1"/>
              </a:solidFill>
              <a:prstDash val="solid"/>
              <a:round/>
              <a:headEnd type="none" w="med" len="med"/>
              <a:tailEnd type="none" w="med" len="med"/>
            </a:ln>
          </p:spPr>
        </p:cxnSp>
        <p:cxnSp>
          <p:nvCxnSpPr>
            <p:cNvPr id="244" name="Google Shape;244;p16"/>
            <p:cNvCxnSpPr/>
            <p:nvPr/>
          </p:nvCxnSpPr>
          <p:spPr>
            <a:xfrm rot="10800000">
              <a:off x="-71700" y="1088450"/>
              <a:ext cx="9287400" cy="0"/>
            </a:xfrm>
            <a:prstGeom prst="straightConnector1">
              <a:avLst/>
            </a:prstGeom>
            <a:noFill/>
            <a:ln w="9525" cap="flat" cmpd="sng">
              <a:solidFill>
                <a:schemeClr val="lt1"/>
              </a:solidFill>
              <a:prstDash val="solid"/>
              <a:round/>
              <a:headEnd type="none" w="med" len="med"/>
              <a:tailEnd type="none" w="med" len="med"/>
            </a:ln>
          </p:spPr>
        </p:cxnSp>
        <p:sp>
          <p:nvSpPr>
            <p:cNvPr id="245" name="Google Shape;245;p16"/>
            <p:cNvSpPr/>
            <p:nvPr/>
          </p:nvSpPr>
          <p:spPr>
            <a:xfrm flipH="1">
              <a:off x="8163590" y="579888"/>
              <a:ext cx="260400" cy="273600"/>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6"/>
            <p:cNvSpPr/>
            <p:nvPr/>
          </p:nvSpPr>
          <p:spPr>
            <a:xfrm flipH="1">
              <a:off x="720002" y="579888"/>
              <a:ext cx="260400" cy="273600"/>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 name="Google Shape;247;p16"/>
            <p:cNvGrpSpPr/>
            <p:nvPr/>
          </p:nvGrpSpPr>
          <p:grpSpPr>
            <a:xfrm flipH="1">
              <a:off x="2960922" y="4689966"/>
              <a:ext cx="3222156" cy="218272"/>
              <a:chOff x="2598975" y="5244925"/>
              <a:chExt cx="3410050" cy="231000"/>
            </a:xfrm>
          </p:grpSpPr>
          <p:sp>
            <p:nvSpPr>
              <p:cNvPr id="248" name="Google Shape;248;p16"/>
              <p:cNvSpPr/>
              <p:nvPr/>
            </p:nvSpPr>
            <p:spPr>
              <a:xfrm>
                <a:off x="5781525" y="5248700"/>
                <a:ext cx="227500" cy="227225"/>
              </a:xfrm>
              <a:custGeom>
                <a:avLst/>
                <a:gdLst/>
                <a:ahLst/>
                <a:cxnLst/>
                <a:rect l="l" t="t" r="r" b="b"/>
                <a:pathLst>
                  <a:path w="9100" h="9089" extrusionOk="0">
                    <a:moveTo>
                      <a:pt x="4550" y="1"/>
                    </a:moveTo>
                    <a:cubicBezTo>
                      <a:pt x="2043" y="1"/>
                      <a:pt x="1" y="2032"/>
                      <a:pt x="1" y="4551"/>
                    </a:cubicBezTo>
                    <a:cubicBezTo>
                      <a:pt x="1" y="7058"/>
                      <a:pt x="2043" y="9089"/>
                      <a:pt x="4550" y="9089"/>
                    </a:cubicBezTo>
                    <a:cubicBezTo>
                      <a:pt x="7057" y="9089"/>
                      <a:pt x="9099" y="7058"/>
                      <a:pt x="9099" y="4551"/>
                    </a:cubicBezTo>
                    <a:cubicBezTo>
                      <a:pt x="9099" y="2032"/>
                      <a:pt x="7057" y="1"/>
                      <a:pt x="4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6"/>
              <p:cNvSpPr/>
              <p:nvPr/>
            </p:nvSpPr>
            <p:spPr>
              <a:xfrm>
                <a:off x="3369700" y="5244925"/>
                <a:ext cx="226675" cy="202900"/>
              </a:xfrm>
              <a:custGeom>
                <a:avLst/>
                <a:gdLst/>
                <a:ahLst/>
                <a:cxnLst/>
                <a:rect l="l" t="t" r="r" b="b"/>
                <a:pathLst>
                  <a:path w="9067" h="8116" extrusionOk="0">
                    <a:moveTo>
                      <a:pt x="6657" y="1"/>
                    </a:moveTo>
                    <a:cubicBezTo>
                      <a:pt x="7522" y="1806"/>
                      <a:pt x="7089" y="4032"/>
                      <a:pt x="5490" y="5372"/>
                    </a:cubicBezTo>
                    <a:cubicBezTo>
                      <a:pt x="4650" y="6070"/>
                      <a:pt x="3634" y="6411"/>
                      <a:pt x="2624" y="6411"/>
                    </a:cubicBezTo>
                    <a:cubicBezTo>
                      <a:pt x="1698" y="6411"/>
                      <a:pt x="776" y="6124"/>
                      <a:pt x="1" y="5566"/>
                    </a:cubicBezTo>
                    <a:lnTo>
                      <a:pt x="1" y="5566"/>
                    </a:lnTo>
                    <a:cubicBezTo>
                      <a:pt x="163" y="5901"/>
                      <a:pt x="357" y="6214"/>
                      <a:pt x="606" y="6506"/>
                    </a:cubicBezTo>
                    <a:cubicBezTo>
                      <a:pt x="1493" y="7569"/>
                      <a:pt x="2766" y="8115"/>
                      <a:pt x="4048" y="8115"/>
                    </a:cubicBezTo>
                    <a:cubicBezTo>
                      <a:pt x="5060" y="8115"/>
                      <a:pt x="6078" y="7775"/>
                      <a:pt x="6916" y="7079"/>
                    </a:cubicBezTo>
                    <a:cubicBezTo>
                      <a:pt x="8807" y="5490"/>
                      <a:pt x="9066" y="2670"/>
                      <a:pt x="7478" y="768"/>
                    </a:cubicBezTo>
                    <a:cubicBezTo>
                      <a:pt x="7229" y="476"/>
                      <a:pt x="6948" y="217"/>
                      <a:pt x="66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6"/>
              <p:cNvSpPr/>
              <p:nvPr/>
            </p:nvSpPr>
            <p:spPr>
              <a:xfrm>
                <a:off x="5018375" y="5252775"/>
                <a:ext cx="246400" cy="219100"/>
              </a:xfrm>
              <a:custGeom>
                <a:avLst/>
                <a:gdLst/>
                <a:ahLst/>
                <a:cxnLst/>
                <a:rect l="l" t="t" r="r" b="b"/>
                <a:pathLst>
                  <a:path w="9856" h="8764" extrusionOk="0">
                    <a:moveTo>
                      <a:pt x="5468" y="0"/>
                    </a:moveTo>
                    <a:cubicBezTo>
                      <a:pt x="5134" y="0"/>
                      <a:pt x="4809" y="44"/>
                      <a:pt x="4485" y="119"/>
                    </a:cubicBezTo>
                    <a:cubicBezTo>
                      <a:pt x="4442" y="162"/>
                      <a:pt x="0" y="4160"/>
                      <a:pt x="4485" y="8645"/>
                    </a:cubicBezTo>
                    <a:cubicBezTo>
                      <a:pt x="4809" y="8720"/>
                      <a:pt x="5134" y="8763"/>
                      <a:pt x="5468" y="8763"/>
                    </a:cubicBezTo>
                    <a:cubicBezTo>
                      <a:pt x="7889" y="8763"/>
                      <a:pt x="9855" y="6797"/>
                      <a:pt x="9855" y="4388"/>
                    </a:cubicBezTo>
                    <a:cubicBezTo>
                      <a:pt x="9855" y="1967"/>
                      <a:pt x="7889" y="0"/>
                      <a:pt x="5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6"/>
              <p:cNvSpPr/>
              <p:nvPr/>
            </p:nvSpPr>
            <p:spPr>
              <a:xfrm>
                <a:off x="2616275" y="5265225"/>
                <a:ext cx="219925" cy="194200"/>
              </a:xfrm>
              <a:custGeom>
                <a:avLst/>
                <a:gdLst/>
                <a:ahLst/>
                <a:cxnLst/>
                <a:rect l="l" t="t" r="r" b="b"/>
                <a:pathLst>
                  <a:path w="8797" h="7768" extrusionOk="0">
                    <a:moveTo>
                      <a:pt x="4414" y="0"/>
                    </a:moveTo>
                    <a:cubicBezTo>
                      <a:pt x="2872" y="0"/>
                      <a:pt x="1409" y="924"/>
                      <a:pt x="800" y="2430"/>
                    </a:cubicBezTo>
                    <a:cubicBezTo>
                      <a:pt x="0" y="4419"/>
                      <a:pt x="973" y="6688"/>
                      <a:pt x="2951" y="7487"/>
                    </a:cubicBezTo>
                    <a:cubicBezTo>
                      <a:pt x="3424" y="7678"/>
                      <a:pt x="3913" y="7768"/>
                      <a:pt x="4394" y="7768"/>
                    </a:cubicBezTo>
                    <a:cubicBezTo>
                      <a:pt x="5935" y="7768"/>
                      <a:pt x="7396" y="6844"/>
                      <a:pt x="7997" y="5338"/>
                    </a:cubicBezTo>
                    <a:cubicBezTo>
                      <a:pt x="8796" y="3349"/>
                      <a:pt x="7835" y="1080"/>
                      <a:pt x="5857" y="280"/>
                    </a:cubicBezTo>
                    <a:cubicBezTo>
                      <a:pt x="5384" y="90"/>
                      <a:pt x="4895" y="0"/>
                      <a:pt x="4414"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6"/>
              <p:cNvSpPr/>
              <p:nvPr/>
            </p:nvSpPr>
            <p:spPr>
              <a:xfrm>
                <a:off x="2598975" y="5250125"/>
                <a:ext cx="254500" cy="224500"/>
              </a:xfrm>
              <a:custGeom>
                <a:avLst/>
                <a:gdLst/>
                <a:ahLst/>
                <a:cxnLst/>
                <a:rect l="l" t="t" r="r" b="b"/>
                <a:pathLst>
                  <a:path w="10180" h="8980" extrusionOk="0">
                    <a:moveTo>
                      <a:pt x="5106" y="604"/>
                    </a:moveTo>
                    <a:cubicBezTo>
                      <a:pt x="5587" y="604"/>
                      <a:pt x="6076" y="694"/>
                      <a:pt x="6549" y="884"/>
                    </a:cubicBezTo>
                    <a:cubicBezTo>
                      <a:pt x="8527" y="1684"/>
                      <a:pt x="9488" y="3953"/>
                      <a:pt x="8689" y="5942"/>
                    </a:cubicBezTo>
                    <a:cubicBezTo>
                      <a:pt x="8088" y="7448"/>
                      <a:pt x="6627" y="8372"/>
                      <a:pt x="5086" y="8372"/>
                    </a:cubicBezTo>
                    <a:cubicBezTo>
                      <a:pt x="4605" y="8372"/>
                      <a:pt x="4116" y="8282"/>
                      <a:pt x="3643" y="8091"/>
                    </a:cubicBezTo>
                    <a:cubicBezTo>
                      <a:pt x="1665" y="7292"/>
                      <a:pt x="692" y="5023"/>
                      <a:pt x="1492" y="3034"/>
                    </a:cubicBezTo>
                    <a:cubicBezTo>
                      <a:pt x="2101" y="1528"/>
                      <a:pt x="3564" y="604"/>
                      <a:pt x="5106" y="604"/>
                    </a:cubicBezTo>
                    <a:close/>
                    <a:moveTo>
                      <a:pt x="5107" y="0"/>
                    </a:moveTo>
                    <a:cubicBezTo>
                      <a:pt x="3325" y="0"/>
                      <a:pt x="1638" y="1062"/>
                      <a:pt x="930" y="2808"/>
                    </a:cubicBezTo>
                    <a:cubicBezTo>
                      <a:pt x="1" y="5109"/>
                      <a:pt x="1125" y="7724"/>
                      <a:pt x="3415" y="8653"/>
                    </a:cubicBezTo>
                    <a:cubicBezTo>
                      <a:pt x="3965" y="8875"/>
                      <a:pt x="4532" y="8980"/>
                      <a:pt x="5090" y="8980"/>
                    </a:cubicBezTo>
                    <a:cubicBezTo>
                      <a:pt x="6869" y="8980"/>
                      <a:pt x="8554" y="7912"/>
                      <a:pt x="9262" y="6168"/>
                    </a:cubicBezTo>
                    <a:cubicBezTo>
                      <a:pt x="10180" y="3867"/>
                      <a:pt x="9067" y="1252"/>
                      <a:pt x="6776" y="323"/>
                    </a:cubicBezTo>
                    <a:cubicBezTo>
                      <a:pt x="6229" y="104"/>
                      <a:pt x="5663" y="0"/>
                      <a:pt x="5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6"/>
              <p:cNvSpPr/>
              <p:nvPr/>
            </p:nvSpPr>
            <p:spPr>
              <a:xfrm>
                <a:off x="4269550" y="5252775"/>
                <a:ext cx="109700" cy="219100"/>
              </a:xfrm>
              <a:custGeom>
                <a:avLst/>
                <a:gdLst/>
                <a:ahLst/>
                <a:cxnLst/>
                <a:rect l="l" t="t" r="r" b="b"/>
                <a:pathLst>
                  <a:path w="4388" h="8764" extrusionOk="0">
                    <a:moveTo>
                      <a:pt x="0" y="0"/>
                    </a:moveTo>
                    <a:lnTo>
                      <a:pt x="0" y="8763"/>
                    </a:lnTo>
                    <a:cubicBezTo>
                      <a:pt x="2421" y="8763"/>
                      <a:pt x="4387" y="6797"/>
                      <a:pt x="4387" y="4388"/>
                    </a:cubicBezTo>
                    <a:cubicBezTo>
                      <a:pt x="4387" y="1967"/>
                      <a:pt x="2421"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4" name="Google Shape;254;p16"/>
          <p:cNvSpPr txBox="1">
            <a:spLocks noGrp="1"/>
          </p:cNvSpPr>
          <p:nvPr>
            <p:ph type="subTitle" idx="1"/>
          </p:nvPr>
        </p:nvSpPr>
        <p:spPr>
          <a:xfrm>
            <a:off x="784350" y="2864388"/>
            <a:ext cx="3549000" cy="912000"/>
          </a:xfrm>
          <a:prstGeom prst="rect">
            <a:avLst/>
          </a:prstGeom>
        </p:spPr>
        <p:txBody>
          <a:bodyPr spcFirstLastPara="1" wrap="square" lIns="0" tIns="0" rIns="0" bIns="0" anchor="t"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TITLE_AND_BODY_2">
    <p:spTree>
      <p:nvGrpSpPr>
        <p:cNvPr id="1" name="Shape 325"/>
        <p:cNvGrpSpPr/>
        <p:nvPr/>
      </p:nvGrpSpPr>
      <p:grpSpPr>
        <a:xfrm>
          <a:off x="0" y="0"/>
          <a:ext cx="0" cy="0"/>
          <a:chOff x="0" y="0"/>
          <a:chExt cx="0" cy="0"/>
        </a:xfrm>
      </p:grpSpPr>
      <p:sp>
        <p:nvSpPr>
          <p:cNvPr id="326" name="Google Shape;326;p21"/>
          <p:cNvSpPr txBox="1">
            <a:spLocks noGrp="1"/>
          </p:cNvSpPr>
          <p:nvPr>
            <p:ph type="title"/>
          </p:nvPr>
        </p:nvSpPr>
        <p:spPr>
          <a:xfrm>
            <a:off x="720000" y="445025"/>
            <a:ext cx="7704000" cy="572700"/>
          </a:xfrm>
          <a:prstGeom prst="rect">
            <a:avLst/>
          </a:prstGeom>
        </p:spPr>
        <p:txBody>
          <a:bodyPr spcFirstLastPara="1" wrap="square" lIns="0" tIns="0" rIns="0" bIns="0" anchor="t" anchorCtr="0">
            <a:noAutofit/>
          </a:bodyPr>
          <a:lstStyle>
            <a:lvl1pPr lvl="0" rtl="0">
              <a:spcBef>
                <a:spcPts val="0"/>
              </a:spcBef>
              <a:spcAft>
                <a:spcPts val="0"/>
              </a:spcAft>
              <a:buSzPts val="3200"/>
              <a:buNone/>
              <a:defRPr sz="32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327" name="Google Shape;327;p21"/>
          <p:cNvGrpSpPr/>
          <p:nvPr/>
        </p:nvGrpSpPr>
        <p:grpSpPr>
          <a:xfrm>
            <a:off x="-71700" y="-63175"/>
            <a:ext cx="9287400" cy="5259600"/>
            <a:chOff x="-71700" y="-63175"/>
            <a:chExt cx="9287400" cy="5259600"/>
          </a:xfrm>
        </p:grpSpPr>
        <p:cxnSp>
          <p:nvCxnSpPr>
            <p:cNvPr id="328" name="Google Shape;328;p21"/>
            <p:cNvCxnSpPr/>
            <p:nvPr/>
          </p:nvCxnSpPr>
          <p:spPr>
            <a:xfrm rot="10800000">
              <a:off x="-71700" y="4799100"/>
              <a:ext cx="9287400" cy="0"/>
            </a:xfrm>
            <a:prstGeom prst="straightConnector1">
              <a:avLst/>
            </a:prstGeom>
            <a:noFill/>
            <a:ln w="9525" cap="flat" cmpd="sng">
              <a:solidFill>
                <a:schemeClr val="lt1"/>
              </a:solidFill>
              <a:prstDash val="solid"/>
              <a:round/>
              <a:headEnd type="none" w="med" len="med"/>
              <a:tailEnd type="none" w="med" len="med"/>
            </a:ln>
          </p:spPr>
        </p:cxnSp>
        <p:cxnSp>
          <p:nvCxnSpPr>
            <p:cNvPr id="329" name="Google Shape;329;p21"/>
            <p:cNvCxnSpPr/>
            <p:nvPr/>
          </p:nvCxnSpPr>
          <p:spPr>
            <a:xfrm rot="10800000">
              <a:off x="-71700" y="344925"/>
              <a:ext cx="9287400" cy="0"/>
            </a:xfrm>
            <a:prstGeom prst="straightConnector1">
              <a:avLst/>
            </a:prstGeom>
            <a:noFill/>
            <a:ln w="9525" cap="flat" cmpd="sng">
              <a:solidFill>
                <a:schemeClr val="lt1"/>
              </a:solidFill>
              <a:prstDash val="solid"/>
              <a:round/>
              <a:headEnd type="none" w="med" len="med"/>
              <a:tailEnd type="none" w="med" len="med"/>
            </a:ln>
          </p:spPr>
        </p:cxnSp>
        <p:cxnSp>
          <p:nvCxnSpPr>
            <p:cNvPr id="330" name="Google Shape;330;p21"/>
            <p:cNvCxnSpPr/>
            <p:nvPr/>
          </p:nvCxnSpPr>
          <p:spPr>
            <a:xfrm>
              <a:off x="8795600" y="-63175"/>
              <a:ext cx="0" cy="5259600"/>
            </a:xfrm>
            <a:prstGeom prst="straightConnector1">
              <a:avLst/>
            </a:prstGeom>
            <a:noFill/>
            <a:ln w="9525" cap="flat" cmpd="sng">
              <a:solidFill>
                <a:schemeClr val="lt1"/>
              </a:solidFill>
              <a:prstDash val="solid"/>
              <a:round/>
              <a:headEnd type="none" w="med" len="med"/>
              <a:tailEnd type="none" w="med" len="med"/>
            </a:ln>
          </p:spPr>
        </p:cxnSp>
        <p:cxnSp>
          <p:nvCxnSpPr>
            <p:cNvPr id="331" name="Google Shape;331;p21"/>
            <p:cNvCxnSpPr/>
            <p:nvPr/>
          </p:nvCxnSpPr>
          <p:spPr>
            <a:xfrm>
              <a:off x="348450" y="-63175"/>
              <a:ext cx="0" cy="5259600"/>
            </a:xfrm>
            <a:prstGeom prst="straightConnector1">
              <a:avLst/>
            </a:prstGeom>
            <a:noFill/>
            <a:ln w="9525" cap="flat" cmpd="sng">
              <a:solidFill>
                <a:schemeClr val="lt1"/>
              </a:solidFill>
              <a:prstDash val="solid"/>
              <a:round/>
              <a:headEnd type="none" w="med" len="med"/>
              <a:tailEnd type="none" w="med" len="med"/>
            </a:ln>
          </p:spPr>
        </p:cxnSp>
        <p:cxnSp>
          <p:nvCxnSpPr>
            <p:cNvPr id="332" name="Google Shape;332;p21"/>
            <p:cNvCxnSpPr/>
            <p:nvPr/>
          </p:nvCxnSpPr>
          <p:spPr>
            <a:xfrm rot="10800000">
              <a:off x="-71700" y="1088450"/>
              <a:ext cx="9287400" cy="0"/>
            </a:xfrm>
            <a:prstGeom prst="straightConnector1">
              <a:avLst/>
            </a:prstGeom>
            <a:noFill/>
            <a:ln w="9525" cap="flat" cmpd="sng">
              <a:solidFill>
                <a:schemeClr val="lt1"/>
              </a:solidFill>
              <a:prstDash val="solid"/>
              <a:round/>
              <a:headEnd type="none" w="med" len="med"/>
              <a:tailEnd type="none" w="med" len="med"/>
            </a:ln>
          </p:spPr>
        </p:cxnSp>
        <p:sp>
          <p:nvSpPr>
            <p:cNvPr id="333" name="Google Shape;333;p21"/>
            <p:cNvSpPr/>
            <p:nvPr/>
          </p:nvSpPr>
          <p:spPr>
            <a:xfrm flipH="1">
              <a:off x="8163590" y="579888"/>
              <a:ext cx="260400" cy="273600"/>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1"/>
            <p:cNvSpPr/>
            <p:nvPr/>
          </p:nvSpPr>
          <p:spPr>
            <a:xfrm flipH="1">
              <a:off x="720002" y="579888"/>
              <a:ext cx="260400" cy="273600"/>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 name="Google Shape;335;p21"/>
            <p:cNvGrpSpPr/>
            <p:nvPr/>
          </p:nvGrpSpPr>
          <p:grpSpPr>
            <a:xfrm flipH="1">
              <a:off x="2960922" y="4689966"/>
              <a:ext cx="3222156" cy="218272"/>
              <a:chOff x="2598975" y="5244925"/>
              <a:chExt cx="3410050" cy="231000"/>
            </a:xfrm>
          </p:grpSpPr>
          <p:sp>
            <p:nvSpPr>
              <p:cNvPr id="336" name="Google Shape;336;p21"/>
              <p:cNvSpPr/>
              <p:nvPr/>
            </p:nvSpPr>
            <p:spPr>
              <a:xfrm>
                <a:off x="5781525" y="5248700"/>
                <a:ext cx="227500" cy="227225"/>
              </a:xfrm>
              <a:custGeom>
                <a:avLst/>
                <a:gdLst/>
                <a:ahLst/>
                <a:cxnLst/>
                <a:rect l="l" t="t" r="r" b="b"/>
                <a:pathLst>
                  <a:path w="9100" h="9089" extrusionOk="0">
                    <a:moveTo>
                      <a:pt x="4550" y="1"/>
                    </a:moveTo>
                    <a:cubicBezTo>
                      <a:pt x="2043" y="1"/>
                      <a:pt x="1" y="2032"/>
                      <a:pt x="1" y="4551"/>
                    </a:cubicBezTo>
                    <a:cubicBezTo>
                      <a:pt x="1" y="7058"/>
                      <a:pt x="2043" y="9089"/>
                      <a:pt x="4550" y="9089"/>
                    </a:cubicBezTo>
                    <a:cubicBezTo>
                      <a:pt x="7057" y="9089"/>
                      <a:pt x="9099" y="7058"/>
                      <a:pt x="9099" y="4551"/>
                    </a:cubicBezTo>
                    <a:cubicBezTo>
                      <a:pt x="9099" y="2032"/>
                      <a:pt x="7057" y="1"/>
                      <a:pt x="4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1"/>
              <p:cNvSpPr/>
              <p:nvPr/>
            </p:nvSpPr>
            <p:spPr>
              <a:xfrm>
                <a:off x="3369700" y="5244925"/>
                <a:ext cx="226675" cy="202900"/>
              </a:xfrm>
              <a:custGeom>
                <a:avLst/>
                <a:gdLst/>
                <a:ahLst/>
                <a:cxnLst/>
                <a:rect l="l" t="t" r="r" b="b"/>
                <a:pathLst>
                  <a:path w="9067" h="8116" extrusionOk="0">
                    <a:moveTo>
                      <a:pt x="6657" y="1"/>
                    </a:moveTo>
                    <a:cubicBezTo>
                      <a:pt x="7522" y="1806"/>
                      <a:pt x="7089" y="4032"/>
                      <a:pt x="5490" y="5372"/>
                    </a:cubicBezTo>
                    <a:cubicBezTo>
                      <a:pt x="4650" y="6070"/>
                      <a:pt x="3634" y="6411"/>
                      <a:pt x="2624" y="6411"/>
                    </a:cubicBezTo>
                    <a:cubicBezTo>
                      <a:pt x="1698" y="6411"/>
                      <a:pt x="776" y="6124"/>
                      <a:pt x="1" y="5566"/>
                    </a:cubicBezTo>
                    <a:lnTo>
                      <a:pt x="1" y="5566"/>
                    </a:lnTo>
                    <a:cubicBezTo>
                      <a:pt x="163" y="5901"/>
                      <a:pt x="357" y="6214"/>
                      <a:pt x="606" y="6506"/>
                    </a:cubicBezTo>
                    <a:cubicBezTo>
                      <a:pt x="1493" y="7569"/>
                      <a:pt x="2766" y="8115"/>
                      <a:pt x="4048" y="8115"/>
                    </a:cubicBezTo>
                    <a:cubicBezTo>
                      <a:pt x="5060" y="8115"/>
                      <a:pt x="6078" y="7775"/>
                      <a:pt x="6916" y="7079"/>
                    </a:cubicBezTo>
                    <a:cubicBezTo>
                      <a:pt x="8807" y="5490"/>
                      <a:pt x="9066" y="2670"/>
                      <a:pt x="7478" y="768"/>
                    </a:cubicBezTo>
                    <a:cubicBezTo>
                      <a:pt x="7229" y="476"/>
                      <a:pt x="6948" y="217"/>
                      <a:pt x="66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1"/>
              <p:cNvSpPr/>
              <p:nvPr/>
            </p:nvSpPr>
            <p:spPr>
              <a:xfrm>
                <a:off x="5018375" y="5252775"/>
                <a:ext cx="246400" cy="219100"/>
              </a:xfrm>
              <a:custGeom>
                <a:avLst/>
                <a:gdLst/>
                <a:ahLst/>
                <a:cxnLst/>
                <a:rect l="l" t="t" r="r" b="b"/>
                <a:pathLst>
                  <a:path w="9856" h="8764" extrusionOk="0">
                    <a:moveTo>
                      <a:pt x="5468" y="0"/>
                    </a:moveTo>
                    <a:cubicBezTo>
                      <a:pt x="5134" y="0"/>
                      <a:pt x="4809" y="44"/>
                      <a:pt x="4485" y="119"/>
                    </a:cubicBezTo>
                    <a:cubicBezTo>
                      <a:pt x="4442" y="162"/>
                      <a:pt x="0" y="4160"/>
                      <a:pt x="4485" y="8645"/>
                    </a:cubicBezTo>
                    <a:cubicBezTo>
                      <a:pt x="4809" y="8720"/>
                      <a:pt x="5134" y="8763"/>
                      <a:pt x="5468" y="8763"/>
                    </a:cubicBezTo>
                    <a:cubicBezTo>
                      <a:pt x="7889" y="8763"/>
                      <a:pt x="9855" y="6797"/>
                      <a:pt x="9855" y="4388"/>
                    </a:cubicBezTo>
                    <a:cubicBezTo>
                      <a:pt x="9855" y="1967"/>
                      <a:pt x="7889" y="0"/>
                      <a:pt x="5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1"/>
              <p:cNvSpPr/>
              <p:nvPr/>
            </p:nvSpPr>
            <p:spPr>
              <a:xfrm>
                <a:off x="2616275" y="5265225"/>
                <a:ext cx="219925" cy="194200"/>
              </a:xfrm>
              <a:custGeom>
                <a:avLst/>
                <a:gdLst/>
                <a:ahLst/>
                <a:cxnLst/>
                <a:rect l="l" t="t" r="r" b="b"/>
                <a:pathLst>
                  <a:path w="8797" h="7768" extrusionOk="0">
                    <a:moveTo>
                      <a:pt x="4414" y="0"/>
                    </a:moveTo>
                    <a:cubicBezTo>
                      <a:pt x="2872" y="0"/>
                      <a:pt x="1409" y="924"/>
                      <a:pt x="800" y="2430"/>
                    </a:cubicBezTo>
                    <a:cubicBezTo>
                      <a:pt x="0" y="4419"/>
                      <a:pt x="973" y="6688"/>
                      <a:pt x="2951" y="7487"/>
                    </a:cubicBezTo>
                    <a:cubicBezTo>
                      <a:pt x="3424" y="7678"/>
                      <a:pt x="3913" y="7768"/>
                      <a:pt x="4394" y="7768"/>
                    </a:cubicBezTo>
                    <a:cubicBezTo>
                      <a:pt x="5935" y="7768"/>
                      <a:pt x="7396" y="6844"/>
                      <a:pt x="7997" y="5338"/>
                    </a:cubicBezTo>
                    <a:cubicBezTo>
                      <a:pt x="8796" y="3349"/>
                      <a:pt x="7835" y="1080"/>
                      <a:pt x="5857" y="280"/>
                    </a:cubicBezTo>
                    <a:cubicBezTo>
                      <a:pt x="5384" y="90"/>
                      <a:pt x="4895" y="0"/>
                      <a:pt x="44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1"/>
              <p:cNvSpPr/>
              <p:nvPr/>
            </p:nvSpPr>
            <p:spPr>
              <a:xfrm>
                <a:off x="2598975" y="5250125"/>
                <a:ext cx="254500" cy="224500"/>
              </a:xfrm>
              <a:custGeom>
                <a:avLst/>
                <a:gdLst/>
                <a:ahLst/>
                <a:cxnLst/>
                <a:rect l="l" t="t" r="r" b="b"/>
                <a:pathLst>
                  <a:path w="10180" h="8980" extrusionOk="0">
                    <a:moveTo>
                      <a:pt x="5106" y="604"/>
                    </a:moveTo>
                    <a:cubicBezTo>
                      <a:pt x="5587" y="604"/>
                      <a:pt x="6076" y="694"/>
                      <a:pt x="6549" y="884"/>
                    </a:cubicBezTo>
                    <a:cubicBezTo>
                      <a:pt x="8527" y="1684"/>
                      <a:pt x="9488" y="3953"/>
                      <a:pt x="8689" y="5942"/>
                    </a:cubicBezTo>
                    <a:cubicBezTo>
                      <a:pt x="8088" y="7448"/>
                      <a:pt x="6627" y="8372"/>
                      <a:pt x="5086" y="8372"/>
                    </a:cubicBezTo>
                    <a:cubicBezTo>
                      <a:pt x="4605" y="8372"/>
                      <a:pt x="4116" y="8282"/>
                      <a:pt x="3643" y="8091"/>
                    </a:cubicBezTo>
                    <a:cubicBezTo>
                      <a:pt x="1665" y="7292"/>
                      <a:pt x="692" y="5023"/>
                      <a:pt x="1492" y="3034"/>
                    </a:cubicBezTo>
                    <a:cubicBezTo>
                      <a:pt x="2101" y="1528"/>
                      <a:pt x="3564" y="604"/>
                      <a:pt x="5106" y="604"/>
                    </a:cubicBezTo>
                    <a:close/>
                    <a:moveTo>
                      <a:pt x="5107" y="0"/>
                    </a:moveTo>
                    <a:cubicBezTo>
                      <a:pt x="3325" y="0"/>
                      <a:pt x="1638" y="1062"/>
                      <a:pt x="930" y="2808"/>
                    </a:cubicBezTo>
                    <a:cubicBezTo>
                      <a:pt x="1" y="5109"/>
                      <a:pt x="1125" y="7724"/>
                      <a:pt x="3415" y="8653"/>
                    </a:cubicBezTo>
                    <a:cubicBezTo>
                      <a:pt x="3965" y="8875"/>
                      <a:pt x="4532" y="8980"/>
                      <a:pt x="5090" y="8980"/>
                    </a:cubicBezTo>
                    <a:cubicBezTo>
                      <a:pt x="6869" y="8980"/>
                      <a:pt x="8554" y="7912"/>
                      <a:pt x="9262" y="6168"/>
                    </a:cubicBezTo>
                    <a:cubicBezTo>
                      <a:pt x="10180" y="3867"/>
                      <a:pt x="9067" y="1252"/>
                      <a:pt x="6776" y="323"/>
                    </a:cubicBezTo>
                    <a:cubicBezTo>
                      <a:pt x="6229" y="104"/>
                      <a:pt x="5663" y="0"/>
                      <a:pt x="5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1"/>
              <p:cNvSpPr/>
              <p:nvPr/>
            </p:nvSpPr>
            <p:spPr>
              <a:xfrm>
                <a:off x="4269550" y="5252775"/>
                <a:ext cx="109700" cy="219100"/>
              </a:xfrm>
              <a:custGeom>
                <a:avLst/>
                <a:gdLst/>
                <a:ahLst/>
                <a:cxnLst/>
                <a:rect l="l" t="t" r="r" b="b"/>
                <a:pathLst>
                  <a:path w="4388" h="8764" extrusionOk="0">
                    <a:moveTo>
                      <a:pt x="0" y="0"/>
                    </a:moveTo>
                    <a:lnTo>
                      <a:pt x="0" y="8763"/>
                    </a:lnTo>
                    <a:cubicBezTo>
                      <a:pt x="2421" y="8763"/>
                      <a:pt x="4387" y="6797"/>
                      <a:pt x="4387" y="4388"/>
                    </a:cubicBezTo>
                    <a:cubicBezTo>
                      <a:pt x="4387" y="1967"/>
                      <a:pt x="2421"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2" name="Google Shape;342;p21"/>
          <p:cNvSpPr txBox="1">
            <a:spLocks noGrp="1"/>
          </p:cNvSpPr>
          <p:nvPr>
            <p:ph type="subTitle" idx="1"/>
          </p:nvPr>
        </p:nvSpPr>
        <p:spPr>
          <a:xfrm>
            <a:off x="2315591" y="2009725"/>
            <a:ext cx="2124600" cy="543000"/>
          </a:xfrm>
          <a:prstGeom prst="rect">
            <a:avLst/>
          </a:prstGeom>
        </p:spPr>
        <p:txBody>
          <a:bodyPr spcFirstLastPara="1" wrap="square" lIns="0" tIns="0" rIns="0"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43" name="Google Shape;343;p21"/>
          <p:cNvSpPr txBox="1">
            <a:spLocks noGrp="1"/>
          </p:cNvSpPr>
          <p:nvPr>
            <p:ph type="subTitle" idx="2"/>
          </p:nvPr>
        </p:nvSpPr>
        <p:spPr>
          <a:xfrm>
            <a:off x="2315591" y="1638075"/>
            <a:ext cx="2124600" cy="393600"/>
          </a:xfrm>
          <a:prstGeom prst="rect">
            <a:avLst/>
          </a:prstGeom>
        </p:spPr>
        <p:txBody>
          <a:bodyPr spcFirstLastPara="1" wrap="square" lIns="0" tIns="0" rIns="0" bIns="0" anchor="t" anchorCtr="0">
            <a:noAutofit/>
          </a:bodyPr>
          <a:lstStyle>
            <a:lvl1pPr lvl="0" rtl="0">
              <a:spcBef>
                <a:spcPts val="0"/>
              </a:spcBef>
              <a:spcAft>
                <a:spcPts val="0"/>
              </a:spcAft>
              <a:buSzPts val="2000"/>
              <a:buFont typeface="DM Serif Display"/>
              <a:buNone/>
              <a:defRPr sz="2000">
                <a:highlight>
                  <a:schemeClr val="dk2"/>
                </a:highlight>
                <a:latin typeface="DM Serif Display"/>
                <a:ea typeface="DM Serif Display"/>
                <a:cs typeface="DM Serif Display"/>
                <a:sym typeface="DM Serif Display"/>
              </a:defRPr>
            </a:lvl1pPr>
            <a:lvl2pPr lvl="1" rtl="0">
              <a:spcBef>
                <a:spcPts val="0"/>
              </a:spcBef>
              <a:spcAft>
                <a:spcPts val="0"/>
              </a:spcAft>
              <a:buSzPts val="2000"/>
              <a:buFont typeface="DM Serif Display"/>
              <a:buNone/>
              <a:defRPr sz="2000">
                <a:latin typeface="DM Serif Display"/>
                <a:ea typeface="DM Serif Display"/>
                <a:cs typeface="DM Serif Display"/>
                <a:sym typeface="DM Serif Display"/>
              </a:defRPr>
            </a:lvl2pPr>
            <a:lvl3pPr lvl="2" rtl="0">
              <a:spcBef>
                <a:spcPts val="0"/>
              </a:spcBef>
              <a:spcAft>
                <a:spcPts val="0"/>
              </a:spcAft>
              <a:buSzPts val="2000"/>
              <a:buFont typeface="DM Serif Display"/>
              <a:buNone/>
              <a:defRPr sz="2000">
                <a:latin typeface="DM Serif Display"/>
                <a:ea typeface="DM Serif Display"/>
                <a:cs typeface="DM Serif Display"/>
                <a:sym typeface="DM Serif Display"/>
              </a:defRPr>
            </a:lvl3pPr>
            <a:lvl4pPr lvl="3" rtl="0">
              <a:spcBef>
                <a:spcPts val="0"/>
              </a:spcBef>
              <a:spcAft>
                <a:spcPts val="0"/>
              </a:spcAft>
              <a:buSzPts val="2000"/>
              <a:buFont typeface="DM Serif Display"/>
              <a:buNone/>
              <a:defRPr sz="2000">
                <a:latin typeface="DM Serif Display"/>
                <a:ea typeface="DM Serif Display"/>
                <a:cs typeface="DM Serif Display"/>
                <a:sym typeface="DM Serif Display"/>
              </a:defRPr>
            </a:lvl4pPr>
            <a:lvl5pPr lvl="4" rtl="0">
              <a:spcBef>
                <a:spcPts val="0"/>
              </a:spcBef>
              <a:spcAft>
                <a:spcPts val="0"/>
              </a:spcAft>
              <a:buSzPts val="2000"/>
              <a:buFont typeface="DM Serif Display"/>
              <a:buNone/>
              <a:defRPr sz="2000">
                <a:latin typeface="DM Serif Display"/>
                <a:ea typeface="DM Serif Display"/>
                <a:cs typeface="DM Serif Display"/>
                <a:sym typeface="DM Serif Display"/>
              </a:defRPr>
            </a:lvl5pPr>
            <a:lvl6pPr lvl="5" rtl="0">
              <a:spcBef>
                <a:spcPts val="0"/>
              </a:spcBef>
              <a:spcAft>
                <a:spcPts val="0"/>
              </a:spcAft>
              <a:buSzPts val="2000"/>
              <a:buFont typeface="DM Serif Display"/>
              <a:buNone/>
              <a:defRPr sz="2000">
                <a:latin typeface="DM Serif Display"/>
                <a:ea typeface="DM Serif Display"/>
                <a:cs typeface="DM Serif Display"/>
                <a:sym typeface="DM Serif Display"/>
              </a:defRPr>
            </a:lvl6pPr>
            <a:lvl7pPr lvl="6" rtl="0">
              <a:spcBef>
                <a:spcPts val="0"/>
              </a:spcBef>
              <a:spcAft>
                <a:spcPts val="0"/>
              </a:spcAft>
              <a:buSzPts val="2000"/>
              <a:buFont typeface="DM Serif Display"/>
              <a:buNone/>
              <a:defRPr sz="2000">
                <a:latin typeface="DM Serif Display"/>
                <a:ea typeface="DM Serif Display"/>
                <a:cs typeface="DM Serif Display"/>
                <a:sym typeface="DM Serif Display"/>
              </a:defRPr>
            </a:lvl7pPr>
            <a:lvl8pPr lvl="7" rtl="0">
              <a:spcBef>
                <a:spcPts val="0"/>
              </a:spcBef>
              <a:spcAft>
                <a:spcPts val="0"/>
              </a:spcAft>
              <a:buSzPts val="2000"/>
              <a:buFont typeface="DM Serif Display"/>
              <a:buNone/>
              <a:defRPr sz="2000">
                <a:latin typeface="DM Serif Display"/>
                <a:ea typeface="DM Serif Display"/>
                <a:cs typeface="DM Serif Display"/>
                <a:sym typeface="DM Serif Display"/>
              </a:defRPr>
            </a:lvl8pPr>
            <a:lvl9pPr lvl="8" rtl="0">
              <a:spcBef>
                <a:spcPts val="0"/>
              </a:spcBef>
              <a:spcAft>
                <a:spcPts val="0"/>
              </a:spcAft>
              <a:buSzPts val="2000"/>
              <a:buFont typeface="DM Serif Display"/>
              <a:buNone/>
              <a:defRPr sz="2000">
                <a:latin typeface="DM Serif Display"/>
                <a:ea typeface="DM Serif Display"/>
                <a:cs typeface="DM Serif Display"/>
                <a:sym typeface="DM Serif Display"/>
              </a:defRPr>
            </a:lvl9pPr>
          </a:lstStyle>
          <a:p>
            <a:endParaRPr/>
          </a:p>
        </p:txBody>
      </p:sp>
      <p:sp>
        <p:nvSpPr>
          <p:cNvPr id="344" name="Google Shape;344;p21"/>
          <p:cNvSpPr txBox="1">
            <a:spLocks noGrp="1"/>
          </p:cNvSpPr>
          <p:nvPr>
            <p:ph type="subTitle" idx="3"/>
          </p:nvPr>
        </p:nvSpPr>
        <p:spPr>
          <a:xfrm>
            <a:off x="5356066" y="2009725"/>
            <a:ext cx="2124600" cy="543000"/>
          </a:xfrm>
          <a:prstGeom prst="rect">
            <a:avLst/>
          </a:prstGeom>
        </p:spPr>
        <p:txBody>
          <a:bodyPr spcFirstLastPara="1" wrap="square" lIns="0" tIns="0" rIns="0"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45" name="Google Shape;345;p21"/>
          <p:cNvSpPr txBox="1">
            <a:spLocks noGrp="1"/>
          </p:cNvSpPr>
          <p:nvPr>
            <p:ph type="subTitle" idx="4"/>
          </p:nvPr>
        </p:nvSpPr>
        <p:spPr>
          <a:xfrm>
            <a:off x="5356066" y="1638075"/>
            <a:ext cx="2124600" cy="393600"/>
          </a:xfrm>
          <a:prstGeom prst="rect">
            <a:avLst/>
          </a:prstGeom>
        </p:spPr>
        <p:txBody>
          <a:bodyPr spcFirstLastPara="1" wrap="square" lIns="0" tIns="0" rIns="0" bIns="0" anchor="t" anchorCtr="0">
            <a:noAutofit/>
          </a:bodyPr>
          <a:lstStyle>
            <a:lvl1pPr lvl="0" rtl="0">
              <a:spcBef>
                <a:spcPts val="0"/>
              </a:spcBef>
              <a:spcAft>
                <a:spcPts val="0"/>
              </a:spcAft>
              <a:buSzPts val="2000"/>
              <a:buFont typeface="DM Serif Display"/>
              <a:buNone/>
              <a:defRPr sz="2000">
                <a:highlight>
                  <a:schemeClr val="dk2"/>
                </a:highlight>
                <a:latin typeface="DM Serif Display"/>
                <a:ea typeface="DM Serif Display"/>
                <a:cs typeface="DM Serif Display"/>
                <a:sym typeface="DM Serif Display"/>
              </a:defRPr>
            </a:lvl1pPr>
            <a:lvl2pPr lvl="1" rtl="0">
              <a:spcBef>
                <a:spcPts val="0"/>
              </a:spcBef>
              <a:spcAft>
                <a:spcPts val="0"/>
              </a:spcAft>
              <a:buSzPts val="2000"/>
              <a:buFont typeface="DM Serif Display"/>
              <a:buNone/>
              <a:defRPr sz="2000">
                <a:latin typeface="DM Serif Display"/>
                <a:ea typeface="DM Serif Display"/>
                <a:cs typeface="DM Serif Display"/>
                <a:sym typeface="DM Serif Display"/>
              </a:defRPr>
            </a:lvl2pPr>
            <a:lvl3pPr lvl="2" rtl="0">
              <a:spcBef>
                <a:spcPts val="0"/>
              </a:spcBef>
              <a:spcAft>
                <a:spcPts val="0"/>
              </a:spcAft>
              <a:buSzPts val="2000"/>
              <a:buFont typeface="DM Serif Display"/>
              <a:buNone/>
              <a:defRPr sz="2000">
                <a:latin typeface="DM Serif Display"/>
                <a:ea typeface="DM Serif Display"/>
                <a:cs typeface="DM Serif Display"/>
                <a:sym typeface="DM Serif Display"/>
              </a:defRPr>
            </a:lvl3pPr>
            <a:lvl4pPr lvl="3" rtl="0">
              <a:spcBef>
                <a:spcPts val="0"/>
              </a:spcBef>
              <a:spcAft>
                <a:spcPts val="0"/>
              </a:spcAft>
              <a:buSzPts val="2000"/>
              <a:buFont typeface="DM Serif Display"/>
              <a:buNone/>
              <a:defRPr sz="2000">
                <a:latin typeface="DM Serif Display"/>
                <a:ea typeface="DM Serif Display"/>
                <a:cs typeface="DM Serif Display"/>
                <a:sym typeface="DM Serif Display"/>
              </a:defRPr>
            </a:lvl4pPr>
            <a:lvl5pPr lvl="4" rtl="0">
              <a:spcBef>
                <a:spcPts val="0"/>
              </a:spcBef>
              <a:spcAft>
                <a:spcPts val="0"/>
              </a:spcAft>
              <a:buSzPts val="2000"/>
              <a:buFont typeface="DM Serif Display"/>
              <a:buNone/>
              <a:defRPr sz="2000">
                <a:latin typeface="DM Serif Display"/>
                <a:ea typeface="DM Serif Display"/>
                <a:cs typeface="DM Serif Display"/>
                <a:sym typeface="DM Serif Display"/>
              </a:defRPr>
            </a:lvl5pPr>
            <a:lvl6pPr lvl="5" rtl="0">
              <a:spcBef>
                <a:spcPts val="0"/>
              </a:spcBef>
              <a:spcAft>
                <a:spcPts val="0"/>
              </a:spcAft>
              <a:buSzPts val="2000"/>
              <a:buFont typeface="DM Serif Display"/>
              <a:buNone/>
              <a:defRPr sz="2000">
                <a:latin typeface="DM Serif Display"/>
                <a:ea typeface="DM Serif Display"/>
                <a:cs typeface="DM Serif Display"/>
                <a:sym typeface="DM Serif Display"/>
              </a:defRPr>
            </a:lvl6pPr>
            <a:lvl7pPr lvl="6" rtl="0">
              <a:spcBef>
                <a:spcPts val="0"/>
              </a:spcBef>
              <a:spcAft>
                <a:spcPts val="0"/>
              </a:spcAft>
              <a:buSzPts val="2000"/>
              <a:buFont typeface="DM Serif Display"/>
              <a:buNone/>
              <a:defRPr sz="2000">
                <a:latin typeface="DM Serif Display"/>
                <a:ea typeface="DM Serif Display"/>
                <a:cs typeface="DM Serif Display"/>
                <a:sym typeface="DM Serif Display"/>
              </a:defRPr>
            </a:lvl7pPr>
            <a:lvl8pPr lvl="7" rtl="0">
              <a:spcBef>
                <a:spcPts val="0"/>
              </a:spcBef>
              <a:spcAft>
                <a:spcPts val="0"/>
              </a:spcAft>
              <a:buSzPts val="2000"/>
              <a:buFont typeface="DM Serif Display"/>
              <a:buNone/>
              <a:defRPr sz="2000">
                <a:latin typeface="DM Serif Display"/>
                <a:ea typeface="DM Serif Display"/>
                <a:cs typeface="DM Serif Display"/>
                <a:sym typeface="DM Serif Display"/>
              </a:defRPr>
            </a:lvl8pPr>
            <a:lvl9pPr lvl="8" rtl="0">
              <a:spcBef>
                <a:spcPts val="0"/>
              </a:spcBef>
              <a:spcAft>
                <a:spcPts val="0"/>
              </a:spcAft>
              <a:buSzPts val="2000"/>
              <a:buFont typeface="DM Serif Display"/>
              <a:buNone/>
              <a:defRPr sz="2000">
                <a:latin typeface="DM Serif Display"/>
                <a:ea typeface="DM Serif Display"/>
                <a:cs typeface="DM Serif Display"/>
                <a:sym typeface="DM Serif Display"/>
              </a:defRPr>
            </a:lvl9pPr>
          </a:lstStyle>
          <a:p>
            <a:endParaRPr/>
          </a:p>
        </p:txBody>
      </p:sp>
      <p:sp>
        <p:nvSpPr>
          <p:cNvPr id="346" name="Google Shape;346;p21"/>
          <p:cNvSpPr txBox="1">
            <a:spLocks noGrp="1"/>
          </p:cNvSpPr>
          <p:nvPr>
            <p:ph type="subTitle" idx="5"/>
          </p:nvPr>
        </p:nvSpPr>
        <p:spPr>
          <a:xfrm>
            <a:off x="2315591" y="3373775"/>
            <a:ext cx="2124600" cy="543000"/>
          </a:xfrm>
          <a:prstGeom prst="rect">
            <a:avLst/>
          </a:prstGeom>
        </p:spPr>
        <p:txBody>
          <a:bodyPr spcFirstLastPara="1" wrap="square" lIns="0" tIns="0" rIns="0"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47" name="Google Shape;347;p21"/>
          <p:cNvSpPr txBox="1">
            <a:spLocks noGrp="1"/>
          </p:cNvSpPr>
          <p:nvPr>
            <p:ph type="subTitle" idx="6"/>
          </p:nvPr>
        </p:nvSpPr>
        <p:spPr>
          <a:xfrm>
            <a:off x="2315591" y="3002125"/>
            <a:ext cx="2124600" cy="393600"/>
          </a:xfrm>
          <a:prstGeom prst="rect">
            <a:avLst/>
          </a:prstGeom>
        </p:spPr>
        <p:txBody>
          <a:bodyPr spcFirstLastPara="1" wrap="square" lIns="0" tIns="0" rIns="0" bIns="0" anchor="t" anchorCtr="0">
            <a:noAutofit/>
          </a:bodyPr>
          <a:lstStyle>
            <a:lvl1pPr lvl="0" rtl="0">
              <a:spcBef>
                <a:spcPts val="0"/>
              </a:spcBef>
              <a:spcAft>
                <a:spcPts val="0"/>
              </a:spcAft>
              <a:buSzPts val="2000"/>
              <a:buFont typeface="DM Serif Display"/>
              <a:buNone/>
              <a:defRPr sz="2000">
                <a:highlight>
                  <a:schemeClr val="dk2"/>
                </a:highlight>
                <a:latin typeface="DM Serif Display"/>
                <a:ea typeface="DM Serif Display"/>
                <a:cs typeface="DM Serif Display"/>
                <a:sym typeface="DM Serif Display"/>
              </a:defRPr>
            </a:lvl1pPr>
            <a:lvl2pPr lvl="1" rtl="0">
              <a:spcBef>
                <a:spcPts val="0"/>
              </a:spcBef>
              <a:spcAft>
                <a:spcPts val="0"/>
              </a:spcAft>
              <a:buSzPts val="2000"/>
              <a:buFont typeface="DM Serif Display"/>
              <a:buNone/>
              <a:defRPr sz="2000">
                <a:latin typeface="DM Serif Display"/>
                <a:ea typeface="DM Serif Display"/>
                <a:cs typeface="DM Serif Display"/>
                <a:sym typeface="DM Serif Display"/>
              </a:defRPr>
            </a:lvl2pPr>
            <a:lvl3pPr lvl="2" rtl="0">
              <a:spcBef>
                <a:spcPts val="0"/>
              </a:spcBef>
              <a:spcAft>
                <a:spcPts val="0"/>
              </a:spcAft>
              <a:buSzPts val="2000"/>
              <a:buFont typeface="DM Serif Display"/>
              <a:buNone/>
              <a:defRPr sz="2000">
                <a:latin typeface="DM Serif Display"/>
                <a:ea typeface="DM Serif Display"/>
                <a:cs typeface="DM Serif Display"/>
                <a:sym typeface="DM Serif Display"/>
              </a:defRPr>
            </a:lvl3pPr>
            <a:lvl4pPr lvl="3" rtl="0">
              <a:spcBef>
                <a:spcPts val="0"/>
              </a:spcBef>
              <a:spcAft>
                <a:spcPts val="0"/>
              </a:spcAft>
              <a:buSzPts val="2000"/>
              <a:buFont typeface="DM Serif Display"/>
              <a:buNone/>
              <a:defRPr sz="2000">
                <a:latin typeface="DM Serif Display"/>
                <a:ea typeface="DM Serif Display"/>
                <a:cs typeface="DM Serif Display"/>
                <a:sym typeface="DM Serif Display"/>
              </a:defRPr>
            </a:lvl4pPr>
            <a:lvl5pPr lvl="4" rtl="0">
              <a:spcBef>
                <a:spcPts val="0"/>
              </a:spcBef>
              <a:spcAft>
                <a:spcPts val="0"/>
              </a:spcAft>
              <a:buSzPts val="2000"/>
              <a:buFont typeface="DM Serif Display"/>
              <a:buNone/>
              <a:defRPr sz="2000">
                <a:latin typeface="DM Serif Display"/>
                <a:ea typeface="DM Serif Display"/>
                <a:cs typeface="DM Serif Display"/>
                <a:sym typeface="DM Serif Display"/>
              </a:defRPr>
            </a:lvl5pPr>
            <a:lvl6pPr lvl="5" rtl="0">
              <a:spcBef>
                <a:spcPts val="0"/>
              </a:spcBef>
              <a:spcAft>
                <a:spcPts val="0"/>
              </a:spcAft>
              <a:buSzPts val="2000"/>
              <a:buFont typeface="DM Serif Display"/>
              <a:buNone/>
              <a:defRPr sz="2000">
                <a:latin typeface="DM Serif Display"/>
                <a:ea typeface="DM Serif Display"/>
                <a:cs typeface="DM Serif Display"/>
                <a:sym typeface="DM Serif Display"/>
              </a:defRPr>
            </a:lvl6pPr>
            <a:lvl7pPr lvl="6" rtl="0">
              <a:spcBef>
                <a:spcPts val="0"/>
              </a:spcBef>
              <a:spcAft>
                <a:spcPts val="0"/>
              </a:spcAft>
              <a:buSzPts val="2000"/>
              <a:buFont typeface="DM Serif Display"/>
              <a:buNone/>
              <a:defRPr sz="2000">
                <a:latin typeface="DM Serif Display"/>
                <a:ea typeface="DM Serif Display"/>
                <a:cs typeface="DM Serif Display"/>
                <a:sym typeface="DM Serif Display"/>
              </a:defRPr>
            </a:lvl7pPr>
            <a:lvl8pPr lvl="7" rtl="0">
              <a:spcBef>
                <a:spcPts val="0"/>
              </a:spcBef>
              <a:spcAft>
                <a:spcPts val="0"/>
              </a:spcAft>
              <a:buSzPts val="2000"/>
              <a:buFont typeface="DM Serif Display"/>
              <a:buNone/>
              <a:defRPr sz="2000">
                <a:latin typeface="DM Serif Display"/>
                <a:ea typeface="DM Serif Display"/>
                <a:cs typeface="DM Serif Display"/>
                <a:sym typeface="DM Serif Display"/>
              </a:defRPr>
            </a:lvl8pPr>
            <a:lvl9pPr lvl="8" rtl="0">
              <a:spcBef>
                <a:spcPts val="0"/>
              </a:spcBef>
              <a:spcAft>
                <a:spcPts val="0"/>
              </a:spcAft>
              <a:buSzPts val="2000"/>
              <a:buFont typeface="DM Serif Display"/>
              <a:buNone/>
              <a:defRPr sz="2000">
                <a:latin typeface="DM Serif Display"/>
                <a:ea typeface="DM Serif Display"/>
                <a:cs typeface="DM Serif Display"/>
                <a:sym typeface="DM Serif Display"/>
              </a:defRPr>
            </a:lvl9pPr>
          </a:lstStyle>
          <a:p>
            <a:endParaRPr/>
          </a:p>
        </p:txBody>
      </p:sp>
      <p:sp>
        <p:nvSpPr>
          <p:cNvPr id="348" name="Google Shape;348;p21"/>
          <p:cNvSpPr txBox="1">
            <a:spLocks noGrp="1"/>
          </p:cNvSpPr>
          <p:nvPr>
            <p:ph type="subTitle" idx="7"/>
          </p:nvPr>
        </p:nvSpPr>
        <p:spPr>
          <a:xfrm>
            <a:off x="5356066" y="3373775"/>
            <a:ext cx="2124600" cy="543000"/>
          </a:xfrm>
          <a:prstGeom prst="rect">
            <a:avLst/>
          </a:prstGeom>
        </p:spPr>
        <p:txBody>
          <a:bodyPr spcFirstLastPara="1" wrap="square" lIns="0" tIns="0" rIns="0"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49" name="Google Shape;349;p21"/>
          <p:cNvSpPr txBox="1">
            <a:spLocks noGrp="1"/>
          </p:cNvSpPr>
          <p:nvPr>
            <p:ph type="subTitle" idx="8"/>
          </p:nvPr>
        </p:nvSpPr>
        <p:spPr>
          <a:xfrm>
            <a:off x="5356066" y="3002125"/>
            <a:ext cx="2124600" cy="393600"/>
          </a:xfrm>
          <a:prstGeom prst="rect">
            <a:avLst/>
          </a:prstGeom>
        </p:spPr>
        <p:txBody>
          <a:bodyPr spcFirstLastPara="1" wrap="square" lIns="0" tIns="0" rIns="0" bIns="0" anchor="t" anchorCtr="0">
            <a:noAutofit/>
          </a:bodyPr>
          <a:lstStyle>
            <a:lvl1pPr lvl="0" rtl="0">
              <a:spcBef>
                <a:spcPts val="0"/>
              </a:spcBef>
              <a:spcAft>
                <a:spcPts val="0"/>
              </a:spcAft>
              <a:buSzPts val="2000"/>
              <a:buFont typeface="DM Serif Display"/>
              <a:buNone/>
              <a:defRPr sz="2000">
                <a:highlight>
                  <a:schemeClr val="dk2"/>
                </a:highlight>
                <a:latin typeface="DM Serif Display"/>
                <a:ea typeface="DM Serif Display"/>
                <a:cs typeface="DM Serif Display"/>
                <a:sym typeface="DM Serif Display"/>
              </a:defRPr>
            </a:lvl1pPr>
            <a:lvl2pPr lvl="1" rtl="0">
              <a:spcBef>
                <a:spcPts val="0"/>
              </a:spcBef>
              <a:spcAft>
                <a:spcPts val="0"/>
              </a:spcAft>
              <a:buSzPts val="2000"/>
              <a:buFont typeface="DM Serif Display"/>
              <a:buNone/>
              <a:defRPr sz="2000">
                <a:latin typeface="DM Serif Display"/>
                <a:ea typeface="DM Serif Display"/>
                <a:cs typeface="DM Serif Display"/>
                <a:sym typeface="DM Serif Display"/>
              </a:defRPr>
            </a:lvl2pPr>
            <a:lvl3pPr lvl="2" rtl="0">
              <a:spcBef>
                <a:spcPts val="0"/>
              </a:spcBef>
              <a:spcAft>
                <a:spcPts val="0"/>
              </a:spcAft>
              <a:buSzPts val="2000"/>
              <a:buFont typeface="DM Serif Display"/>
              <a:buNone/>
              <a:defRPr sz="2000">
                <a:latin typeface="DM Serif Display"/>
                <a:ea typeface="DM Serif Display"/>
                <a:cs typeface="DM Serif Display"/>
                <a:sym typeface="DM Serif Display"/>
              </a:defRPr>
            </a:lvl3pPr>
            <a:lvl4pPr lvl="3" rtl="0">
              <a:spcBef>
                <a:spcPts val="0"/>
              </a:spcBef>
              <a:spcAft>
                <a:spcPts val="0"/>
              </a:spcAft>
              <a:buSzPts val="2000"/>
              <a:buFont typeface="DM Serif Display"/>
              <a:buNone/>
              <a:defRPr sz="2000">
                <a:latin typeface="DM Serif Display"/>
                <a:ea typeface="DM Serif Display"/>
                <a:cs typeface="DM Serif Display"/>
                <a:sym typeface="DM Serif Display"/>
              </a:defRPr>
            </a:lvl4pPr>
            <a:lvl5pPr lvl="4" rtl="0">
              <a:spcBef>
                <a:spcPts val="0"/>
              </a:spcBef>
              <a:spcAft>
                <a:spcPts val="0"/>
              </a:spcAft>
              <a:buSzPts val="2000"/>
              <a:buFont typeface="DM Serif Display"/>
              <a:buNone/>
              <a:defRPr sz="2000">
                <a:latin typeface="DM Serif Display"/>
                <a:ea typeface="DM Serif Display"/>
                <a:cs typeface="DM Serif Display"/>
                <a:sym typeface="DM Serif Display"/>
              </a:defRPr>
            </a:lvl5pPr>
            <a:lvl6pPr lvl="5" rtl="0">
              <a:spcBef>
                <a:spcPts val="0"/>
              </a:spcBef>
              <a:spcAft>
                <a:spcPts val="0"/>
              </a:spcAft>
              <a:buSzPts val="2000"/>
              <a:buFont typeface="DM Serif Display"/>
              <a:buNone/>
              <a:defRPr sz="2000">
                <a:latin typeface="DM Serif Display"/>
                <a:ea typeface="DM Serif Display"/>
                <a:cs typeface="DM Serif Display"/>
                <a:sym typeface="DM Serif Display"/>
              </a:defRPr>
            </a:lvl6pPr>
            <a:lvl7pPr lvl="6" rtl="0">
              <a:spcBef>
                <a:spcPts val="0"/>
              </a:spcBef>
              <a:spcAft>
                <a:spcPts val="0"/>
              </a:spcAft>
              <a:buSzPts val="2000"/>
              <a:buFont typeface="DM Serif Display"/>
              <a:buNone/>
              <a:defRPr sz="2000">
                <a:latin typeface="DM Serif Display"/>
                <a:ea typeface="DM Serif Display"/>
                <a:cs typeface="DM Serif Display"/>
                <a:sym typeface="DM Serif Display"/>
              </a:defRPr>
            </a:lvl7pPr>
            <a:lvl8pPr lvl="7" rtl="0">
              <a:spcBef>
                <a:spcPts val="0"/>
              </a:spcBef>
              <a:spcAft>
                <a:spcPts val="0"/>
              </a:spcAft>
              <a:buSzPts val="2000"/>
              <a:buFont typeface="DM Serif Display"/>
              <a:buNone/>
              <a:defRPr sz="2000">
                <a:latin typeface="DM Serif Display"/>
                <a:ea typeface="DM Serif Display"/>
                <a:cs typeface="DM Serif Display"/>
                <a:sym typeface="DM Serif Display"/>
              </a:defRPr>
            </a:lvl8pPr>
            <a:lvl9pPr lvl="8" rtl="0">
              <a:spcBef>
                <a:spcPts val="0"/>
              </a:spcBef>
              <a:spcAft>
                <a:spcPts val="0"/>
              </a:spcAft>
              <a:buSzPts val="2000"/>
              <a:buFont typeface="DM Serif Display"/>
              <a:buNone/>
              <a:defRPr sz="2000">
                <a:latin typeface="DM Serif Display"/>
                <a:ea typeface="DM Serif Display"/>
                <a:cs typeface="DM Serif Display"/>
                <a:sym typeface="DM Serif Display"/>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TITLE_AND_BODY_2_2">
    <p:spTree>
      <p:nvGrpSpPr>
        <p:cNvPr id="1" name="Shape 413"/>
        <p:cNvGrpSpPr/>
        <p:nvPr/>
      </p:nvGrpSpPr>
      <p:grpSpPr>
        <a:xfrm>
          <a:off x="0" y="0"/>
          <a:ext cx="0" cy="0"/>
          <a:chOff x="0" y="0"/>
          <a:chExt cx="0" cy="0"/>
        </a:xfrm>
      </p:grpSpPr>
      <p:grpSp>
        <p:nvGrpSpPr>
          <p:cNvPr id="414" name="Google Shape;414;p25"/>
          <p:cNvGrpSpPr/>
          <p:nvPr/>
        </p:nvGrpSpPr>
        <p:grpSpPr>
          <a:xfrm>
            <a:off x="-71700" y="-63175"/>
            <a:ext cx="9287400" cy="5259600"/>
            <a:chOff x="-71700" y="-63175"/>
            <a:chExt cx="9287400" cy="5259600"/>
          </a:xfrm>
        </p:grpSpPr>
        <p:cxnSp>
          <p:nvCxnSpPr>
            <p:cNvPr id="415" name="Google Shape;415;p25"/>
            <p:cNvCxnSpPr/>
            <p:nvPr/>
          </p:nvCxnSpPr>
          <p:spPr>
            <a:xfrm rot="10800000">
              <a:off x="-71700" y="4799100"/>
              <a:ext cx="9287400" cy="0"/>
            </a:xfrm>
            <a:prstGeom prst="straightConnector1">
              <a:avLst/>
            </a:prstGeom>
            <a:noFill/>
            <a:ln w="9525" cap="flat" cmpd="sng">
              <a:solidFill>
                <a:schemeClr val="lt1"/>
              </a:solidFill>
              <a:prstDash val="solid"/>
              <a:round/>
              <a:headEnd type="none" w="med" len="med"/>
              <a:tailEnd type="none" w="med" len="med"/>
            </a:ln>
          </p:spPr>
        </p:cxnSp>
        <p:cxnSp>
          <p:nvCxnSpPr>
            <p:cNvPr id="416" name="Google Shape;416;p25"/>
            <p:cNvCxnSpPr/>
            <p:nvPr/>
          </p:nvCxnSpPr>
          <p:spPr>
            <a:xfrm rot="10800000">
              <a:off x="-71700" y="344925"/>
              <a:ext cx="9287400" cy="0"/>
            </a:xfrm>
            <a:prstGeom prst="straightConnector1">
              <a:avLst/>
            </a:prstGeom>
            <a:noFill/>
            <a:ln w="9525" cap="flat" cmpd="sng">
              <a:solidFill>
                <a:schemeClr val="lt1"/>
              </a:solidFill>
              <a:prstDash val="solid"/>
              <a:round/>
              <a:headEnd type="none" w="med" len="med"/>
              <a:tailEnd type="none" w="med" len="med"/>
            </a:ln>
          </p:spPr>
        </p:cxnSp>
        <p:cxnSp>
          <p:nvCxnSpPr>
            <p:cNvPr id="417" name="Google Shape;417;p25"/>
            <p:cNvCxnSpPr/>
            <p:nvPr/>
          </p:nvCxnSpPr>
          <p:spPr>
            <a:xfrm>
              <a:off x="8795600" y="-63175"/>
              <a:ext cx="0" cy="5259600"/>
            </a:xfrm>
            <a:prstGeom prst="straightConnector1">
              <a:avLst/>
            </a:prstGeom>
            <a:noFill/>
            <a:ln w="9525" cap="flat" cmpd="sng">
              <a:solidFill>
                <a:schemeClr val="lt1"/>
              </a:solidFill>
              <a:prstDash val="solid"/>
              <a:round/>
              <a:headEnd type="none" w="med" len="med"/>
              <a:tailEnd type="none" w="med" len="med"/>
            </a:ln>
          </p:spPr>
        </p:cxnSp>
        <p:cxnSp>
          <p:nvCxnSpPr>
            <p:cNvPr id="418" name="Google Shape;418;p25"/>
            <p:cNvCxnSpPr/>
            <p:nvPr/>
          </p:nvCxnSpPr>
          <p:spPr>
            <a:xfrm>
              <a:off x="348450" y="-63175"/>
              <a:ext cx="0" cy="5259600"/>
            </a:xfrm>
            <a:prstGeom prst="straightConnector1">
              <a:avLst/>
            </a:prstGeom>
            <a:noFill/>
            <a:ln w="9525" cap="flat" cmpd="sng">
              <a:solidFill>
                <a:schemeClr val="lt1"/>
              </a:solidFill>
              <a:prstDash val="solid"/>
              <a:round/>
              <a:headEnd type="none" w="med" len="med"/>
              <a:tailEnd type="none" w="med" len="med"/>
            </a:ln>
          </p:spPr>
        </p:cxnSp>
        <p:cxnSp>
          <p:nvCxnSpPr>
            <p:cNvPr id="419" name="Google Shape;419;p25"/>
            <p:cNvCxnSpPr/>
            <p:nvPr/>
          </p:nvCxnSpPr>
          <p:spPr>
            <a:xfrm rot="10800000">
              <a:off x="-71700" y="1088450"/>
              <a:ext cx="9287400" cy="0"/>
            </a:xfrm>
            <a:prstGeom prst="straightConnector1">
              <a:avLst/>
            </a:prstGeom>
            <a:noFill/>
            <a:ln w="9525" cap="flat" cmpd="sng">
              <a:solidFill>
                <a:schemeClr val="lt1"/>
              </a:solidFill>
              <a:prstDash val="solid"/>
              <a:round/>
              <a:headEnd type="none" w="med" len="med"/>
              <a:tailEnd type="none" w="med" len="med"/>
            </a:ln>
          </p:spPr>
        </p:cxnSp>
        <p:sp>
          <p:nvSpPr>
            <p:cNvPr id="420" name="Google Shape;420;p25"/>
            <p:cNvSpPr/>
            <p:nvPr/>
          </p:nvSpPr>
          <p:spPr>
            <a:xfrm flipH="1">
              <a:off x="8163590" y="579888"/>
              <a:ext cx="260400" cy="273600"/>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5"/>
            <p:cNvSpPr/>
            <p:nvPr/>
          </p:nvSpPr>
          <p:spPr>
            <a:xfrm flipH="1">
              <a:off x="720002" y="579888"/>
              <a:ext cx="260400" cy="273600"/>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25"/>
            <p:cNvGrpSpPr/>
            <p:nvPr/>
          </p:nvGrpSpPr>
          <p:grpSpPr>
            <a:xfrm flipH="1">
              <a:off x="2960922" y="4689966"/>
              <a:ext cx="3222156" cy="218272"/>
              <a:chOff x="2598975" y="5244925"/>
              <a:chExt cx="3410050" cy="231000"/>
            </a:xfrm>
          </p:grpSpPr>
          <p:sp>
            <p:nvSpPr>
              <p:cNvPr id="423" name="Google Shape;423;p25"/>
              <p:cNvSpPr/>
              <p:nvPr/>
            </p:nvSpPr>
            <p:spPr>
              <a:xfrm>
                <a:off x="5781525" y="5248700"/>
                <a:ext cx="227500" cy="227225"/>
              </a:xfrm>
              <a:custGeom>
                <a:avLst/>
                <a:gdLst/>
                <a:ahLst/>
                <a:cxnLst/>
                <a:rect l="l" t="t" r="r" b="b"/>
                <a:pathLst>
                  <a:path w="9100" h="9089" extrusionOk="0">
                    <a:moveTo>
                      <a:pt x="4550" y="1"/>
                    </a:moveTo>
                    <a:cubicBezTo>
                      <a:pt x="2043" y="1"/>
                      <a:pt x="1" y="2032"/>
                      <a:pt x="1" y="4551"/>
                    </a:cubicBezTo>
                    <a:cubicBezTo>
                      <a:pt x="1" y="7058"/>
                      <a:pt x="2043" y="9089"/>
                      <a:pt x="4550" y="9089"/>
                    </a:cubicBezTo>
                    <a:cubicBezTo>
                      <a:pt x="7057" y="9089"/>
                      <a:pt x="9099" y="7058"/>
                      <a:pt x="9099" y="4551"/>
                    </a:cubicBezTo>
                    <a:cubicBezTo>
                      <a:pt x="9099" y="2032"/>
                      <a:pt x="7057" y="1"/>
                      <a:pt x="4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5"/>
              <p:cNvSpPr/>
              <p:nvPr/>
            </p:nvSpPr>
            <p:spPr>
              <a:xfrm>
                <a:off x="3369700" y="5244925"/>
                <a:ext cx="226675" cy="202900"/>
              </a:xfrm>
              <a:custGeom>
                <a:avLst/>
                <a:gdLst/>
                <a:ahLst/>
                <a:cxnLst/>
                <a:rect l="l" t="t" r="r" b="b"/>
                <a:pathLst>
                  <a:path w="9067" h="8116" extrusionOk="0">
                    <a:moveTo>
                      <a:pt x="6657" y="1"/>
                    </a:moveTo>
                    <a:cubicBezTo>
                      <a:pt x="7522" y="1806"/>
                      <a:pt x="7089" y="4032"/>
                      <a:pt x="5490" y="5372"/>
                    </a:cubicBezTo>
                    <a:cubicBezTo>
                      <a:pt x="4650" y="6070"/>
                      <a:pt x="3634" y="6411"/>
                      <a:pt x="2624" y="6411"/>
                    </a:cubicBezTo>
                    <a:cubicBezTo>
                      <a:pt x="1698" y="6411"/>
                      <a:pt x="776" y="6124"/>
                      <a:pt x="1" y="5566"/>
                    </a:cubicBezTo>
                    <a:lnTo>
                      <a:pt x="1" y="5566"/>
                    </a:lnTo>
                    <a:cubicBezTo>
                      <a:pt x="163" y="5901"/>
                      <a:pt x="357" y="6214"/>
                      <a:pt x="606" y="6506"/>
                    </a:cubicBezTo>
                    <a:cubicBezTo>
                      <a:pt x="1493" y="7569"/>
                      <a:pt x="2766" y="8115"/>
                      <a:pt x="4048" y="8115"/>
                    </a:cubicBezTo>
                    <a:cubicBezTo>
                      <a:pt x="5060" y="8115"/>
                      <a:pt x="6078" y="7775"/>
                      <a:pt x="6916" y="7079"/>
                    </a:cubicBezTo>
                    <a:cubicBezTo>
                      <a:pt x="8807" y="5490"/>
                      <a:pt x="9066" y="2670"/>
                      <a:pt x="7478" y="768"/>
                    </a:cubicBezTo>
                    <a:cubicBezTo>
                      <a:pt x="7229" y="476"/>
                      <a:pt x="6948" y="217"/>
                      <a:pt x="66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5"/>
              <p:cNvSpPr/>
              <p:nvPr/>
            </p:nvSpPr>
            <p:spPr>
              <a:xfrm>
                <a:off x="5018375" y="5252775"/>
                <a:ext cx="246400" cy="219100"/>
              </a:xfrm>
              <a:custGeom>
                <a:avLst/>
                <a:gdLst/>
                <a:ahLst/>
                <a:cxnLst/>
                <a:rect l="l" t="t" r="r" b="b"/>
                <a:pathLst>
                  <a:path w="9856" h="8764" extrusionOk="0">
                    <a:moveTo>
                      <a:pt x="5468" y="0"/>
                    </a:moveTo>
                    <a:cubicBezTo>
                      <a:pt x="5134" y="0"/>
                      <a:pt x="4809" y="44"/>
                      <a:pt x="4485" y="119"/>
                    </a:cubicBezTo>
                    <a:cubicBezTo>
                      <a:pt x="4442" y="162"/>
                      <a:pt x="0" y="4160"/>
                      <a:pt x="4485" y="8645"/>
                    </a:cubicBezTo>
                    <a:cubicBezTo>
                      <a:pt x="4809" y="8720"/>
                      <a:pt x="5134" y="8763"/>
                      <a:pt x="5468" y="8763"/>
                    </a:cubicBezTo>
                    <a:cubicBezTo>
                      <a:pt x="7889" y="8763"/>
                      <a:pt x="9855" y="6797"/>
                      <a:pt x="9855" y="4388"/>
                    </a:cubicBezTo>
                    <a:cubicBezTo>
                      <a:pt x="9855" y="1967"/>
                      <a:pt x="7889" y="0"/>
                      <a:pt x="5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5"/>
              <p:cNvSpPr/>
              <p:nvPr/>
            </p:nvSpPr>
            <p:spPr>
              <a:xfrm>
                <a:off x="2616275" y="5265225"/>
                <a:ext cx="219925" cy="194200"/>
              </a:xfrm>
              <a:custGeom>
                <a:avLst/>
                <a:gdLst/>
                <a:ahLst/>
                <a:cxnLst/>
                <a:rect l="l" t="t" r="r" b="b"/>
                <a:pathLst>
                  <a:path w="8797" h="7768" extrusionOk="0">
                    <a:moveTo>
                      <a:pt x="4414" y="0"/>
                    </a:moveTo>
                    <a:cubicBezTo>
                      <a:pt x="2872" y="0"/>
                      <a:pt x="1409" y="924"/>
                      <a:pt x="800" y="2430"/>
                    </a:cubicBezTo>
                    <a:cubicBezTo>
                      <a:pt x="0" y="4419"/>
                      <a:pt x="973" y="6688"/>
                      <a:pt x="2951" y="7487"/>
                    </a:cubicBezTo>
                    <a:cubicBezTo>
                      <a:pt x="3424" y="7678"/>
                      <a:pt x="3913" y="7768"/>
                      <a:pt x="4394" y="7768"/>
                    </a:cubicBezTo>
                    <a:cubicBezTo>
                      <a:pt x="5935" y="7768"/>
                      <a:pt x="7396" y="6844"/>
                      <a:pt x="7997" y="5338"/>
                    </a:cubicBezTo>
                    <a:cubicBezTo>
                      <a:pt x="8796" y="3349"/>
                      <a:pt x="7835" y="1080"/>
                      <a:pt x="5857" y="280"/>
                    </a:cubicBezTo>
                    <a:cubicBezTo>
                      <a:pt x="5384" y="90"/>
                      <a:pt x="4895" y="0"/>
                      <a:pt x="44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5"/>
              <p:cNvSpPr/>
              <p:nvPr/>
            </p:nvSpPr>
            <p:spPr>
              <a:xfrm>
                <a:off x="2598975" y="5250125"/>
                <a:ext cx="254500" cy="224500"/>
              </a:xfrm>
              <a:custGeom>
                <a:avLst/>
                <a:gdLst/>
                <a:ahLst/>
                <a:cxnLst/>
                <a:rect l="l" t="t" r="r" b="b"/>
                <a:pathLst>
                  <a:path w="10180" h="8980" extrusionOk="0">
                    <a:moveTo>
                      <a:pt x="5106" y="604"/>
                    </a:moveTo>
                    <a:cubicBezTo>
                      <a:pt x="5587" y="604"/>
                      <a:pt x="6076" y="694"/>
                      <a:pt x="6549" y="884"/>
                    </a:cubicBezTo>
                    <a:cubicBezTo>
                      <a:pt x="8527" y="1684"/>
                      <a:pt x="9488" y="3953"/>
                      <a:pt x="8689" y="5942"/>
                    </a:cubicBezTo>
                    <a:cubicBezTo>
                      <a:pt x="8088" y="7448"/>
                      <a:pt x="6627" y="8372"/>
                      <a:pt x="5086" y="8372"/>
                    </a:cubicBezTo>
                    <a:cubicBezTo>
                      <a:pt x="4605" y="8372"/>
                      <a:pt x="4116" y="8282"/>
                      <a:pt x="3643" y="8091"/>
                    </a:cubicBezTo>
                    <a:cubicBezTo>
                      <a:pt x="1665" y="7292"/>
                      <a:pt x="692" y="5023"/>
                      <a:pt x="1492" y="3034"/>
                    </a:cubicBezTo>
                    <a:cubicBezTo>
                      <a:pt x="2101" y="1528"/>
                      <a:pt x="3564" y="604"/>
                      <a:pt x="5106" y="604"/>
                    </a:cubicBezTo>
                    <a:close/>
                    <a:moveTo>
                      <a:pt x="5107" y="0"/>
                    </a:moveTo>
                    <a:cubicBezTo>
                      <a:pt x="3325" y="0"/>
                      <a:pt x="1638" y="1062"/>
                      <a:pt x="930" y="2808"/>
                    </a:cubicBezTo>
                    <a:cubicBezTo>
                      <a:pt x="1" y="5109"/>
                      <a:pt x="1125" y="7724"/>
                      <a:pt x="3415" y="8653"/>
                    </a:cubicBezTo>
                    <a:cubicBezTo>
                      <a:pt x="3965" y="8875"/>
                      <a:pt x="4532" y="8980"/>
                      <a:pt x="5090" y="8980"/>
                    </a:cubicBezTo>
                    <a:cubicBezTo>
                      <a:pt x="6869" y="8980"/>
                      <a:pt x="8554" y="7912"/>
                      <a:pt x="9262" y="6168"/>
                    </a:cubicBezTo>
                    <a:cubicBezTo>
                      <a:pt x="10180" y="3867"/>
                      <a:pt x="9067" y="1252"/>
                      <a:pt x="6776" y="323"/>
                    </a:cubicBezTo>
                    <a:cubicBezTo>
                      <a:pt x="6229" y="104"/>
                      <a:pt x="5663" y="0"/>
                      <a:pt x="5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5"/>
              <p:cNvSpPr/>
              <p:nvPr/>
            </p:nvSpPr>
            <p:spPr>
              <a:xfrm>
                <a:off x="4269550" y="5252775"/>
                <a:ext cx="109700" cy="219100"/>
              </a:xfrm>
              <a:custGeom>
                <a:avLst/>
                <a:gdLst/>
                <a:ahLst/>
                <a:cxnLst/>
                <a:rect l="l" t="t" r="r" b="b"/>
                <a:pathLst>
                  <a:path w="4388" h="8764" extrusionOk="0">
                    <a:moveTo>
                      <a:pt x="0" y="0"/>
                    </a:moveTo>
                    <a:lnTo>
                      <a:pt x="0" y="8763"/>
                    </a:lnTo>
                    <a:cubicBezTo>
                      <a:pt x="2421" y="8763"/>
                      <a:pt x="4387" y="6797"/>
                      <a:pt x="4387" y="4388"/>
                    </a:cubicBezTo>
                    <a:cubicBezTo>
                      <a:pt x="4387" y="1967"/>
                      <a:pt x="2421"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BIG_NUMBER_1">
    <p:bg>
      <p:bgPr>
        <a:blipFill>
          <a:blip r:embed="rId2">
            <a:alphaModFix/>
          </a:blip>
          <a:stretch>
            <a:fillRect/>
          </a:stretch>
        </a:blipFill>
        <a:effectLst/>
      </p:bgPr>
    </p:bg>
    <p:spTree>
      <p:nvGrpSpPr>
        <p:cNvPr id="1" name="Shape 429"/>
        <p:cNvGrpSpPr/>
        <p:nvPr/>
      </p:nvGrpSpPr>
      <p:grpSpPr>
        <a:xfrm>
          <a:off x="0" y="0"/>
          <a:ext cx="0" cy="0"/>
          <a:chOff x="0" y="0"/>
          <a:chExt cx="0" cy="0"/>
        </a:xfrm>
      </p:grpSpPr>
      <p:grpSp>
        <p:nvGrpSpPr>
          <p:cNvPr id="430" name="Google Shape;430;p26"/>
          <p:cNvGrpSpPr/>
          <p:nvPr/>
        </p:nvGrpSpPr>
        <p:grpSpPr>
          <a:xfrm>
            <a:off x="-71700" y="-63175"/>
            <a:ext cx="9287400" cy="5259600"/>
            <a:chOff x="-71700" y="-63175"/>
            <a:chExt cx="9287400" cy="5259600"/>
          </a:xfrm>
        </p:grpSpPr>
        <p:cxnSp>
          <p:nvCxnSpPr>
            <p:cNvPr id="431" name="Google Shape;431;p26"/>
            <p:cNvCxnSpPr/>
            <p:nvPr/>
          </p:nvCxnSpPr>
          <p:spPr>
            <a:xfrm rot="10800000">
              <a:off x="-71700" y="4799100"/>
              <a:ext cx="9287400" cy="0"/>
            </a:xfrm>
            <a:prstGeom prst="straightConnector1">
              <a:avLst/>
            </a:prstGeom>
            <a:noFill/>
            <a:ln w="9525" cap="flat" cmpd="sng">
              <a:solidFill>
                <a:schemeClr val="dk1"/>
              </a:solidFill>
              <a:prstDash val="solid"/>
              <a:round/>
              <a:headEnd type="none" w="med" len="med"/>
              <a:tailEnd type="none" w="med" len="med"/>
            </a:ln>
          </p:spPr>
        </p:cxnSp>
        <p:cxnSp>
          <p:nvCxnSpPr>
            <p:cNvPr id="432" name="Google Shape;432;p26"/>
            <p:cNvCxnSpPr/>
            <p:nvPr/>
          </p:nvCxnSpPr>
          <p:spPr>
            <a:xfrm rot="10800000">
              <a:off x="-71700" y="344925"/>
              <a:ext cx="9287400" cy="0"/>
            </a:xfrm>
            <a:prstGeom prst="straightConnector1">
              <a:avLst/>
            </a:prstGeom>
            <a:noFill/>
            <a:ln w="9525" cap="flat" cmpd="sng">
              <a:solidFill>
                <a:schemeClr val="dk1"/>
              </a:solidFill>
              <a:prstDash val="solid"/>
              <a:round/>
              <a:headEnd type="none" w="med" len="med"/>
              <a:tailEnd type="none" w="med" len="med"/>
            </a:ln>
          </p:spPr>
        </p:cxnSp>
        <p:cxnSp>
          <p:nvCxnSpPr>
            <p:cNvPr id="433" name="Google Shape;433;p26"/>
            <p:cNvCxnSpPr/>
            <p:nvPr/>
          </p:nvCxnSpPr>
          <p:spPr>
            <a:xfrm>
              <a:off x="348450" y="-63175"/>
              <a:ext cx="0" cy="5259600"/>
            </a:xfrm>
            <a:prstGeom prst="straightConnector1">
              <a:avLst/>
            </a:prstGeom>
            <a:noFill/>
            <a:ln w="9525" cap="flat" cmpd="sng">
              <a:solidFill>
                <a:schemeClr val="dk1"/>
              </a:solidFill>
              <a:prstDash val="solid"/>
              <a:round/>
              <a:headEnd type="none" w="med" len="med"/>
              <a:tailEnd type="none" w="med" len="med"/>
            </a:ln>
          </p:spPr>
        </p:cxnSp>
        <p:sp>
          <p:nvSpPr>
            <p:cNvPr id="434" name="Google Shape;434;p26"/>
            <p:cNvSpPr/>
            <p:nvPr/>
          </p:nvSpPr>
          <p:spPr>
            <a:xfrm flipH="1">
              <a:off x="218252" y="208113"/>
              <a:ext cx="260400" cy="273600"/>
            </a:xfrm>
            <a:prstGeom prst="star10">
              <a:avLst>
                <a:gd name="adj" fmla="val 23331"/>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6"/>
            <p:cNvSpPr/>
            <p:nvPr/>
          </p:nvSpPr>
          <p:spPr>
            <a:xfrm flipH="1">
              <a:off x="218252" y="4662288"/>
              <a:ext cx="260400" cy="273600"/>
            </a:xfrm>
            <a:prstGeom prst="star10">
              <a:avLst>
                <a:gd name="adj" fmla="val 23331"/>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6"/>
            <p:cNvSpPr/>
            <p:nvPr/>
          </p:nvSpPr>
          <p:spPr>
            <a:xfrm flipH="1">
              <a:off x="8665352" y="4662288"/>
              <a:ext cx="260400" cy="273600"/>
            </a:xfrm>
            <a:prstGeom prst="star10">
              <a:avLst>
                <a:gd name="adj" fmla="val 23331"/>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6"/>
            <p:cNvSpPr/>
            <p:nvPr/>
          </p:nvSpPr>
          <p:spPr>
            <a:xfrm flipH="1">
              <a:off x="8665352" y="208113"/>
              <a:ext cx="260400" cy="273600"/>
            </a:xfrm>
            <a:prstGeom prst="star10">
              <a:avLst>
                <a:gd name="adj" fmla="val 23331"/>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 name="Google Shape;438;p26"/>
            <p:cNvGrpSpPr/>
            <p:nvPr/>
          </p:nvGrpSpPr>
          <p:grpSpPr>
            <a:xfrm flipH="1">
              <a:off x="2960922" y="4689966"/>
              <a:ext cx="3222156" cy="218272"/>
              <a:chOff x="2598975" y="5244925"/>
              <a:chExt cx="3410050" cy="231000"/>
            </a:xfrm>
          </p:grpSpPr>
          <p:sp>
            <p:nvSpPr>
              <p:cNvPr id="439" name="Google Shape;439;p26"/>
              <p:cNvSpPr/>
              <p:nvPr/>
            </p:nvSpPr>
            <p:spPr>
              <a:xfrm>
                <a:off x="5781525" y="5248700"/>
                <a:ext cx="227500" cy="227225"/>
              </a:xfrm>
              <a:custGeom>
                <a:avLst/>
                <a:gdLst/>
                <a:ahLst/>
                <a:cxnLst/>
                <a:rect l="l" t="t" r="r" b="b"/>
                <a:pathLst>
                  <a:path w="9100" h="9089" extrusionOk="0">
                    <a:moveTo>
                      <a:pt x="4550" y="1"/>
                    </a:moveTo>
                    <a:cubicBezTo>
                      <a:pt x="2043" y="1"/>
                      <a:pt x="1" y="2032"/>
                      <a:pt x="1" y="4551"/>
                    </a:cubicBezTo>
                    <a:cubicBezTo>
                      <a:pt x="1" y="7058"/>
                      <a:pt x="2043" y="9089"/>
                      <a:pt x="4550" y="9089"/>
                    </a:cubicBezTo>
                    <a:cubicBezTo>
                      <a:pt x="7057" y="9089"/>
                      <a:pt x="9099" y="7058"/>
                      <a:pt x="9099" y="4551"/>
                    </a:cubicBezTo>
                    <a:cubicBezTo>
                      <a:pt x="9099" y="2032"/>
                      <a:pt x="7057" y="1"/>
                      <a:pt x="4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6"/>
              <p:cNvSpPr/>
              <p:nvPr/>
            </p:nvSpPr>
            <p:spPr>
              <a:xfrm>
                <a:off x="3369700" y="5244925"/>
                <a:ext cx="226675" cy="202900"/>
              </a:xfrm>
              <a:custGeom>
                <a:avLst/>
                <a:gdLst/>
                <a:ahLst/>
                <a:cxnLst/>
                <a:rect l="l" t="t" r="r" b="b"/>
                <a:pathLst>
                  <a:path w="9067" h="8116" extrusionOk="0">
                    <a:moveTo>
                      <a:pt x="6657" y="1"/>
                    </a:moveTo>
                    <a:cubicBezTo>
                      <a:pt x="7522" y="1806"/>
                      <a:pt x="7089" y="4032"/>
                      <a:pt x="5490" y="5372"/>
                    </a:cubicBezTo>
                    <a:cubicBezTo>
                      <a:pt x="4650" y="6070"/>
                      <a:pt x="3634" y="6411"/>
                      <a:pt x="2624" y="6411"/>
                    </a:cubicBezTo>
                    <a:cubicBezTo>
                      <a:pt x="1698" y="6411"/>
                      <a:pt x="776" y="6124"/>
                      <a:pt x="1" y="5566"/>
                    </a:cubicBezTo>
                    <a:lnTo>
                      <a:pt x="1" y="5566"/>
                    </a:lnTo>
                    <a:cubicBezTo>
                      <a:pt x="163" y="5901"/>
                      <a:pt x="357" y="6214"/>
                      <a:pt x="606" y="6506"/>
                    </a:cubicBezTo>
                    <a:cubicBezTo>
                      <a:pt x="1493" y="7569"/>
                      <a:pt x="2766" y="8115"/>
                      <a:pt x="4048" y="8115"/>
                    </a:cubicBezTo>
                    <a:cubicBezTo>
                      <a:pt x="5060" y="8115"/>
                      <a:pt x="6078" y="7775"/>
                      <a:pt x="6916" y="7079"/>
                    </a:cubicBezTo>
                    <a:cubicBezTo>
                      <a:pt x="8807" y="5490"/>
                      <a:pt x="9066" y="2670"/>
                      <a:pt x="7478" y="768"/>
                    </a:cubicBezTo>
                    <a:cubicBezTo>
                      <a:pt x="7229" y="476"/>
                      <a:pt x="6948" y="217"/>
                      <a:pt x="6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6"/>
              <p:cNvSpPr/>
              <p:nvPr/>
            </p:nvSpPr>
            <p:spPr>
              <a:xfrm>
                <a:off x="5018375" y="5252775"/>
                <a:ext cx="246400" cy="219100"/>
              </a:xfrm>
              <a:custGeom>
                <a:avLst/>
                <a:gdLst/>
                <a:ahLst/>
                <a:cxnLst/>
                <a:rect l="l" t="t" r="r" b="b"/>
                <a:pathLst>
                  <a:path w="9856" h="8764" extrusionOk="0">
                    <a:moveTo>
                      <a:pt x="5468" y="0"/>
                    </a:moveTo>
                    <a:cubicBezTo>
                      <a:pt x="5134" y="0"/>
                      <a:pt x="4809" y="44"/>
                      <a:pt x="4485" y="119"/>
                    </a:cubicBezTo>
                    <a:cubicBezTo>
                      <a:pt x="4442" y="162"/>
                      <a:pt x="0" y="4160"/>
                      <a:pt x="4485" y="8645"/>
                    </a:cubicBezTo>
                    <a:cubicBezTo>
                      <a:pt x="4809" y="8720"/>
                      <a:pt x="5134" y="8763"/>
                      <a:pt x="5468" y="8763"/>
                    </a:cubicBezTo>
                    <a:cubicBezTo>
                      <a:pt x="7889" y="8763"/>
                      <a:pt x="9855" y="6797"/>
                      <a:pt x="9855" y="4388"/>
                    </a:cubicBezTo>
                    <a:cubicBezTo>
                      <a:pt x="9855" y="1967"/>
                      <a:pt x="7889" y="0"/>
                      <a:pt x="54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6"/>
              <p:cNvSpPr/>
              <p:nvPr/>
            </p:nvSpPr>
            <p:spPr>
              <a:xfrm>
                <a:off x="2598975" y="5250125"/>
                <a:ext cx="254500" cy="224500"/>
              </a:xfrm>
              <a:custGeom>
                <a:avLst/>
                <a:gdLst/>
                <a:ahLst/>
                <a:cxnLst/>
                <a:rect l="l" t="t" r="r" b="b"/>
                <a:pathLst>
                  <a:path w="10180" h="8980" extrusionOk="0">
                    <a:moveTo>
                      <a:pt x="5106" y="604"/>
                    </a:moveTo>
                    <a:cubicBezTo>
                      <a:pt x="5587" y="604"/>
                      <a:pt x="6076" y="694"/>
                      <a:pt x="6549" y="884"/>
                    </a:cubicBezTo>
                    <a:cubicBezTo>
                      <a:pt x="8527" y="1684"/>
                      <a:pt x="9488" y="3953"/>
                      <a:pt x="8689" y="5942"/>
                    </a:cubicBezTo>
                    <a:cubicBezTo>
                      <a:pt x="8088" y="7448"/>
                      <a:pt x="6627" y="8372"/>
                      <a:pt x="5086" y="8372"/>
                    </a:cubicBezTo>
                    <a:cubicBezTo>
                      <a:pt x="4605" y="8372"/>
                      <a:pt x="4116" y="8282"/>
                      <a:pt x="3643" y="8091"/>
                    </a:cubicBezTo>
                    <a:cubicBezTo>
                      <a:pt x="1665" y="7292"/>
                      <a:pt x="692" y="5023"/>
                      <a:pt x="1492" y="3034"/>
                    </a:cubicBezTo>
                    <a:cubicBezTo>
                      <a:pt x="2101" y="1528"/>
                      <a:pt x="3564" y="604"/>
                      <a:pt x="5106" y="604"/>
                    </a:cubicBezTo>
                    <a:close/>
                    <a:moveTo>
                      <a:pt x="5107" y="0"/>
                    </a:moveTo>
                    <a:cubicBezTo>
                      <a:pt x="3325" y="0"/>
                      <a:pt x="1638" y="1062"/>
                      <a:pt x="930" y="2808"/>
                    </a:cubicBezTo>
                    <a:cubicBezTo>
                      <a:pt x="1" y="5109"/>
                      <a:pt x="1125" y="7724"/>
                      <a:pt x="3415" y="8653"/>
                    </a:cubicBezTo>
                    <a:cubicBezTo>
                      <a:pt x="3965" y="8875"/>
                      <a:pt x="4532" y="8980"/>
                      <a:pt x="5090" y="8980"/>
                    </a:cubicBezTo>
                    <a:cubicBezTo>
                      <a:pt x="6869" y="8980"/>
                      <a:pt x="8554" y="7912"/>
                      <a:pt x="9262" y="6168"/>
                    </a:cubicBezTo>
                    <a:cubicBezTo>
                      <a:pt x="10180" y="3867"/>
                      <a:pt x="9067" y="1252"/>
                      <a:pt x="6776" y="323"/>
                    </a:cubicBezTo>
                    <a:cubicBezTo>
                      <a:pt x="6229" y="104"/>
                      <a:pt x="5663" y="0"/>
                      <a:pt x="5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6"/>
              <p:cNvSpPr/>
              <p:nvPr/>
            </p:nvSpPr>
            <p:spPr>
              <a:xfrm>
                <a:off x="4269550" y="5252775"/>
                <a:ext cx="109700" cy="219100"/>
              </a:xfrm>
              <a:custGeom>
                <a:avLst/>
                <a:gdLst/>
                <a:ahLst/>
                <a:cxnLst/>
                <a:rect l="l" t="t" r="r" b="b"/>
                <a:pathLst>
                  <a:path w="4388" h="8764" extrusionOk="0">
                    <a:moveTo>
                      <a:pt x="0" y="0"/>
                    </a:moveTo>
                    <a:lnTo>
                      <a:pt x="0" y="8763"/>
                    </a:lnTo>
                    <a:cubicBezTo>
                      <a:pt x="2421" y="8763"/>
                      <a:pt x="4387" y="6797"/>
                      <a:pt x="4387" y="4388"/>
                    </a:cubicBezTo>
                    <a:cubicBezTo>
                      <a:pt x="4387" y="1967"/>
                      <a:pt x="2421"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6"/>
              <p:cNvSpPr/>
              <p:nvPr/>
            </p:nvSpPr>
            <p:spPr>
              <a:xfrm>
                <a:off x="2616275" y="5265225"/>
                <a:ext cx="219925" cy="194200"/>
              </a:xfrm>
              <a:custGeom>
                <a:avLst/>
                <a:gdLst/>
                <a:ahLst/>
                <a:cxnLst/>
                <a:rect l="l" t="t" r="r" b="b"/>
                <a:pathLst>
                  <a:path w="8797" h="7768" extrusionOk="0">
                    <a:moveTo>
                      <a:pt x="4414" y="0"/>
                    </a:moveTo>
                    <a:cubicBezTo>
                      <a:pt x="2872" y="0"/>
                      <a:pt x="1409" y="924"/>
                      <a:pt x="800" y="2430"/>
                    </a:cubicBezTo>
                    <a:cubicBezTo>
                      <a:pt x="0" y="4419"/>
                      <a:pt x="973" y="6688"/>
                      <a:pt x="2951" y="7487"/>
                    </a:cubicBezTo>
                    <a:cubicBezTo>
                      <a:pt x="3424" y="7678"/>
                      <a:pt x="3913" y="7768"/>
                      <a:pt x="4394" y="7768"/>
                    </a:cubicBezTo>
                    <a:cubicBezTo>
                      <a:pt x="5935" y="7768"/>
                      <a:pt x="7396" y="6844"/>
                      <a:pt x="7997" y="5338"/>
                    </a:cubicBezTo>
                    <a:cubicBezTo>
                      <a:pt x="8796" y="3349"/>
                      <a:pt x="7835" y="1080"/>
                      <a:pt x="5857" y="280"/>
                    </a:cubicBezTo>
                    <a:cubicBezTo>
                      <a:pt x="5384" y="90"/>
                      <a:pt x="4895" y="0"/>
                      <a:pt x="44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45" name="Google Shape;445;p26"/>
            <p:cNvCxnSpPr/>
            <p:nvPr/>
          </p:nvCxnSpPr>
          <p:spPr>
            <a:xfrm>
              <a:off x="8795600" y="-63175"/>
              <a:ext cx="0" cy="52596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2278737" y="2150850"/>
            <a:ext cx="4603800" cy="841800"/>
          </a:xfrm>
          <a:prstGeom prst="rect">
            <a:avLst/>
          </a:prstGeom>
          <a:gradFill>
            <a:gsLst>
              <a:gs pos="0">
                <a:srgbClr val="ECE2B2">
                  <a:alpha val="29803"/>
                </a:srgbClr>
              </a:gs>
              <a:gs pos="100000">
                <a:srgbClr val="0B5C96">
                  <a:alpha val="40784"/>
                </a:srgbClr>
              </a:gs>
            </a:gsLst>
            <a:lin ang="10800025" scaled="0"/>
          </a:gra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endParaRPr/>
          </a:p>
        </p:txBody>
      </p:sp>
      <p:grpSp>
        <p:nvGrpSpPr>
          <p:cNvPr id="14" name="Google Shape;14;p3"/>
          <p:cNvGrpSpPr/>
          <p:nvPr/>
        </p:nvGrpSpPr>
        <p:grpSpPr>
          <a:xfrm>
            <a:off x="-71700" y="-63175"/>
            <a:ext cx="9287400" cy="5259600"/>
            <a:chOff x="-71700" y="-63175"/>
            <a:chExt cx="9287400" cy="5259600"/>
          </a:xfrm>
        </p:grpSpPr>
        <p:cxnSp>
          <p:nvCxnSpPr>
            <p:cNvPr id="15" name="Google Shape;15;p3"/>
            <p:cNvCxnSpPr/>
            <p:nvPr/>
          </p:nvCxnSpPr>
          <p:spPr>
            <a:xfrm rot="10800000">
              <a:off x="-71700" y="4799100"/>
              <a:ext cx="9287400" cy="0"/>
            </a:xfrm>
            <a:prstGeom prst="straightConnector1">
              <a:avLst/>
            </a:prstGeom>
            <a:noFill/>
            <a:ln w="9525" cap="flat" cmpd="sng">
              <a:solidFill>
                <a:schemeClr val="dk1"/>
              </a:solidFill>
              <a:prstDash val="solid"/>
              <a:round/>
              <a:headEnd type="none" w="med" len="med"/>
              <a:tailEnd type="none" w="med" len="med"/>
            </a:ln>
          </p:spPr>
        </p:cxnSp>
        <p:cxnSp>
          <p:nvCxnSpPr>
            <p:cNvPr id="16" name="Google Shape;16;p3"/>
            <p:cNvCxnSpPr/>
            <p:nvPr/>
          </p:nvCxnSpPr>
          <p:spPr>
            <a:xfrm rot="10800000">
              <a:off x="-71700" y="344925"/>
              <a:ext cx="9287400" cy="0"/>
            </a:xfrm>
            <a:prstGeom prst="straightConnector1">
              <a:avLst/>
            </a:prstGeom>
            <a:noFill/>
            <a:ln w="9525" cap="flat" cmpd="sng">
              <a:solidFill>
                <a:schemeClr val="dk1"/>
              </a:solidFill>
              <a:prstDash val="solid"/>
              <a:round/>
              <a:headEnd type="none" w="med" len="med"/>
              <a:tailEnd type="none" w="med" len="med"/>
            </a:ln>
          </p:spPr>
        </p:cxnSp>
        <p:cxnSp>
          <p:nvCxnSpPr>
            <p:cNvPr id="17" name="Google Shape;17;p3"/>
            <p:cNvCxnSpPr/>
            <p:nvPr/>
          </p:nvCxnSpPr>
          <p:spPr>
            <a:xfrm>
              <a:off x="348450" y="-63175"/>
              <a:ext cx="0" cy="5259600"/>
            </a:xfrm>
            <a:prstGeom prst="straightConnector1">
              <a:avLst/>
            </a:prstGeom>
            <a:noFill/>
            <a:ln w="9525" cap="flat" cmpd="sng">
              <a:solidFill>
                <a:schemeClr val="dk1"/>
              </a:solidFill>
              <a:prstDash val="solid"/>
              <a:round/>
              <a:headEnd type="none" w="med" len="med"/>
              <a:tailEnd type="none" w="med" len="med"/>
            </a:ln>
          </p:spPr>
        </p:cxnSp>
        <p:sp>
          <p:nvSpPr>
            <p:cNvPr id="18" name="Google Shape;18;p3"/>
            <p:cNvSpPr/>
            <p:nvPr/>
          </p:nvSpPr>
          <p:spPr>
            <a:xfrm flipH="1">
              <a:off x="218252" y="208113"/>
              <a:ext cx="260400" cy="273600"/>
            </a:xfrm>
            <a:prstGeom prst="star10">
              <a:avLst>
                <a:gd name="adj" fmla="val 23331"/>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flipH="1">
              <a:off x="218252" y="4662288"/>
              <a:ext cx="260400" cy="273600"/>
            </a:xfrm>
            <a:prstGeom prst="star10">
              <a:avLst>
                <a:gd name="adj" fmla="val 23331"/>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flipH="1">
              <a:off x="8665352" y="4662288"/>
              <a:ext cx="260400" cy="273600"/>
            </a:xfrm>
            <a:prstGeom prst="star10">
              <a:avLst>
                <a:gd name="adj" fmla="val 23331"/>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flipH="1">
              <a:off x="8665352" y="208113"/>
              <a:ext cx="260400" cy="273600"/>
            </a:xfrm>
            <a:prstGeom prst="star10">
              <a:avLst>
                <a:gd name="adj" fmla="val 23331"/>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3"/>
            <p:cNvGrpSpPr/>
            <p:nvPr/>
          </p:nvGrpSpPr>
          <p:grpSpPr>
            <a:xfrm flipH="1">
              <a:off x="2960922" y="4689966"/>
              <a:ext cx="3222156" cy="218272"/>
              <a:chOff x="2598975" y="5244925"/>
              <a:chExt cx="3410050" cy="231000"/>
            </a:xfrm>
          </p:grpSpPr>
          <p:sp>
            <p:nvSpPr>
              <p:cNvPr id="23" name="Google Shape;23;p3"/>
              <p:cNvSpPr/>
              <p:nvPr/>
            </p:nvSpPr>
            <p:spPr>
              <a:xfrm>
                <a:off x="5781525" y="5248700"/>
                <a:ext cx="227500" cy="227225"/>
              </a:xfrm>
              <a:custGeom>
                <a:avLst/>
                <a:gdLst/>
                <a:ahLst/>
                <a:cxnLst/>
                <a:rect l="l" t="t" r="r" b="b"/>
                <a:pathLst>
                  <a:path w="9100" h="9089" extrusionOk="0">
                    <a:moveTo>
                      <a:pt x="4550" y="1"/>
                    </a:moveTo>
                    <a:cubicBezTo>
                      <a:pt x="2043" y="1"/>
                      <a:pt x="1" y="2032"/>
                      <a:pt x="1" y="4551"/>
                    </a:cubicBezTo>
                    <a:cubicBezTo>
                      <a:pt x="1" y="7058"/>
                      <a:pt x="2043" y="9089"/>
                      <a:pt x="4550" y="9089"/>
                    </a:cubicBezTo>
                    <a:cubicBezTo>
                      <a:pt x="7057" y="9089"/>
                      <a:pt x="9099" y="7058"/>
                      <a:pt x="9099" y="4551"/>
                    </a:cubicBezTo>
                    <a:cubicBezTo>
                      <a:pt x="9099" y="2032"/>
                      <a:pt x="7057" y="1"/>
                      <a:pt x="4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3369700" y="5244925"/>
                <a:ext cx="226675" cy="202900"/>
              </a:xfrm>
              <a:custGeom>
                <a:avLst/>
                <a:gdLst/>
                <a:ahLst/>
                <a:cxnLst/>
                <a:rect l="l" t="t" r="r" b="b"/>
                <a:pathLst>
                  <a:path w="9067" h="8116" extrusionOk="0">
                    <a:moveTo>
                      <a:pt x="6657" y="1"/>
                    </a:moveTo>
                    <a:cubicBezTo>
                      <a:pt x="7522" y="1806"/>
                      <a:pt x="7089" y="4032"/>
                      <a:pt x="5490" y="5372"/>
                    </a:cubicBezTo>
                    <a:cubicBezTo>
                      <a:pt x="4650" y="6070"/>
                      <a:pt x="3634" y="6411"/>
                      <a:pt x="2624" y="6411"/>
                    </a:cubicBezTo>
                    <a:cubicBezTo>
                      <a:pt x="1698" y="6411"/>
                      <a:pt x="776" y="6124"/>
                      <a:pt x="1" y="5566"/>
                    </a:cubicBezTo>
                    <a:lnTo>
                      <a:pt x="1" y="5566"/>
                    </a:lnTo>
                    <a:cubicBezTo>
                      <a:pt x="163" y="5901"/>
                      <a:pt x="357" y="6214"/>
                      <a:pt x="606" y="6506"/>
                    </a:cubicBezTo>
                    <a:cubicBezTo>
                      <a:pt x="1493" y="7569"/>
                      <a:pt x="2766" y="8115"/>
                      <a:pt x="4048" y="8115"/>
                    </a:cubicBezTo>
                    <a:cubicBezTo>
                      <a:pt x="5060" y="8115"/>
                      <a:pt x="6078" y="7775"/>
                      <a:pt x="6916" y="7079"/>
                    </a:cubicBezTo>
                    <a:cubicBezTo>
                      <a:pt x="8807" y="5490"/>
                      <a:pt x="9066" y="2670"/>
                      <a:pt x="7478" y="768"/>
                    </a:cubicBezTo>
                    <a:cubicBezTo>
                      <a:pt x="7229" y="476"/>
                      <a:pt x="6948" y="217"/>
                      <a:pt x="6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5018375" y="5252775"/>
                <a:ext cx="246400" cy="219100"/>
              </a:xfrm>
              <a:custGeom>
                <a:avLst/>
                <a:gdLst/>
                <a:ahLst/>
                <a:cxnLst/>
                <a:rect l="l" t="t" r="r" b="b"/>
                <a:pathLst>
                  <a:path w="9856" h="8764" extrusionOk="0">
                    <a:moveTo>
                      <a:pt x="5468" y="0"/>
                    </a:moveTo>
                    <a:cubicBezTo>
                      <a:pt x="5134" y="0"/>
                      <a:pt x="4809" y="44"/>
                      <a:pt x="4485" y="119"/>
                    </a:cubicBezTo>
                    <a:cubicBezTo>
                      <a:pt x="4442" y="162"/>
                      <a:pt x="0" y="4160"/>
                      <a:pt x="4485" y="8645"/>
                    </a:cubicBezTo>
                    <a:cubicBezTo>
                      <a:pt x="4809" y="8720"/>
                      <a:pt x="5134" y="8763"/>
                      <a:pt x="5468" y="8763"/>
                    </a:cubicBezTo>
                    <a:cubicBezTo>
                      <a:pt x="7889" y="8763"/>
                      <a:pt x="9855" y="6797"/>
                      <a:pt x="9855" y="4388"/>
                    </a:cubicBezTo>
                    <a:cubicBezTo>
                      <a:pt x="9855" y="1967"/>
                      <a:pt x="7889" y="0"/>
                      <a:pt x="54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2598975" y="5250125"/>
                <a:ext cx="254500" cy="224500"/>
              </a:xfrm>
              <a:custGeom>
                <a:avLst/>
                <a:gdLst/>
                <a:ahLst/>
                <a:cxnLst/>
                <a:rect l="l" t="t" r="r" b="b"/>
                <a:pathLst>
                  <a:path w="10180" h="8980" extrusionOk="0">
                    <a:moveTo>
                      <a:pt x="5106" y="604"/>
                    </a:moveTo>
                    <a:cubicBezTo>
                      <a:pt x="5587" y="604"/>
                      <a:pt x="6076" y="694"/>
                      <a:pt x="6549" y="884"/>
                    </a:cubicBezTo>
                    <a:cubicBezTo>
                      <a:pt x="8527" y="1684"/>
                      <a:pt x="9488" y="3953"/>
                      <a:pt x="8689" y="5942"/>
                    </a:cubicBezTo>
                    <a:cubicBezTo>
                      <a:pt x="8088" y="7448"/>
                      <a:pt x="6627" y="8372"/>
                      <a:pt x="5086" y="8372"/>
                    </a:cubicBezTo>
                    <a:cubicBezTo>
                      <a:pt x="4605" y="8372"/>
                      <a:pt x="4116" y="8282"/>
                      <a:pt x="3643" y="8091"/>
                    </a:cubicBezTo>
                    <a:cubicBezTo>
                      <a:pt x="1665" y="7292"/>
                      <a:pt x="692" y="5023"/>
                      <a:pt x="1492" y="3034"/>
                    </a:cubicBezTo>
                    <a:cubicBezTo>
                      <a:pt x="2101" y="1528"/>
                      <a:pt x="3564" y="604"/>
                      <a:pt x="5106" y="604"/>
                    </a:cubicBezTo>
                    <a:close/>
                    <a:moveTo>
                      <a:pt x="5107" y="0"/>
                    </a:moveTo>
                    <a:cubicBezTo>
                      <a:pt x="3325" y="0"/>
                      <a:pt x="1638" y="1062"/>
                      <a:pt x="930" y="2808"/>
                    </a:cubicBezTo>
                    <a:cubicBezTo>
                      <a:pt x="1" y="5109"/>
                      <a:pt x="1125" y="7724"/>
                      <a:pt x="3415" y="8653"/>
                    </a:cubicBezTo>
                    <a:cubicBezTo>
                      <a:pt x="3965" y="8875"/>
                      <a:pt x="4532" y="8980"/>
                      <a:pt x="5090" y="8980"/>
                    </a:cubicBezTo>
                    <a:cubicBezTo>
                      <a:pt x="6869" y="8980"/>
                      <a:pt x="8554" y="7912"/>
                      <a:pt x="9262" y="6168"/>
                    </a:cubicBezTo>
                    <a:cubicBezTo>
                      <a:pt x="10180" y="3867"/>
                      <a:pt x="9067" y="1252"/>
                      <a:pt x="6776" y="323"/>
                    </a:cubicBezTo>
                    <a:cubicBezTo>
                      <a:pt x="6229" y="104"/>
                      <a:pt x="5663" y="0"/>
                      <a:pt x="5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4269550" y="5252775"/>
                <a:ext cx="109700" cy="219100"/>
              </a:xfrm>
              <a:custGeom>
                <a:avLst/>
                <a:gdLst/>
                <a:ahLst/>
                <a:cxnLst/>
                <a:rect l="l" t="t" r="r" b="b"/>
                <a:pathLst>
                  <a:path w="4388" h="8764" extrusionOk="0">
                    <a:moveTo>
                      <a:pt x="0" y="0"/>
                    </a:moveTo>
                    <a:lnTo>
                      <a:pt x="0" y="8763"/>
                    </a:lnTo>
                    <a:cubicBezTo>
                      <a:pt x="2421" y="8763"/>
                      <a:pt x="4387" y="6797"/>
                      <a:pt x="4387" y="4388"/>
                    </a:cubicBezTo>
                    <a:cubicBezTo>
                      <a:pt x="4387" y="1967"/>
                      <a:pt x="2421"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2616275" y="5265225"/>
                <a:ext cx="219925" cy="194200"/>
              </a:xfrm>
              <a:custGeom>
                <a:avLst/>
                <a:gdLst/>
                <a:ahLst/>
                <a:cxnLst/>
                <a:rect l="l" t="t" r="r" b="b"/>
                <a:pathLst>
                  <a:path w="8797" h="7768" extrusionOk="0">
                    <a:moveTo>
                      <a:pt x="4414" y="0"/>
                    </a:moveTo>
                    <a:cubicBezTo>
                      <a:pt x="2872" y="0"/>
                      <a:pt x="1409" y="924"/>
                      <a:pt x="800" y="2430"/>
                    </a:cubicBezTo>
                    <a:cubicBezTo>
                      <a:pt x="0" y="4419"/>
                      <a:pt x="973" y="6688"/>
                      <a:pt x="2951" y="7487"/>
                    </a:cubicBezTo>
                    <a:cubicBezTo>
                      <a:pt x="3424" y="7678"/>
                      <a:pt x="3913" y="7768"/>
                      <a:pt x="4394" y="7768"/>
                    </a:cubicBezTo>
                    <a:cubicBezTo>
                      <a:pt x="5935" y="7768"/>
                      <a:pt x="7396" y="6844"/>
                      <a:pt x="7997" y="5338"/>
                    </a:cubicBezTo>
                    <a:cubicBezTo>
                      <a:pt x="8796" y="3349"/>
                      <a:pt x="7835" y="1080"/>
                      <a:pt x="5857" y="280"/>
                    </a:cubicBezTo>
                    <a:cubicBezTo>
                      <a:pt x="5384" y="90"/>
                      <a:pt x="4895" y="0"/>
                      <a:pt x="44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 name="Google Shape;29;p3"/>
            <p:cNvCxnSpPr/>
            <p:nvPr/>
          </p:nvCxnSpPr>
          <p:spPr>
            <a:xfrm>
              <a:off x="8795600" y="-63175"/>
              <a:ext cx="0" cy="5259600"/>
            </a:xfrm>
            <a:prstGeom prst="straightConnector1">
              <a:avLst/>
            </a:prstGeom>
            <a:noFill/>
            <a:ln w="9525" cap="flat" cmpd="sng">
              <a:solidFill>
                <a:schemeClr val="dk1"/>
              </a:solidFill>
              <a:prstDash val="solid"/>
              <a:round/>
              <a:headEnd type="none" w="med" len="med"/>
              <a:tailEnd type="none" w="med" len="med"/>
            </a:ln>
          </p:spPr>
        </p:cxnSp>
      </p:grpSp>
      <p:sp>
        <p:nvSpPr>
          <p:cNvPr id="30" name="Google Shape;30;p3"/>
          <p:cNvSpPr txBox="1">
            <a:spLocks noGrp="1"/>
          </p:cNvSpPr>
          <p:nvPr>
            <p:ph type="subTitle" idx="1"/>
          </p:nvPr>
        </p:nvSpPr>
        <p:spPr>
          <a:xfrm>
            <a:off x="2261463" y="2989350"/>
            <a:ext cx="4614300" cy="610800"/>
          </a:xfrm>
          <a:prstGeom prst="rect">
            <a:avLst/>
          </a:prstGeom>
          <a:ln>
            <a:noFill/>
          </a:ln>
        </p:spPr>
        <p:txBody>
          <a:bodyPr spcFirstLastPara="1" wrap="square" lIns="0" tIns="0" rIns="0" bIns="0" anchor="ctr" anchorCtr="0">
            <a:noAutofit/>
          </a:bodyPr>
          <a:lstStyle>
            <a:lvl1pPr lvl="0" algn="ctr">
              <a:spcBef>
                <a:spcPts val="0"/>
              </a:spcBef>
              <a:spcAft>
                <a:spcPts val="0"/>
              </a:spcAft>
              <a:buClr>
                <a:schemeClr val="dk1"/>
              </a:buClr>
              <a:buSzPts val="1600"/>
              <a:buNone/>
              <a:defRPr>
                <a:solidFill>
                  <a:schemeClr val="dk1"/>
                </a:solidFill>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31" name="Google Shape;31;p3"/>
          <p:cNvSpPr txBox="1">
            <a:spLocks noGrp="1"/>
          </p:cNvSpPr>
          <p:nvPr>
            <p:ph type="title" idx="2" hasCustomPrompt="1"/>
          </p:nvPr>
        </p:nvSpPr>
        <p:spPr>
          <a:xfrm>
            <a:off x="2278713" y="573650"/>
            <a:ext cx="4603800" cy="1549800"/>
          </a:xfrm>
          <a:prstGeom prst="rect">
            <a:avLst/>
          </a:prstGeom>
          <a:ln>
            <a:noFill/>
          </a:ln>
        </p:spPr>
        <p:txBody>
          <a:bodyPr spcFirstLastPara="1" wrap="square" lIns="0" tIns="0" rIns="0" bIns="0" anchor="b" anchorCtr="0">
            <a:noAutofit/>
          </a:bodyPr>
          <a:lstStyle>
            <a:lvl1pPr lvl="0" algn="ctr" rtl="0">
              <a:spcBef>
                <a:spcPts val="0"/>
              </a:spcBef>
              <a:spcAft>
                <a:spcPts val="0"/>
              </a:spcAft>
              <a:buClr>
                <a:schemeClr val="dk1"/>
              </a:buClr>
              <a:buSzPts val="10900"/>
              <a:buNone/>
              <a:defRPr sz="10900">
                <a:solidFill>
                  <a:schemeClr val="dk1"/>
                </a:solidFill>
              </a:defRPr>
            </a:lvl1pPr>
            <a:lvl2pPr lvl="1" algn="ctr" rtl="0">
              <a:spcBef>
                <a:spcPts val="0"/>
              </a:spcBef>
              <a:spcAft>
                <a:spcPts val="0"/>
              </a:spcAft>
              <a:buClr>
                <a:schemeClr val="dk1"/>
              </a:buClr>
              <a:buSzPts val="10900"/>
              <a:buNone/>
              <a:defRPr sz="10900">
                <a:solidFill>
                  <a:schemeClr val="dk1"/>
                </a:solidFill>
              </a:defRPr>
            </a:lvl2pPr>
            <a:lvl3pPr lvl="2" algn="ctr" rtl="0">
              <a:spcBef>
                <a:spcPts val="0"/>
              </a:spcBef>
              <a:spcAft>
                <a:spcPts val="0"/>
              </a:spcAft>
              <a:buClr>
                <a:schemeClr val="dk1"/>
              </a:buClr>
              <a:buSzPts val="10900"/>
              <a:buNone/>
              <a:defRPr sz="10900">
                <a:solidFill>
                  <a:schemeClr val="dk1"/>
                </a:solidFill>
              </a:defRPr>
            </a:lvl3pPr>
            <a:lvl4pPr lvl="3" algn="ctr" rtl="0">
              <a:spcBef>
                <a:spcPts val="0"/>
              </a:spcBef>
              <a:spcAft>
                <a:spcPts val="0"/>
              </a:spcAft>
              <a:buClr>
                <a:schemeClr val="dk1"/>
              </a:buClr>
              <a:buSzPts val="10900"/>
              <a:buNone/>
              <a:defRPr sz="10900">
                <a:solidFill>
                  <a:schemeClr val="dk1"/>
                </a:solidFill>
              </a:defRPr>
            </a:lvl4pPr>
            <a:lvl5pPr lvl="4" algn="ctr" rtl="0">
              <a:spcBef>
                <a:spcPts val="0"/>
              </a:spcBef>
              <a:spcAft>
                <a:spcPts val="0"/>
              </a:spcAft>
              <a:buClr>
                <a:schemeClr val="dk1"/>
              </a:buClr>
              <a:buSzPts val="10900"/>
              <a:buNone/>
              <a:defRPr sz="10900">
                <a:solidFill>
                  <a:schemeClr val="dk1"/>
                </a:solidFill>
              </a:defRPr>
            </a:lvl5pPr>
            <a:lvl6pPr lvl="5" algn="ctr" rtl="0">
              <a:spcBef>
                <a:spcPts val="0"/>
              </a:spcBef>
              <a:spcAft>
                <a:spcPts val="0"/>
              </a:spcAft>
              <a:buClr>
                <a:schemeClr val="dk1"/>
              </a:buClr>
              <a:buSzPts val="10900"/>
              <a:buNone/>
              <a:defRPr sz="10900">
                <a:solidFill>
                  <a:schemeClr val="dk1"/>
                </a:solidFill>
              </a:defRPr>
            </a:lvl6pPr>
            <a:lvl7pPr lvl="6" algn="ctr" rtl="0">
              <a:spcBef>
                <a:spcPts val="0"/>
              </a:spcBef>
              <a:spcAft>
                <a:spcPts val="0"/>
              </a:spcAft>
              <a:buClr>
                <a:schemeClr val="dk1"/>
              </a:buClr>
              <a:buSzPts val="10900"/>
              <a:buNone/>
              <a:defRPr sz="10900">
                <a:solidFill>
                  <a:schemeClr val="dk1"/>
                </a:solidFill>
              </a:defRPr>
            </a:lvl7pPr>
            <a:lvl8pPr lvl="7" algn="ctr" rtl="0">
              <a:spcBef>
                <a:spcPts val="0"/>
              </a:spcBef>
              <a:spcAft>
                <a:spcPts val="0"/>
              </a:spcAft>
              <a:buClr>
                <a:schemeClr val="dk1"/>
              </a:buClr>
              <a:buSzPts val="10900"/>
              <a:buNone/>
              <a:defRPr sz="10900">
                <a:solidFill>
                  <a:schemeClr val="dk1"/>
                </a:solidFill>
              </a:defRPr>
            </a:lvl8pPr>
            <a:lvl9pPr lvl="8" algn="ctr" rtl="0">
              <a:spcBef>
                <a:spcPts val="0"/>
              </a:spcBef>
              <a:spcAft>
                <a:spcPts val="0"/>
              </a:spcAft>
              <a:buClr>
                <a:schemeClr val="dk1"/>
              </a:buClr>
              <a:buSzPts val="10900"/>
              <a:buNone/>
              <a:defRPr sz="10900">
                <a:solidFill>
                  <a:schemeClr val="dk1"/>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sp>
        <p:nvSpPr>
          <p:cNvPr id="33" name="Google Shape;33;p4"/>
          <p:cNvSpPr txBox="1">
            <a:spLocks noGrp="1"/>
          </p:cNvSpPr>
          <p:nvPr>
            <p:ph type="title"/>
          </p:nvPr>
        </p:nvSpPr>
        <p:spPr>
          <a:xfrm>
            <a:off x="720000" y="445025"/>
            <a:ext cx="7704000" cy="572700"/>
          </a:xfrm>
          <a:prstGeom prst="rect">
            <a:avLst/>
          </a:prstGeom>
        </p:spPr>
        <p:txBody>
          <a:bodyPr spcFirstLastPara="1" wrap="square" lIns="0" tIns="0" rIns="0" bIns="0" anchor="t" anchorCtr="0">
            <a:noAutofit/>
          </a:bodyPr>
          <a:lstStyle>
            <a:lvl1pPr lvl="0">
              <a:spcBef>
                <a:spcPts val="0"/>
              </a:spcBef>
              <a:spcAft>
                <a:spcPts val="0"/>
              </a:spcAft>
              <a:buSzPts val="3200"/>
              <a:buNone/>
              <a:defRPr sz="3200"/>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4" name="Google Shape;34;p4"/>
          <p:cNvSpPr txBox="1">
            <a:spLocks noGrp="1"/>
          </p:cNvSpPr>
          <p:nvPr>
            <p:ph type="body" idx="1"/>
          </p:nvPr>
        </p:nvSpPr>
        <p:spPr>
          <a:xfrm>
            <a:off x="720000" y="1318675"/>
            <a:ext cx="7704000" cy="3250200"/>
          </a:xfrm>
          <a:prstGeom prst="rect">
            <a:avLst/>
          </a:prstGeom>
        </p:spPr>
        <p:txBody>
          <a:bodyPr spcFirstLastPara="1" wrap="square" lIns="0" tIns="0" rIns="0" bIns="0" anchor="t" anchorCtr="0">
            <a:noAutofit/>
          </a:bodyPr>
          <a:lstStyle>
            <a:lvl1pPr marL="457200" lvl="0" indent="-304800">
              <a:spcBef>
                <a:spcPts val="0"/>
              </a:spcBef>
              <a:spcAft>
                <a:spcPts val="0"/>
              </a:spcAft>
              <a:buClr>
                <a:srgbClr val="434343"/>
              </a:buClr>
              <a:buSzPts val="1200"/>
              <a:buAutoNum type="arabicPeriod"/>
              <a:defRPr sz="125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grpSp>
        <p:nvGrpSpPr>
          <p:cNvPr id="35" name="Google Shape;35;p4"/>
          <p:cNvGrpSpPr/>
          <p:nvPr/>
        </p:nvGrpSpPr>
        <p:grpSpPr>
          <a:xfrm>
            <a:off x="-71700" y="-63175"/>
            <a:ext cx="9287400" cy="5259600"/>
            <a:chOff x="-71700" y="-63175"/>
            <a:chExt cx="9287400" cy="5259600"/>
          </a:xfrm>
        </p:grpSpPr>
        <p:cxnSp>
          <p:nvCxnSpPr>
            <p:cNvPr id="36" name="Google Shape;36;p4"/>
            <p:cNvCxnSpPr/>
            <p:nvPr/>
          </p:nvCxnSpPr>
          <p:spPr>
            <a:xfrm rot="10800000">
              <a:off x="-71700" y="4799100"/>
              <a:ext cx="9287400" cy="0"/>
            </a:xfrm>
            <a:prstGeom prst="straightConnector1">
              <a:avLst/>
            </a:prstGeom>
            <a:noFill/>
            <a:ln w="9525" cap="flat" cmpd="sng">
              <a:solidFill>
                <a:schemeClr val="lt1"/>
              </a:solidFill>
              <a:prstDash val="solid"/>
              <a:round/>
              <a:headEnd type="none" w="med" len="med"/>
              <a:tailEnd type="none" w="med" len="med"/>
            </a:ln>
          </p:spPr>
        </p:cxnSp>
        <p:cxnSp>
          <p:nvCxnSpPr>
            <p:cNvPr id="37" name="Google Shape;37;p4"/>
            <p:cNvCxnSpPr/>
            <p:nvPr/>
          </p:nvCxnSpPr>
          <p:spPr>
            <a:xfrm rot="10800000">
              <a:off x="-71700" y="344925"/>
              <a:ext cx="9287400" cy="0"/>
            </a:xfrm>
            <a:prstGeom prst="straightConnector1">
              <a:avLst/>
            </a:prstGeom>
            <a:noFill/>
            <a:ln w="9525" cap="flat" cmpd="sng">
              <a:solidFill>
                <a:schemeClr val="lt1"/>
              </a:solidFill>
              <a:prstDash val="solid"/>
              <a:round/>
              <a:headEnd type="none" w="med" len="med"/>
              <a:tailEnd type="none" w="med" len="med"/>
            </a:ln>
          </p:spPr>
        </p:cxnSp>
        <p:cxnSp>
          <p:nvCxnSpPr>
            <p:cNvPr id="38" name="Google Shape;38;p4"/>
            <p:cNvCxnSpPr/>
            <p:nvPr/>
          </p:nvCxnSpPr>
          <p:spPr>
            <a:xfrm>
              <a:off x="8795600" y="-63175"/>
              <a:ext cx="0" cy="5259600"/>
            </a:xfrm>
            <a:prstGeom prst="straightConnector1">
              <a:avLst/>
            </a:prstGeom>
            <a:noFill/>
            <a:ln w="9525" cap="flat" cmpd="sng">
              <a:solidFill>
                <a:schemeClr val="lt1"/>
              </a:solidFill>
              <a:prstDash val="solid"/>
              <a:round/>
              <a:headEnd type="none" w="med" len="med"/>
              <a:tailEnd type="none" w="med" len="med"/>
            </a:ln>
          </p:spPr>
        </p:cxnSp>
        <p:cxnSp>
          <p:nvCxnSpPr>
            <p:cNvPr id="39" name="Google Shape;39;p4"/>
            <p:cNvCxnSpPr/>
            <p:nvPr/>
          </p:nvCxnSpPr>
          <p:spPr>
            <a:xfrm>
              <a:off x="348450" y="-63175"/>
              <a:ext cx="0" cy="5259600"/>
            </a:xfrm>
            <a:prstGeom prst="straightConnector1">
              <a:avLst/>
            </a:prstGeom>
            <a:noFill/>
            <a:ln w="9525" cap="flat" cmpd="sng">
              <a:solidFill>
                <a:schemeClr val="lt1"/>
              </a:solidFill>
              <a:prstDash val="solid"/>
              <a:round/>
              <a:headEnd type="none" w="med" len="med"/>
              <a:tailEnd type="none" w="med" len="med"/>
            </a:ln>
          </p:spPr>
        </p:cxnSp>
        <p:cxnSp>
          <p:nvCxnSpPr>
            <p:cNvPr id="40" name="Google Shape;40;p4"/>
            <p:cNvCxnSpPr/>
            <p:nvPr/>
          </p:nvCxnSpPr>
          <p:spPr>
            <a:xfrm rot="10800000">
              <a:off x="-71700" y="1088450"/>
              <a:ext cx="9287400" cy="0"/>
            </a:xfrm>
            <a:prstGeom prst="straightConnector1">
              <a:avLst/>
            </a:prstGeom>
            <a:noFill/>
            <a:ln w="9525" cap="flat" cmpd="sng">
              <a:solidFill>
                <a:schemeClr val="lt1"/>
              </a:solidFill>
              <a:prstDash val="solid"/>
              <a:round/>
              <a:headEnd type="none" w="med" len="med"/>
              <a:tailEnd type="none" w="med" len="med"/>
            </a:ln>
          </p:spPr>
        </p:cxnSp>
        <p:sp>
          <p:nvSpPr>
            <p:cNvPr id="41" name="Google Shape;41;p4"/>
            <p:cNvSpPr/>
            <p:nvPr/>
          </p:nvSpPr>
          <p:spPr>
            <a:xfrm flipH="1">
              <a:off x="8163590" y="579888"/>
              <a:ext cx="260400" cy="273600"/>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flipH="1">
              <a:off x="720002" y="579888"/>
              <a:ext cx="260400" cy="273600"/>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 name="Google Shape;43;p4"/>
            <p:cNvGrpSpPr/>
            <p:nvPr/>
          </p:nvGrpSpPr>
          <p:grpSpPr>
            <a:xfrm flipH="1">
              <a:off x="2960922" y="4689966"/>
              <a:ext cx="3222156" cy="218272"/>
              <a:chOff x="2598975" y="5244925"/>
              <a:chExt cx="3410050" cy="231000"/>
            </a:xfrm>
          </p:grpSpPr>
          <p:sp>
            <p:nvSpPr>
              <p:cNvPr id="44" name="Google Shape;44;p4"/>
              <p:cNvSpPr/>
              <p:nvPr/>
            </p:nvSpPr>
            <p:spPr>
              <a:xfrm>
                <a:off x="5781525" y="5248700"/>
                <a:ext cx="227500" cy="227225"/>
              </a:xfrm>
              <a:custGeom>
                <a:avLst/>
                <a:gdLst/>
                <a:ahLst/>
                <a:cxnLst/>
                <a:rect l="l" t="t" r="r" b="b"/>
                <a:pathLst>
                  <a:path w="9100" h="9089" extrusionOk="0">
                    <a:moveTo>
                      <a:pt x="4550" y="1"/>
                    </a:moveTo>
                    <a:cubicBezTo>
                      <a:pt x="2043" y="1"/>
                      <a:pt x="1" y="2032"/>
                      <a:pt x="1" y="4551"/>
                    </a:cubicBezTo>
                    <a:cubicBezTo>
                      <a:pt x="1" y="7058"/>
                      <a:pt x="2043" y="9089"/>
                      <a:pt x="4550" y="9089"/>
                    </a:cubicBezTo>
                    <a:cubicBezTo>
                      <a:pt x="7057" y="9089"/>
                      <a:pt x="9099" y="7058"/>
                      <a:pt x="9099" y="4551"/>
                    </a:cubicBezTo>
                    <a:cubicBezTo>
                      <a:pt x="9099" y="2032"/>
                      <a:pt x="7057" y="1"/>
                      <a:pt x="4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a:off x="3369700" y="5244925"/>
                <a:ext cx="226675" cy="202900"/>
              </a:xfrm>
              <a:custGeom>
                <a:avLst/>
                <a:gdLst/>
                <a:ahLst/>
                <a:cxnLst/>
                <a:rect l="l" t="t" r="r" b="b"/>
                <a:pathLst>
                  <a:path w="9067" h="8116" extrusionOk="0">
                    <a:moveTo>
                      <a:pt x="6657" y="1"/>
                    </a:moveTo>
                    <a:cubicBezTo>
                      <a:pt x="7522" y="1806"/>
                      <a:pt x="7089" y="4032"/>
                      <a:pt x="5490" y="5372"/>
                    </a:cubicBezTo>
                    <a:cubicBezTo>
                      <a:pt x="4650" y="6070"/>
                      <a:pt x="3634" y="6411"/>
                      <a:pt x="2624" y="6411"/>
                    </a:cubicBezTo>
                    <a:cubicBezTo>
                      <a:pt x="1698" y="6411"/>
                      <a:pt x="776" y="6124"/>
                      <a:pt x="1" y="5566"/>
                    </a:cubicBezTo>
                    <a:lnTo>
                      <a:pt x="1" y="5566"/>
                    </a:lnTo>
                    <a:cubicBezTo>
                      <a:pt x="163" y="5901"/>
                      <a:pt x="357" y="6214"/>
                      <a:pt x="606" y="6506"/>
                    </a:cubicBezTo>
                    <a:cubicBezTo>
                      <a:pt x="1493" y="7569"/>
                      <a:pt x="2766" y="8115"/>
                      <a:pt x="4048" y="8115"/>
                    </a:cubicBezTo>
                    <a:cubicBezTo>
                      <a:pt x="5060" y="8115"/>
                      <a:pt x="6078" y="7775"/>
                      <a:pt x="6916" y="7079"/>
                    </a:cubicBezTo>
                    <a:cubicBezTo>
                      <a:pt x="8807" y="5490"/>
                      <a:pt x="9066" y="2670"/>
                      <a:pt x="7478" y="768"/>
                    </a:cubicBezTo>
                    <a:cubicBezTo>
                      <a:pt x="7229" y="476"/>
                      <a:pt x="6948" y="217"/>
                      <a:pt x="66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5018375" y="5252775"/>
                <a:ext cx="246400" cy="219100"/>
              </a:xfrm>
              <a:custGeom>
                <a:avLst/>
                <a:gdLst/>
                <a:ahLst/>
                <a:cxnLst/>
                <a:rect l="l" t="t" r="r" b="b"/>
                <a:pathLst>
                  <a:path w="9856" h="8764" extrusionOk="0">
                    <a:moveTo>
                      <a:pt x="5468" y="0"/>
                    </a:moveTo>
                    <a:cubicBezTo>
                      <a:pt x="5134" y="0"/>
                      <a:pt x="4809" y="44"/>
                      <a:pt x="4485" y="119"/>
                    </a:cubicBezTo>
                    <a:cubicBezTo>
                      <a:pt x="4442" y="162"/>
                      <a:pt x="0" y="4160"/>
                      <a:pt x="4485" y="8645"/>
                    </a:cubicBezTo>
                    <a:cubicBezTo>
                      <a:pt x="4809" y="8720"/>
                      <a:pt x="5134" y="8763"/>
                      <a:pt x="5468" y="8763"/>
                    </a:cubicBezTo>
                    <a:cubicBezTo>
                      <a:pt x="7889" y="8763"/>
                      <a:pt x="9855" y="6797"/>
                      <a:pt x="9855" y="4388"/>
                    </a:cubicBezTo>
                    <a:cubicBezTo>
                      <a:pt x="9855" y="1967"/>
                      <a:pt x="7889" y="0"/>
                      <a:pt x="5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2616275" y="5265225"/>
                <a:ext cx="219925" cy="194200"/>
              </a:xfrm>
              <a:custGeom>
                <a:avLst/>
                <a:gdLst/>
                <a:ahLst/>
                <a:cxnLst/>
                <a:rect l="l" t="t" r="r" b="b"/>
                <a:pathLst>
                  <a:path w="8797" h="7768" extrusionOk="0">
                    <a:moveTo>
                      <a:pt x="4414" y="0"/>
                    </a:moveTo>
                    <a:cubicBezTo>
                      <a:pt x="2872" y="0"/>
                      <a:pt x="1409" y="924"/>
                      <a:pt x="800" y="2430"/>
                    </a:cubicBezTo>
                    <a:cubicBezTo>
                      <a:pt x="0" y="4419"/>
                      <a:pt x="973" y="6688"/>
                      <a:pt x="2951" y="7487"/>
                    </a:cubicBezTo>
                    <a:cubicBezTo>
                      <a:pt x="3424" y="7678"/>
                      <a:pt x="3913" y="7768"/>
                      <a:pt x="4394" y="7768"/>
                    </a:cubicBezTo>
                    <a:cubicBezTo>
                      <a:pt x="5935" y="7768"/>
                      <a:pt x="7396" y="6844"/>
                      <a:pt x="7997" y="5338"/>
                    </a:cubicBezTo>
                    <a:cubicBezTo>
                      <a:pt x="8796" y="3349"/>
                      <a:pt x="7835" y="1080"/>
                      <a:pt x="5857" y="280"/>
                    </a:cubicBezTo>
                    <a:cubicBezTo>
                      <a:pt x="5384" y="90"/>
                      <a:pt x="4895" y="0"/>
                      <a:pt x="44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a:off x="2598975" y="5250125"/>
                <a:ext cx="254500" cy="224500"/>
              </a:xfrm>
              <a:custGeom>
                <a:avLst/>
                <a:gdLst/>
                <a:ahLst/>
                <a:cxnLst/>
                <a:rect l="l" t="t" r="r" b="b"/>
                <a:pathLst>
                  <a:path w="10180" h="8980" extrusionOk="0">
                    <a:moveTo>
                      <a:pt x="5106" y="604"/>
                    </a:moveTo>
                    <a:cubicBezTo>
                      <a:pt x="5587" y="604"/>
                      <a:pt x="6076" y="694"/>
                      <a:pt x="6549" y="884"/>
                    </a:cubicBezTo>
                    <a:cubicBezTo>
                      <a:pt x="8527" y="1684"/>
                      <a:pt x="9488" y="3953"/>
                      <a:pt x="8689" y="5942"/>
                    </a:cubicBezTo>
                    <a:cubicBezTo>
                      <a:pt x="8088" y="7448"/>
                      <a:pt x="6627" y="8372"/>
                      <a:pt x="5086" y="8372"/>
                    </a:cubicBezTo>
                    <a:cubicBezTo>
                      <a:pt x="4605" y="8372"/>
                      <a:pt x="4116" y="8282"/>
                      <a:pt x="3643" y="8091"/>
                    </a:cubicBezTo>
                    <a:cubicBezTo>
                      <a:pt x="1665" y="7292"/>
                      <a:pt x="692" y="5023"/>
                      <a:pt x="1492" y="3034"/>
                    </a:cubicBezTo>
                    <a:cubicBezTo>
                      <a:pt x="2101" y="1528"/>
                      <a:pt x="3564" y="604"/>
                      <a:pt x="5106" y="604"/>
                    </a:cubicBezTo>
                    <a:close/>
                    <a:moveTo>
                      <a:pt x="5107" y="0"/>
                    </a:moveTo>
                    <a:cubicBezTo>
                      <a:pt x="3325" y="0"/>
                      <a:pt x="1638" y="1062"/>
                      <a:pt x="930" y="2808"/>
                    </a:cubicBezTo>
                    <a:cubicBezTo>
                      <a:pt x="1" y="5109"/>
                      <a:pt x="1125" y="7724"/>
                      <a:pt x="3415" y="8653"/>
                    </a:cubicBezTo>
                    <a:cubicBezTo>
                      <a:pt x="3965" y="8875"/>
                      <a:pt x="4532" y="8980"/>
                      <a:pt x="5090" y="8980"/>
                    </a:cubicBezTo>
                    <a:cubicBezTo>
                      <a:pt x="6869" y="8980"/>
                      <a:pt x="8554" y="7912"/>
                      <a:pt x="9262" y="6168"/>
                    </a:cubicBezTo>
                    <a:cubicBezTo>
                      <a:pt x="10180" y="3867"/>
                      <a:pt x="9067" y="1252"/>
                      <a:pt x="6776" y="323"/>
                    </a:cubicBezTo>
                    <a:cubicBezTo>
                      <a:pt x="6229" y="104"/>
                      <a:pt x="5663" y="0"/>
                      <a:pt x="5107"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4269550" y="5252775"/>
                <a:ext cx="109700" cy="219100"/>
              </a:xfrm>
              <a:custGeom>
                <a:avLst/>
                <a:gdLst/>
                <a:ahLst/>
                <a:cxnLst/>
                <a:rect l="l" t="t" r="r" b="b"/>
                <a:pathLst>
                  <a:path w="4388" h="8764" extrusionOk="0">
                    <a:moveTo>
                      <a:pt x="0" y="0"/>
                    </a:moveTo>
                    <a:lnTo>
                      <a:pt x="0" y="8763"/>
                    </a:lnTo>
                    <a:cubicBezTo>
                      <a:pt x="2421" y="8763"/>
                      <a:pt x="4387" y="6797"/>
                      <a:pt x="4387" y="4388"/>
                    </a:cubicBezTo>
                    <a:cubicBezTo>
                      <a:pt x="4387" y="1967"/>
                      <a:pt x="2421"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1"/>
        <p:cNvGrpSpPr/>
        <p:nvPr/>
      </p:nvGrpSpPr>
      <p:grpSpPr>
        <a:xfrm>
          <a:off x="0" y="0"/>
          <a:ext cx="0" cy="0"/>
          <a:chOff x="0" y="0"/>
          <a:chExt cx="0" cy="0"/>
        </a:xfrm>
      </p:grpSpPr>
      <p:sp>
        <p:nvSpPr>
          <p:cNvPr id="72" name="Google Shape;72;p6"/>
          <p:cNvSpPr txBox="1">
            <a:spLocks noGrp="1"/>
          </p:cNvSpPr>
          <p:nvPr>
            <p:ph type="title"/>
          </p:nvPr>
        </p:nvSpPr>
        <p:spPr>
          <a:xfrm>
            <a:off x="720000" y="445025"/>
            <a:ext cx="7704000" cy="572700"/>
          </a:xfrm>
          <a:prstGeom prst="rect">
            <a:avLst/>
          </a:prstGeom>
        </p:spPr>
        <p:txBody>
          <a:bodyPr spcFirstLastPara="1" wrap="square" lIns="0" tIns="0" rIns="0" bIns="0"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grpSp>
        <p:nvGrpSpPr>
          <p:cNvPr id="73" name="Google Shape;73;p6"/>
          <p:cNvGrpSpPr/>
          <p:nvPr/>
        </p:nvGrpSpPr>
        <p:grpSpPr>
          <a:xfrm>
            <a:off x="-71700" y="-63175"/>
            <a:ext cx="9287400" cy="5259600"/>
            <a:chOff x="-71700" y="-63175"/>
            <a:chExt cx="9287400" cy="5259600"/>
          </a:xfrm>
        </p:grpSpPr>
        <p:cxnSp>
          <p:nvCxnSpPr>
            <p:cNvPr id="74" name="Google Shape;74;p6"/>
            <p:cNvCxnSpPr/>
            <p:nvPr/>
          </p:nvCxnSpPr>
          <p:spPr>
            <a:xfrm rot="10800000">
              <a:off x="-71700" y="4799100"/>
              <a:ext cx="9287400" cy="0"/>
            </a:xfrm>
            <a:prstGeom prst="straightConnector1">
              <a:avLst/>
            </a:prstGeom>
            <a:noFill/>
            <a:ln w="9525" cap="flat" cmpd="sng">
              <a:solidFill>
                <a:schemeClr val="lt1"/>
              </a:solidFill>
              <a:prstDash val="solid"/>
              <a:round/>
              <a:headEnd type="none" w="med" len="med"/>
              <a:tailEnd type="none" w="med" len="med"/>
            </a:ln>
          </p:spPr>
        </p:cxnSp>
        <p:cxnSp>
          <p:nvCxnSpPr>
            <p:cNvPr id="75" name="Google Shape;75;p6"/>
            <p:cNvCxnSpPr/>
            <p:nvPr/>
          </p:nvCxnSpPr>
          <p:spPr>
            <a:xfrm rot="10800000">
              <a:off x="-71700" y="344925"/>
              <a:ext cx="9287400" cy="0"/>
            </a:xfrm>
            <a:prstGeom prst="straightConnector1">
              <a:avLst/>
            </a:prstGeom>
            <a:noFill/>
            <a:ln w="9525" cap="flat" cmpd="sng">
              <a:solidFill>
                <a:schemeClr val="lt1"/>
              </a:solidFill>
              <a:prstDash val="solid"/>
              <a:round/>
              <a:headEnd type="none" w="med" len="med"/>
              <a:tailEnd type="none" w="med" len="med"/>
            </a:ln>
          </p:spPr>
        </p:cxnSp>
        <p:cxnSp>
          <p:nvCxnSpPr>
            <p:cNvPr id="76" name="Google Shape;76;p6"/>
            <p:cNvCxnSpPr/>
            <p:nvPr/>
          </p:nvCxnSpPr>
          <p:spPr>
            <a:xfrm>
              <a:off x="8795600" y="-63175"/>
              <a:ext cx="0" cy="5259600"/>
            </a:xfrm>
            <a:prstGeom prst="straightConnector1">
              <a:avLst/>
            </a:prstGeom>
            <a:noFill/>
            <a:ln w="9525" cap="flat" cmpd="sng">
              <a:solidFill>
                <a:schemeClr val="lt1"/>
              </a:solidFill>
              <a:prstDash val="solid"/>
              <a:round/>
              <a:headEnd type="none" w="med" len="med"/>
              <a:tailEnd type="none" w="med" len="med"/>
            </a:ln>
          </p:spPr>
        </p:cxnSp>
        <p:cxnSp>
          <p:nvCxnSpPr>
            <p:cNvPr id="77" name="Google Shape;77;p6"/>
            <p:cNvCxnSpPr/>
            <p:nvPr/>
          </p:nvCxnSpPr>
          <p:spPr>
            <a:xfrm>
              <a:off x="348450" y="-63175"/>
              <a:ext cx="0" cy="5259600"/>
            </a:xfrm>
            <a:prstGeom prst="straightConnector1">
              <a:avLst/>
            </a:prstGeom>
            <a:noFill/>
            <a:ln w="9525" cap="flat" cmpd="sng">
              <a:solidFill>
                <a:schemeClr val="lt1"/>
              </a:solidFill>
              <a:prstDash val="solid"/>
              <a:round/>
              <a:headEnd type="none" w="med" len="med"/>
              <a:tailEnd type="none" w="med" len="med"/>
            </a:ln>
          </p:spPr>
        </p:cxnSp>
        <p:cxnSp>
          <p:nvCxnSpPr>
            <p:cNvPr id="78" name="Google Shape;78;p6"/>
            <p:cNvCxnSpPr/>
            <p:nvPr/>
          </p:nvCxnSpPr>
          <p:spPr>
            <a:xfrm rot="10800000">
              <a:off x="-71700" y="1088450"/>
              <a:ext cx="9287400" cy="0"/>
            </a:xfrm>
            <a:prstGeom prst="straightConnector1">
              <a:avLst/>
            </a:prstGeom>
            <a:noFill/>
            <a:ln w="9525" cap="flat" cmpd="sng">
              <a:solidFill>
                <a:schemeClr val="lt1"/>
              </a:solidFill>
              <a:prstDash val="solid"/>
              <a:round/>
              <a:headEnd type="none" w="med" len="med"/>
              <a:tailEnd type="none" w="med" len="med"/>
            </a:ln>
          </p:spPr>
        </p:cxnSp>
        <p:sp>
          <p:nvSpPr>
            <p:cNvPr id="79" name="Google Shape;79;p6"/>
            <p:cNvSpPr/>
            <p:nvPr/>
          </p:nvSpPr>
          <p:spPr>
            <a:xfrm flipH="1">
              <a:off x="8163590" y="579888"/>
              <a:ext cx="260400" cy="273600"/>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6"/>
            <p:cNvSpPr/>
            <p:nvPr/>
          </p:nvSpPr>
          <p:spPr>
            <a:xfrm flipH="1">
              <a:off x="720002" y="579888"/>
              <a:ext cx="260400" cy="273600"/>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 name="Google Shape;81;p6"/>
            <p:cNvGrpSpPr/>
            <p:nvPr/>
          </p:nvGrpSpPr>
          <p:grpSpPr>
            <a:xfrm flipH="1">
              <a:off x="2960922" y="4689966"/>
              <a:ext cx="3222156" cy="218272"/>
              <a:chOff x="2598975" y="5244925"/>
              <a:chExt cx="3410050" cy="231000"/>
            </a:xfrm>
          </p:grpSpPr>
          <p:sp>
            <p:nvSpPr>
              <p:cNvPr id="82" name="Google Shape;82;p6"/>
              <p:cNvSpPr/>
              <p:nvPr/>
            </p:nvSpPr>
            <p:spPr>
              <a:xfrm>
                <a:off x="5781525" y="5248700"/>
                <a:ext cx="227500" cy="227225"/>
              </a:xfrm>
              <a:custGeom>
                <a:avLst/>
                <a:gdLst/>
                <a:ahLst/>
                <a:cxnLst/>
                <a:rect l="l" t="t" r="r" b="b"/>
                <a:pathLst>
                  <a:path w="9100" h="9089" extrusionOk="0">
                    <a:moveTo>
                      <a:pt x="4550" y="1"/>
                    </a:moveTo>
                    <a:cubicBezTo>
                      <a:pt x="2043" y="1"/>
                      <a:pt x="1" y="2032"/>
                      <a:pt x="1" y="4551"/>
                    </a:cubicBezTo>
                    <a:cubicBezTo>
                      <a:pt x="1" y="7058"/>
                      <a:pt x="2043" y="9089"/>
                      <a:pt x="4550" y="9089"/>
                    </a:cubicBezTo>
                    <a:cubicBezTo>
                      <a:pt x="7057" y="9089"/>
                      <a:pt x="9099" y="7058"/>
                      <a:pt x="9099" y="4551"/>
                    </a:cubicBezTo>
                    <a:cubicBezTo>
                      <a:pt x="9099" y="2032"/>
                      <a:pt x="7057" y="1"/>
                      <a:pt x="4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p:cNvSpPr/>
              <p:nvPr/>
            </p:nvSpPr>
            <p:spPr>
              <a:xfrm>
                <a:off x="3369700" y="5244925"/>
                <a:ext cx="226675" cy="202900"/>
              </a:xfrm>
              <a:custGeom>
                <a:avLst/>
                <a:gdLst/>
                <a:ahLst/>
                <a:cxnLst/>
                <a:rect l="l" t="t" r="r" b="b"/>
                <a:pathLst>
                  <a:path w="9067" h="8116" extrusionOk="0">
                    <a:moveTo>
                      <a:pt x="6657" y="1"/>
                    </a:moveTo>
                    <a:cubicBezTo>
                      <a:pt x="7522" y="1806"/>
                      <a:pt x="7089" y="4032"/>
                      <a:pt x="5490" y="5372"/>
                    </a:cubicBezTo>
                    <a:cubicBezTo>
                      <a:pt x="4650" y="6070"/>
                      <a:pt x="3634" y="6411"/>
                      <a:pt x="2624" y="6411"/>
                    </a:cubicBezTo>
                    <a:cubicBezTo>
                      <a:pt x="1698" y="6411"/>
                      <a:pt x="776" y="6124"/>
                      <a:pt x="1" y="5566"/>
                    </a:cubicBezTo>
                    <a:lnTo>
                      <a:pt x="1" y="5566"/>
                    </a:lnTo>
                    <a:cubicBezTo>
                      <a:pt x="163" y="5901"/>
                      <a:pt x="357" y="6214"/>
                      <a:pt x="606" y="6506"/>
                    </a:cubicBezTo>
                    <a:cubicBezTo>
                      <a:pt x="1493" y="7569"/>
                      <a:pt x="2766" y="8115"/>
                      <a:pt x="4048" y="8115"/>
                    </a:cubicBezTo>
                    <a:cubicBezTo>
                      <a:pt x="5060" y="8115"/>
                      <a:pt x="6078" y="7775"/>
                      <a:pt x="6916" y="7079"/>
                    </a:cubicBezTo>
                    <a:cubicBezTo>
                      <a:pt x="8807" y="5490"/>
                      <a:pt x="9066" y="2670"/>
                      <a:pt x="7478" y="768"/>
                    </a:cubicBezTo>
                    <a:cubicBezTo>
                      <a:pt x="7229" y="476"/>
                      <a:pt x="6948" y="217"/>
                      <a:pt x="66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6"/>
              <p:cNvSpPr/>
              <p:nvPr/>
            </p:nvSpPr>
            <p:spPr>
              <a:xfrm>
                <a:off x="5018375" y="5252775"/>
                <a:ext cx="246400" cy="219100"/>
              </a:xfrm>
              <a:custGeom>
                <a:avLst/>
                <a:gdLst/>
                <a:ahLst/>
                <a:cxnLst/>
                <a:rect l="l" t="t" r="r" b="b"/>
                <a:pathLst>
                  <a:path w="9856" h="8764" extrusionOk="0">
                    <a:moveTo>
                      <a:pt x="5468" y="0"/>
                    </a:moveTo>
                    <a:cubicBezTo>
                      <a:pt x="5134" y="0"/>
                      <a:pt x="4809" y="44"/>
                      <a:pt x="4485" y="119"/>
                    </a:cubicBezTo>
                    <a:cubicBezTo>
                      <a:pt x="4442" y="162"/>
                      <a:pt x="0" y="4160"/>
                      <a:pt x="4485" y="8645"/>
                    </a:cubicBezTo>
                    <a:cubicBezTo>
                      <a:pt x="4809" y="8720"/>
                      <a:pt x="5134" y="8763"/>
                      <a:pt x="5468" y="8763"/>
                    </a:cubicBezTo>
                    <a:cubicBezTo>
                      <a:pt x="7889" y="8763"/>
                      <a:pt x="9855" y="6797"/>
                      <a:pt x="9855" y="4388"/>
                    </a:cubicBezTo>
                    <a:cubicBezTo>
                      <a:pt x="9855" y="1967"/>
                      <a:pt x="7889" y="0"/>
                      <a:pt x="5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6"/>
              <p:cNvSpPr/>
              <p:nvPr/>
            </p:nvSpPr>
            <p:spPr>
              <a:xfrm>
                <a:off x="2616275" y="5265225"/>
                <a:ext cx="219925" cy="194200"/>
              </a:xfrm>
              <a:custGeom>
                <a:avLst/>
                <a:gdLst/>
                <a:ahLst/>
                <a:cxnLst/>
                <a:rect l="l" t="t" r="r" b="b"/>
                <a:pathLst>
                  <a:path w="8797" h="7768" extrusionOk="0">
                    <a:moveTo>
                      <a:pt x="4414" y="0"/>
                    </a:moveTo>
                    <a:cubicBezTo>
                      <a:pt x="2872" y="0"/>
                      <a:pt x="1409" y="924"/>
                      <a:pt x="800" y="2430"/>
                    </a:cubicBezTo>
                    <a:cubicBezTo>
                      <a:pt x="0" y="4419"/>
                      <a:pt x="973" y="6688"/>
                      <a:pt x="2951" y="7487"/>
                    </a:cubicBezTo>
                    <a:cubicBezTo>
                      <a:pt x="3424" y="7678"/>
                      <a:pt x="3913" y="7768"/>
                      <a:pt x="4394" y="7768"/>
                    </a:cubicBezTo>
                    <a:cubicBezTo>
                      <a:pt x="5935" y="7768"/>
                      <a:pt x="7396" y="6844"/>
                      <a:pt x="7997" y="5338"/>
                    </a:cubicBezTo>
                    <a:cubicBezTo>
                      <a:pt x="8796" y="3349"/>
                      <a:pt x="7835" y="1080"/>
                      <a:pt x="5857" y="280"/>
                    </a:cubicBezTo>
                    <a:cubicBezTo>
                      <a:pt x="5384" y="90"/>
                      <a:pt x="4895" y="0"/>
                      <a:pt x="4414"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a:off x="2598975" y="5250125"/>
                <a:ext cx="254500" cy="224500"/>
              </a:xfrm>
              <a:custGeom>
                <a:avLst/>
                <a:gdLst/>
                <a:ahLst/>
                <a:cxnLst/>
                <a:rect l="l" t="t" r="r" b="b"/>
                <a:pathLst>
                  <a:path w="10180" h="8980" extrusionOk="0">
                    <a:moveTo>
                      <a:pt x="5106" y="604"/>
                    </a:moveTo>
                    <a:cubicBezTo>
                      <a:pt x="5587" y="604"/>
                      <a:pt x="6076" y="694"/>
                      <a:pt x="6549" y="884"/>
                    </a:cubicBezTo>
                    <a:cubicBezTo>
                      <a:pt x="8527" y="1684"/>
                      <a:pt x="9488" y="3953"/>
                      <a:pt x="8689" y="5942"/>
                    </a:cubicBezTo>
                    <a:cubicBezTo>
                      <a:pt x="8088" y="7448"/>
                      <a:pt x="6627" y="8372"/>
                      <a:pt x="5086" y="8372"/>
                    </a:cubicBezTo>
                    <a:cubicBezTo>
                      <a:pt x="4605" y="8372"/>
                      <a:pt x="4116" y="8282"/>
                      <a:pt x="3643" y="8091"/>
                    </a:cubicBezTo>
                    <a:cubicBezTo>
                      <a:pt x="1665" y="7292"/>
                      <a:pt x="692" y="5023"/>
                      <a:pt x="1492" y="3034"/>
                    </a:cubicBezTo>
                    <a:cubicBezTo>
                      <a:pt x="2101" y="1528"/>
                      <a:pt x="3564" y="604"/>
                      <a:pt x="5106" y="604"/>
                    </a:cubicBezTo>
                    <a:close/>
                    <a:moveTo>
                      <a:pt x="5107" y="0"/>
                    </a:moveTo>
                    <a:cubicBezTo>
                      <a:pt x="3325" y="0"/>
                      <a:pt x="1638" y="1062"/>
                      <a:pt x="930" y="2808"/>
                    </a:cubicBezTo>
                    <a:cubicBezTo>
                      <a:pt x="1" y="5109"/>
                      <a:pt x="1125" y="7724"/>
                      <a:pt x="3415" y="8653"/>
                    </a:cubicBezTo>
                    <a:cubicBezTo>
                      <a:pt x="3965" y="8875"/>
                      <a:pt x="4532" y="8980"/>
                      <a:pt x="5090" y="8980"/>
                    </a:cubicBezTo>
                    <a:cubicBezTo>
                      <a:pt x="6869" y="8980"/>
                      <a:pt x="8554" y="7912"/>
                      <a:pt x="9262" y="6168"/>
                    </a:cubicBezTo>
                    <a:cubicBezTo>
                      <a:pt x="10180" y="3867"/>
                      <a:pt x="9067" y="1252"/>
                      <a:pt x="6776" y="323"/>
                    </a:cubicBezTo>
                    <a:cubicBezTo>
                      <a:pt x="6229" y="104"/>
                      <a:pt x="5663" y="0"/>
                      <a:pt x="5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6"/>
              <p:cNvSpPr/>
              <p:nvPr/>
            </p:nvSpPr>
            <p:spPr>
              <a:xfrm>
                <a:off x="4269550" y="5252775"/>
                <a:ext cx="109700" cy="219100"/>
              </a:xfrm>
              <a:custGeom>
                <a:avLst/>
                <a:gdLst/>
                <a:ahLst/>
                <a:cxnLst/>
                <a:rect l="l" t="t" r="r" b="b"/>
                <a:pathLst>
                  <a:path w="4388" h="8764" extrusionOk="0">
                    <a:moveTo>
                      <a:pt x="0" y="0"/>
                    </a:moveTo>
                    <a:lnTo>
                      <a:pt x="0" y="8763"/>
                    </a:lnTo>
                    <a:cubicBezTo>
                      <a:pt x="2421" y="8763"/>
                      <a:pt x="4387" y="6797"/>
                      <a:pt x="4387" y="4388"/>
                    </a:cubicBezTo>
                    <a:cubicBezTo>
                      <a:pt x="4387" y="1967"/>
                      <a:pt x="2421"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8"/>
        <p:cNvGrpSpPr/>
        <p:nvPr/>
      </p:nvGrpSpPr>
      <p:grpSpPr>
        <a:xfrm>
          <a:off x="0" y="0"/>
          <a:ext cx="0" cy="0"/>
          <a:chOff x="0" y="0"/>
          <a:chExt cx="0" cy="0"/>
        </a:xfrm>
      </p:grpSpPr>
      <p:sp>
        <p:nvSpPr>
          <p:cNvPr id="89" name="Google Shape;89;p7"/>
          <p:cNvSpPr txBox="1">
            <a:spLocks noGrp="1"/>
          </p:cNvSpPr>
          <p:nvPr>
            <p:ph type="body" idx="1"/>
          </p:nvPr>
        </p:nvSpPr>
        <p:spPr>
          <a:xfrm>
            <a:off x="3796200" y="1673200"/>
            <a:ext cx="4627800" cy="2514600"/>
          </a:xfrm>
          <a:prstGeom prst="rect">
            <a:avLst/>
          </a:prstGeom>
        </p:spPr>
        <p:txBody>
          <a:bodyPr spcFirstLastPara="1" wrap="square" lIns="0" tIns="0" rIns="0" bIns="0"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90" name="Google Shape;90;p7"/>
          <p:cNvSpPr txBox="1">
            <a:spLocks noGrp="1"/>
          </p:cNvSpPr>
          <p:nvPr>
            <p:ph type="title"/>
          </p:nvPr>
        </p:nvSpPr>
        <p:spPr>
          <a:xfrm>
            <a:off x="720000" y="445025"/>
            <a:ext cx="7704000" cy="572700"/>
          </a:xfrm>
          <a:prstGeom prst="rect">
            <a:avLst/>
          </a:prstGeom>
        </p:spPr>
        <p:txBody>
          <a:bodyPr spcFirstLastPara="1" wrap="square" lIns="0" tIns="0" rIns="0" bIns="0"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91" name="Google Shape;91;p7"/>
          <p:cNvGrpSpPr/>
          <p:nvPr/>
        </p:nvGrpSpPr>
        <p:grpSpPr>
          <a:xfrm>
            <a:off x="-71700" y="-63175"/>
            <a:ext cx="9287400" cy="5259600"/>
            <a:chOff x="-71700" y="-63175"/>
            <a:chExt cx="9287400" cy="5259600"/>
          </a:xfrm>
        </p:grpSpPr>
        <p:cxnSp>
          <p:nvCxnSpPr>
            <p:cNvPr id="92" name="Google Shape;92;p7"/>
            <p:cNvCxnSpPr/>
            <p:nvPr/>
          </p:nvCxnSpPr>
          <p:spPr>
            <a:xfrm rot="10800000">
              <a:off x="-71700" y="4799100"/>
              <a:ext cx="9287400" cy="0"/>
            </a:xfrm>
            <a:prstGeom prst="straightConnector1">
              <a:avLst/>
            </a:prstGeom>
            <a:noFill/>
            <a:ln w="9525" cap="flat" cmpd="sng">
              <a:solidFill>
                <a:schemeClr val="lt1"/>
              </a:solidFill>
              <a:prstDash val="solid"/>
              <a:round/>
              <a:headEnd type="none" w="med" len="med"/>
              <a:tailEnd type="none" w="med" len="med"/>
            </a:ln>
          </p:spPr>
        </p:cxnSp>
        <p:cxnSp>
          <p:nvCxnSpPr>
            <p:cNvPr id="93" name="Google Shape;93;p7"/>
            <p:cNvCxnSpPr/>
            <p:nvPr/>
          </p:nvCxnSpPr>
          <p:spPr>
            <a:xfrm rot="10800000">
              <a:off x="-71700" y="344925"/>
              <a:ext cx="9287400" cy="0"/>
            </a:xfrm>
            <a:prstGeom prst="straightConnector1">
              <a:avLst/>
            </a:prstGeom>
            <a:noFill/>
            <a:ln w="9525" cap="flat" cmpd="sng">
              <a:solidFill>
                <a:schemeClr val="lt1"/>
              </a:solidFill>
              <a:prstDash val="solid"/>
              <a:round/>
              <a:headEnd type="none" w="med" len="med"/>
              <a:tailEnd type="none" w="med" len="med"/>
            </a:ln>
          </p:spPr>
        </p:cxnSp>
        <p:cxnSp>
          <p:nvCxnSpPr>
            <p:cNvPr id="94" name="Google Shape;94;p7"/>
            <p:cNvCxnSpPr/>
            <p:nvPr/>
          </p:nvCxnSpPr>
          <p:spPr>
            <a:xfrm>
              <a:off x="8795600" y="-63175"/>
              <a:ext cx="0" cy="5259600"/>
            </a:xfrm>
            <a:prstGeom prst="straightConnector1">
              <a:avLst/>
            </a:prstGeom>
            <a:noFill/>
            <a:ln w="9525" cap="flat" cmpd="sng">
              <a:solidFill>
                <a:schemeClr val="lt1"/>
              </a:solidFill>
              <a:prstDash val="solid"/>
              <a:round/>
              <a:headEnd type="none" w="med" len="med"/>
              <a:tailEnd type="none" w="med" len="med"/>
            </a:ln>
          </p:spPr>
        </p:cxnSp>
        <p:cxnSp>
          <p:nvCxnSpPr>
            <p:cNvPr id="95" name="Google Shape;95;p7"/>
            <p:cNvCxnSpPr/>
            <p:nvPr/>
          </p:nvCxnSpPr>
          <p:spPr>
            <a:xfrm>
              <a:off x="348450" y="-63175"/>
              <a:ext cx="0" cy="5259600"/>
            </a:xfrm>
            <a:prstGeom prst="straightConnector1">
              <a:avLst/>
            </a:prstGeom>
            <a:noFill/>
            <a:ln w="9525" cap="flat" cmpd="sng">
              <a:solidFill>
                <a:schemeClr val="lt1"/>
              </a:solidFill>
              <a:prstDash val="solid"/>
              <a:round/>
              <a:headEnd type="none" w="med" len="med"/>
              <a:tailEnd type="none" w="med" len="med"/>
            </a:ln>
          </p:spPr>
        </p:cxnSp>
        <p:cxnSp>
          <p:nvCxnSpPr>
            <p:cNvPr id="96" name="Google Shape;96;p7"/>
            <p:cNvCxnSpPr/>
            <p:nvPr/>
          </p:nvCxnSpPr>
          <p:spPr>
            <a:xfrm rot="10800000">
              <a:off x="-71700" y="1088450"/>
              <a:ext cx="9287400" cy="0"/>
            </a:xfrm>
            <a:prstGeom prst="straightConnector1">
              <a:avLst/>
            </a:prstGeom>
            <a:noFill/>
            <a:ln w="9525" cap="flat" cmpd="sng">
              <a:solidFill>
                <a:schemeClr val="lt1"/>
              </a:solidFill>
              <a:prstDash val="solid"/>
              <a:round/>
              <a:headEnd type="none" w="med" len="med"/>
              <a:tailEnd type="none" w="med" len="med"/>
            </a:ln>
          </p:spPr>
        </p:cxnSp>
        <p:sp>
          <p:nvSpPr>
            <p:cNvPr id="97" name="Google Shape;97;p7"/>
            <p:cNvSpPr/>
            <p:nvPr/>
          </p:nvSpPr>
          <p:spPr>
            <a:xfrm flipH="1">
              <a:off x="8163590" y="579888"/>
              <a:ext cx="260400" cy="273600"/>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720002" y="579888"/>
              <a:ext cx="260400" cy="273600"/>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7"/>
            <p:cNvGrpSpPr/>
            <p:nvPr/>
          </p:nvGrpSpPr>
          <p:grpSpPr>
            <a:xfrm flipH="1">
              <a:off x="2960922" y="4689966"/>
              <a:ext cx="3222156" cy="218272"/>
              <a:chOff x="2598975" y="5244925"/>
              <a:chExt cx="3410050" cy="231000"/>
            </a:xfrm>
          </p:grpSpPr>
          <p:sp>
            <p:nvSpPr>
              <p:cNvPr id="100" name="Google Shape;100;p7"/>
              <p:cNvSpPr/>
              <p:nvPr/>
            </p:nvSpPr>
            <p:spPr>
              <a:xfrm>
                <a:off x="5781525" y="5248700"/>
                <a:ext cx="227500" cy="227225"/>
              </a:xfrm>
              <a:custGeom>
                <a:avLst/>
                <a:gdLst/>
                <a:ahLst/>
                <a:cxnLst/>
                <a:rect l="l" t="t" r="r" b="b"/>
                <a:pathLst>
                  <a:path w="9100" h="9089" extrusionOk="0">
                    <a:moveTo>
                      <a:pt x="4550" y="1"/>
                    </a:moveTo>
                    <a:cubicBezTo>
                      <a:pt x="2043" y="1"/>
                      <a:pt x="1" y="2032"/>
                      <a:pt x="1" y="4551"/>
                    </a:cubicBezTo>
                    <a:cubicBezTo>
                      <a:pt x="1" y="7058"/>
                      <a:pt x="2043" y="9089"/>
                      <a:pt x="4550" y="9089"/>
                    </a:cubicBezTo>
                    <a:cubicBezTo>
                      <a:pt x="7057" y="9089"/>
                      <a:pt x="9099" y="7058"/>
                      <a:pt x="9099" y="4551"/>
                    </a:cubicBezTo>
                    <a:cubicBezTo>
                      <a:pt x="9099" y="2032"/>
                      <a:pt x="7057" y="1"/>
                      <a:pt x="4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p:nvPr/>
            </p:nvSpPr>
            <p:spPr>
              <a:xfrm>
                <a:off x="3369700" y="5244925"/>
                <a:ext cx="226675" cy="202900"/>
              </a:xfrm>
              <a:custGeom>
                <a:avLst/>
                <a:gdLst/>
                <a:ahLst/>
                <a:cxnLst/>
                <a:rect l="l" t="t" r="r" b="b"/>
                <a:pathLst>
                  <a:path w="9067" h="8116" extrusionOk="0">
                    <a:moveTo>
                      <a:pt x="6657" y="1"/>
                    </a:moveTo>
                    <a:cubicBezTo>
                      <a:pt x="7522" y="1806"/>
                      <a:pt x="7089" y="4032"/>
                      <a:pt x="5490" y="5372"/>
                    </a:cubicBezTo>
                    <a:cubicBezTo>
                      <a:pt x="4650" y="6070"/>
                      <a:pt x="3634" y="6411"/>
                      <a:pt x="2624" y="6411"/>
                    </a:cubicBezTo>
                    <a:cubicBezTo>
                      <a:pt x="1698" y="6411"/>
                      <a:pt x="776" y="6124"/>
                      <a:pt x="1" y="5566"/>
                    </a:cubicBezTo>
                    <a:lnTo>
                      <a:pt x="1" y="5566"/>
                    </a:lnTo>
                    <a:cubicBezTo>
                      <a:pt x="163" y="5901"/>
                      <a:pt x="357" y="6214"/>
                      <a:pt x="606" y="6506"/>
                    </a:cubicBezTo>
                    <a:cubicBezTo>
                      <a:pt x="1493" y="7569"/>
                      <a:pt x="2766" y="8115"/>
                      <a:pt x="4048" y="8115"/>
                    </a:cubicBezTo>
                    <a:cubicBezTo>
                      <a:pt x="5060" y="8115"/>
                      <a:pt x="6078" y="7775"/>
                      <a:pt x="6916" y="7079"/>
                    </a:cubicBezTo>
                    <a:cubicBezTo>
                      <a:pt x="8807" y="5490"/>
                      <a:pt x="9066" y="2670"/>
                      <a:pt x="7478" y="768"/>
                    </a:cubicBezTo>
                    <a:cubicBezTo>
                      <a:pt x="7229" y="476"/>
                      <a:pt x="6948" y="217"/>
                      <a:pt x="66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7"/>
              <p:cNvSpPr/>
              <p:nvPr/>
            </p:nvSpPr>
            <p:spPr>
              <a:xfrm>
                <a:off x="5018375" y="5252775"/>
                <a:ext cx="246400" cy="219100"/>
              </a:xfrm>
              <a:custGeom>
                <a:avLst/>
                <a:gdLst/>
                <a:ahLst/>
                <a:cxnLst/>
                <a:rect l="l" t="t" r="r" b="b"/>
                <a:pathLst>
                  <a:path w="9856" h="8764" extrusionOk="0">
                    <a:moveTo>
                      <a:pt x="5468" y="0"/>
                    </a:moveTo>
                    <a:cubicBezTo>
                      <a:pt x="5134" y="0"/>
                      <a:pt x="4809" y="44"/>
                      <a:pt x="4485" y="119"/>
                    </a:cubicBezTo>
                    <a:cubicBezTo>
                      <a:pt x="4442" y="162"/>
                      <a:pt x="0" y="4160"/>
                      <a:pt x="4485" y="8645"/>
                    </a:cubicBezTo>
                    <a:cubicBezTo>
                      <a:pt x="4809" y="8720"/>
                      <a:pt x="5134" y="8763"/>
                      <a:pt x="5468" y="8763"/>
                    </a:cubicBezTo>
                    <a:cubicBezTo>
                      <a:pt x="7889" y="8763"/>
                      <a:pt x="9855" y="6797"/>
                      <a:pt x="9855" y="4388"/>
                    </a:cubicBezTo>
                    <a:cubicBezTo>
                      <a:pt x="9855" y="1967"/>
                      <a:pt x="7889" y="0"/>
                      <a:pt x="5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7"/>
              <p:cNvSpPr/>
              <p:nvPr/>
            </p:nvSpPr>
            <p:spPr>
              <a:xfrm>
                <a:off x="2616275" y="5265225"/>
                <a:ext cx="219925" cy="194200"/>
              </a:xfrm>
              <a:custGeom>
                <a:avLst/>
                <a:gdLst/>
                <a:ahLst/>
                <a:cxnLst/>
                <a:rect l="l" t="t" r="r" b="b"/>
                <a:pathLst>
                  <a:path w="8797" h="7768" extrusionOk="0">
                    <a:moveTo>
                      <a:pt x="4414" y="0"/>
                    </a:moveTo>
                    <a:cubicBezTo>
                      <a:pt x="2872" y="0"/>
                      <a:pt x="1409" y="924"/>
                      <a:pt x="800" y="2430"/>
                    </a:cubicBezTo>
                    <a:cubicBezTo>
                      <a:pt x="0" y="4419"/>
                      <a:pt x="973" y="6688"/>
                      <a:pt x="2951" y="7487"/>
                    </a:cubicBezTo>
                    <a:cubicBezTo>
                      <a:pt x="3424" y="7678"/>
                      <a:pt x="3913" y="7768"/>
                      <a:pt x="4394" y="7768"/>
                    </a:cubicBezTo>
                    <a:cubicBezTo>
                      <a:pt x="5935" y="7768"/>
                      <a:pt x="7396" y="6844"/>
                      <a:pt x="7997" y="5338"/>
                    </a:cubicBezTo>
                    <a:cubicBezTo>
                      <a:pt x="8796" y="3349"/>
                      <a:pt x="7835" y="1080"/>
                      <a:pt x="5857" y="280"/>
                    </a:cubicBezTo>
                    <a:cubicBezTo>
                      <a:pt x="5384" y="90"/>
                      <a:pt x="4895" y="0"/>
                      <a:pt x="44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7"/>
              <p:cNvSpPr/>
              <p:nvPr/>
            </p:nvSpPr>
            <p:spPr>
              <a:xfrm>
                <a:off x="2598975" y="5250125"/>
                <a:ext cx="254500" cy="224500"/>
              </a:xfrm>
              <a:custGeom>
                <a:avLst/>
                <a:gdLst/>
                <a:ahLst/>
                <a:cxnLst/>
                <a:rect l="l" t="t" r="r" b="b"/>
                <a:pathLst>
                  <a:path w="10180" h="8980" extrusionOk="0">
                    <a:moveTo>
                      <a:pt x="5106" y="604"/>
                    </a:moveTo>
                    <a:cubicBezTo>
                      <a:pt x="5587" y="604"/>
                      <a:pt x="6076" y="694"/>
                      <a:pt x="6549" y="884"/>
                    </a:cubicBezTo>
                    <a:cubicBezTo>
                      <a:pt x="8527" y="1684"/>
                      <a:pt x="9488" y="3953"/>
                      <a:pt x="8689" y="5942"/>
                    </a:cubicBezTo>
                    <a:cubicBezTo>
                      <a:pt x="8088" y="7448"/>
                      <a:pt x="6627" y="8372"/>
                      <a:pt x="5086" y="8372"/>
                    </a:cubicBezTo>
                    <a:cubicBezTo>
                      <a:pt x="4605" y="8372"/>
                      <a:pt x="4116" y="8282"/>
                      <a:pt x="3643" y="8091"/>
                    </a:cubicBezTo>
                    <a:cubicBezTo>
                      <a:pt x="1665" y="7292"/>
                      <a:pt x="692" y="5023"/>
                      <a:pt x="1492" y="3034"/>
                    </a:cubicBezTo>
                    <a:cubicBezTo>
                      <a:pt x="2101" y="1528"/>
                      <a:pt x="3564" y="604"/>
                      <a:pt x="5106" y="604"/>
                    </a:cubicBezTo>
                    <a:close/>
                    <a:moveTo>
                      <a:pt x="5107" y="0"/>
                    </a:moveTo>
                    <a:cubicBezTo>
                      <a:pt x="3325" y="0"/>
                      <a:pt x="1638" y="1062"/>
                      <a:pt x="930" y="2808"/>
                    </a:cubicBezTo>
                    <a:cubicBezTo>
                      <a:pt x="1" y="5109"/>
                      <a:pt x="1125" y="7724"/>
                      <a:pt x="3415" y="8653"/>
                    </a:cubicBezTo>
                    <a:cubicBezTo>
                      <a:pt x="3965" y="8875"/>
                      <a:pt x="4532" y="8980"/>
                      <a:pt x="5090" y="8980"/>
                    </a:cubicBezTo>
                    <a:cubicBezTo>
                      <a:pt x="6869" y="8980"/>
                      <a:pt x="8554" y="7912"/>
                      <a:pt x="9262" y="6168"/>
                    </a:cubicBezTo>
                    <a:cubicBezTo>
                      <a:pt x="10180" y="3867"/>
                      <a:pt x="9067" y="1252"/>
                      <a:pt x="6776" y="323"/>
                    </a:cubicBezTo>
                    <a:cubicBezTo>
                      <a:pt x="6229" y="104"/>
                      <a:pt x="5663" y="0"/>
                      <a:pt x="5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7"/>
              <p:cNvSpPr/>
              <p:nvPr/>
            </p:nvSpPr>
            <p:spPr>
              <a:xfrm>
                <a:off x="4269550" y="5252775"/>
                <a:ext cx="109700" cy="219100"/>
              </a:xfrm>
              <a:custGeom>
                <a:avLst/>
                <a:gdLst/>
                <a:ahLst/>
                <a:cxnLst/>
                <a:rect l="l" t="t" r="r" b="b"/>
                <a:pathLst>
                  <a:path w="4388" h="8764" extrusionOk="0">
                    <a:moveTo>
                      <a:pt x="0" y="0"/>
                    </a:moveTo>
                    <a:lnTo>
                      <a:pt x="0" y="8763"/>
                    </a:lnTo>
                    <a:cubicBezTo>
                      <a:pt x="2421" y="8763"/>
                      <a:pt x="4387" y="6797"/>
                      <a:pt x="4387" y="4388"/>
                    </a:cubicBezTo>
                    <a:cubicBezTo>
                      <a:pt x="4387" y="1967"/>
                      <a:pt x="2421"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8"/>
          <p:cNvSpPr txBox="1">
            <a:spLocks noGrp="1"/>
          </p:cNvSpPr>
          <p:nvPr>
            <p:ph type="title"/>
          </p:nvPr>
        </p:nvSpPr>
        <p:spPr>
          <a:xfrm>
            <a:off x="1388100" y="1631025"/>
            <a:ext cx="6367800" cy="2608800"/>
          </a:xfrm>
          <a:prstGeom prst="rect">
            <a:avLst/>
          </a:prstGeom>
          <a:gradFill>
            <a:gsLst>
              <a:gs pos="0">
                <a:srgbClr val="ECE2B2">
                  <a:alpha val="29803"/>
                </a:srgbClr>
              </a:gs>
              <a:gs pos="100000">
                <a:srgbClr val="0B5C96">
                  <a:alpha val="40784"/>
                </a:srgbClr>
              </a:gs>
            </a:gsLst>
            <a:lin ang="10800025" scaled="0"/>
          </a:gra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lvl="0">
              <a:spcBef>
                <a:spcPts val="0"/>
              </a:spcBef>
              <a:spcAft>
                <a:spcPts val="0"/>
              </a:spcAft>
              <a:buClr>
                <a:schemeClr val="dk1"/>
              </a:buClr>
              <a:buSzPts val="4800"/>
              <a:buNone/>
              <a:defRPr sz="8500">
                <a:solidFill>
                  <a:schemeClr val="dk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08" name="Google Shape;108;p8"/>
          <p:cNvGrpSpPr/>
          <p:nvPr/>
        </p:nvGrpSpPr>
        <p:grpSpPr>
          <a:xfrm>
            <a:off x="-71700" y="-63175"/>
            <a:ext cx="9287400" cy="5259600"/>
            <a:chOff x="-71700" y="-63175"/>
            <a:chExt cx="9287400" cy="5259600"/>
          </a:xfrm>
        </p:grpSpPr>
        <p:cxnSp>
          <p:nvCxnSpPr>
            <p:cNvPr id="109" name="Google Shape;109;p8"/>
            <p:cNvCxnSpPr/>
            <p:nvPr/>
          </p:nvCxnSpPr>
          <p:spPr>
            <a:xfrm rot="10800000">
              <a:off x="-71700" y="4799100"/>
              <a:ext cx="9287400" cy="0"/>
            </a:xfrm>
            <a:prstGeom prst="straightConnector1">
              <a:avLst/>
            </a:prstGeom>
            <a:noFill/>
            <a:ln w="9525" cap="flat" cmpd="sng">
              <a:solidFill>
                <a:schemeClr val="dk1"/>
              </a:solidFill>
              <a:prstDash val="solid"/>
              <a:round/>
              <a:headEnd type="none" w="med" len="med"/>
              <a:tailEnd type="none" w="med" len="med"/>
            </a:ln>
          </p:spPr>
        </p:cxnSp>
        <p:cxnSp>
          <p:nvCxnSpPr>
            <p:cNvPr id="110" name="Google Shape;110;p8"/>
            <p:cNvCxnSpPr/>
            <p:nvPr/>
          </p:nvCxnSpPr>
          <p:spPr>
            <a:xfrm rot="10800000">
              <a:off x="-71700" y="344925"/>
              <a:ext cx="9287400" cy="0"/>
            </a:xfrm>
            <a:prstGeom prst="straightConnector1">
              <a:avLst/>
            </a:prstGeom>
            <a:noFill/>
            <a:ln w="9525" cap="flat" cmpd="sng">
              <a:solidFill>
                <a:schemeClr val="dk1"/>
              </a:solidFill>
              <a:prstDash val="solid"/>
              <a:round/>
              <a:headEnd type="none" w="med" len="med"/>
              <a:tailEnd type="none" w="med" len="med"/>
            </a:ln>
          </p:spPr>
        </p:cxnSp>
        <p:cxnSp>
          <p:nvCxnSpPr>
            <p:cNvPr id="111" name="Google Shape;111;p8"/>
            <p:cNvCxnSpPr/>
            <p:nvPr/>
          </p:nvCxnSpPr>
          <p:spPr>
            <a:xfrm>
              <a:off x="348450" y="-63175"/>
              <a:ext cx="0" cy="5259600"/>
            </a:xfrm>
            <a:prstGeom prst="straightConnector1">
              <a:avLst/>
            </a:prstGeom>
            <a:noFill/>
            <a:ln w="9525" cap="flat" cmpd="sng">
              <a:solidFill>
                <a:schemeClr val="dk1"/>
              </a:solidFill>
              <a:prstDash val="solid"/>
              <a:round/>
              <a:headEnd type="none" w="med" len="med"/>
              <a:tailEnd type="none" w="med" len="med"/>
            </a:ln>
          </p:spPr>
        </p:cxnSp>
        <p:sp>
          <p:nvSpPr>
            <p:cNvPr id="112" name="Google Shape;112;p8"/>
            <p:cNvSpPr/>
            <p:nvPr/>
          </p:nvSpPr>
          <p:spPr>
            <a:xfrm flipH="1">
              <a:off x="218252" y="208113"/>
              <a:ext cx="260400" cy="273600"/>
            </a:xfrm>
            <a:prstGeom prst="star10">
              <a:avLst>
                <a:gd name="adj" fmla="val 23331"/>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8"/>
            <p:cNvSpPr/>
            <p:nvPr/>
          </p:nvSpPr>
          <p:spPr>
            <a:xfrm flipH="1">
              <a:off x="218252" y="4662288"/>
              <a:ext cx="260400" cy="273600"/>
            </a:xfrm>
            <a:prstGeom prst="star10">
              <a:avLst>
                <a:gd name="adj" fmla="val 23331"/>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8"/>
            <p:cNvSpPr/>
            <p:nvPr/>
          </p:nvSpPr>
          <p:spPr>
            <a:xfrm flipH="1">
              <a:off x="8665352" y="4662288"/>
              <a:ext cx="260400" cy="273600"/>
            </a:xfrm>
            <a:prstGeom prst="star10">
              <a:avLst>
                <a:gd name="adj" fmla="val 23331"/>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p:nvPr/>
          </p:nvSpPr>
          <p:spPr>
            <a:xfrm flipH="1">
              <a:off x="8665352" y="208113"/>
              <a:ext cx="260400" cy="273600"/>
            </a:xfrm>
            <a:prstGeom prst="star10">
              <a:avLst>
                <a:gd name="adj" fmla="val 23331"/>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 name="Google Shape;116;p8"/>
            <p:cNvGrpSpPr/>
            <p:nvPr/>
          </p:nvGrpSpPr>
          <p:grpSpPr>
            <a:xfrm flipH="1">
              <a:off x="2960922" y="4689966"/>
              <a:ext cx="3222156" cy="218272"/>
              <a:chOff x="2598975" y="5244925"/>
              <a:chExt cx="3410050" cy="231000"/>
            </a:xfrm>
          </p:grpSpPr>
          <p:sp>
            <p:nvSpPr>
              <p:cNvPr id="117" name="Google Shape;117;p8"/>
              <p:cNvSpPr/>
              <p:nvPr/>
            </p:nvSpPr>
            <p:spPr>
              <a:xfrm>
                <a:off x="5781525" y="5248700"/>
                <a:ext cx="227500" cy="227225"/>
              </a:xfrm>
              <a:custGeom>
                <a:avLst/>
                <a:gdLst/>
                <a:ahLst/>
                <a:cxnLst/>
                <a:rect l="l" t="t" r="r" b="b"/>
                <a:pathLst>
                  <a:path w="9100" h="9089" extrusionOk="0">
                    <a:moveTo>
                      <a:pt x="4550" y="1"/>
                    </a:moveTo>
                    <a:cubicBezTo>
                      <a:pt x="2043" y="1"/>
                      <a:pt x="1" y="2032"/>
                      <a:pt x="1" y="4551"/>
                    </a:cubicBezTo>
                    <a:cubicBezTo>
                      <a:pt x="1" y="7058"/>
                      <a:pt x="2043" y="9089"/>
                      <a:pt x="4550" y="9089"/>
                    </a:cubicBezTo>
                    <a:cubicBezTo>
                      <a:pt x="7057" y="9089"/>
                      <a:pt x="9099" y="7058"/>
                      <a:pt x="9099" y="4551"/>
                    </a:cubicBezTo>
                    <a:cubicBezTo>
                      <a:pt x="9099" y="2032"/>
                      <a:pt x="7057" y="1"/>
                      <a:pt x="4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8"/>
              <p:cNvSpPr/>
              <p:nvPr/>
            </p:nvSpPr>
            <p:spPr>
              <a:xfrm>
                <a:off x="3369700" y="5244925"/>
                <a:ext cx="226675" cy="202900"/>
              </a:xfrm>
              <a:custGeom>
                <a:avLst/>
                <a:gdLst/>
                <a:ahLst/>
                <a:cxnLst/>
                <a:rect l="l" t="t" r="r" b="b"/>
                <a:pathLst>
                  <a:path w="9067" h="8116" extrusionOk="0">
                    <a:moveTo>
                      <a:pt x="6657" y="1"/>
                    </a:moveTo>
                    <a:cubicBezTo>
                      <a:pt x="7522" y="1806"/>
                      <a:pt x="7089" y="4032"/>
                      <a:pt x="5490" y="5372"/>
                    </a:cubicBezTo>
                    <a:cubicBezTo>
                      <a:pt x="4650" y="6070"/>
                      <a:pt x="3634" y="6411"/>
                      <a:pt x="2624" y="6411"/>
                    </a:cubicBezTo>
                    <a:cubicBezTo>
                      <a:pt x="1698" y="6411"/>
                      <a:pt x="776" y="6124"/>
                      <a:pt x="1" y="5566"/>
                    </a:cubicBezTo>
                    <a:lnTo>
                      <a:pt x="1" y="5566"/>
                    </a:lnTo>
                    <a:cubicBezTo>
                      <a:pt x="163" y="5901"/>
                      <a:pt x="357" y="6214"/>
                      <a:pt x="606" y="6506"/>
                    </a:cubicBezTo>
                    <a:cubicBezTo>
                      <a:pt x="1493" y="7569"/>
                      <a:pt x="2766" y="8115"/>
                      <a:pt x="4048" y="8115"/>
                    </a:cubicBezTo>
                    <a:cubicBezTo>
                      <a:pt x="5060" y="8115"/>
                      <a:pt x="6078" y="7775"/>
                      <a:pt x="6916" y="7079"/>
                    </a:cubicBezTo>
                    <a:cubicBezTo>
                      <a:pt x="8807" y="5490"/>
                      <a:pt x="9066" y="2670"/>
                      <a:pt x="7478" y="768"/>
                    </a:cubicBezTo>
                    <a:cubicBezTo>
                      <a:pt x="7229" y="476"/>
                      <a:pt x="6948" y="217"/>
                      <a:pt x="6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8"/>
              <p:cNvSpPr/>
              <p:nvPr/>
            </p:nvSpPr>
            <p:spPr>
              <a:xfrm>
                <a:off x="5018375" y="5252775"/>
                <a:ext cx="246400" cy="219100"/>
              </a:xfrm>
              <a:custGeom>
                <a:avLst/>
                <a:gdLst/>
                <a:ahLst/>
                <a:cxnLst/>
                <a:rect l="l" t="t" r="r" b="b"/>
                <a:pathLst>
                  <a:path w="9856" h="8764" extrusionOk="0">
                    <a:moveTo>
                      <a:pt x="5468" y="0"/>
                    </a:moveTo>
                    <a:cubicBezTo>
                      <a:pt x="5134" y="0"/>
                      <a:pt x="4809" y="44"/>
                      <a:pt x="4485" y="119"/>
                    </a:cubicBezTo>
                    <a:cubicBezTo>
                      <a:pt x="4442" y="162"/>
                      <a:pt x="0" y="4160"/>
                      <a:pt x="4485" y="8645"/>
                    </a:cubicBezTo>
                    <a:cubicBezTo>
                      <a:pt x="4809" y="8720"/>
                      <a:pt x="5134" y="8763"/>
                      <a:pt x="5468" y="8763"/>
                    </a:cubicBezTo>
                    <a:cubicBezTo>
                      <a:pt x="7889" y="8763"/>
                      <a:pt x="9855" y="6797"/>
                      <a:pt x="9855" y="4388"/>
                    </a:cubicBezTo>
                    <a:cubicBezTo>
                      <a:pt x="9855" y="1967"/>
                      <a:pt x="7889" y="0"/>
                      <a:pt x="54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a:off x="2598975" y="5250125"/>
                <a:ext cx="254500" cy="224500"/>
              </a:xfrm>
              <a:custGeom>
                <a:avLst/>
                <a:gdLst/>
                <a:ahLst/>
                <a:cxnLst/>
                <a:rect l="l" t="t" r="r" b="b"/>
                <a:pathLst>
                  <a:path w="10180" h="8980" extrusionOk="0">
                    <a:moveTo>
                      <a:pt x="5106" y="604"/>
                    </a:moveTo>
                    <a:cubicBezTo>
                      <a:pt x="5587" y="604"/>
                      <a:pt x="6076" y="694"/>
                      <a:pt x="6549" y="884"/>
                    </a:cubicBezTo>
                    <a:cubicBezTo>
                      <a:pt x="8527" y="1684"/>
                      <a:pt x="9488" y="3953"/>
                      <a:pt x="8689" y="5942"/>
                    </a:cubicBezTo>
                    <a:cubicBezTo>
                      <a:pt x="8088" y="7448"/>
                      <a:pt x="6627" y="8372"/>
                      <a:pt x="5086" y="8372"/>
                    </a:cubicBezTo>
                    <a:cubicBezTo>
                      <a:pt x="4605" y="8372"/>
                      <a:pt x="4116" y="8282"/>
                      <a:pt x="3643" y="8091"/>
                    </a:cubicBezTo>
                    <a:cubicBezTo>
                      <a:pt x="1665" y="7292"/>
                      <a:pt x="692" y="5023"/>
                      <a:pt x="1492" y="3034"/>
                    </a:cubicBezTo>
                    <a:cubicBezTo>
                      <a:pt x="2101" y="1528"/>
                      <a:pt x="3564" y="604"/>
                      <a:pt x="5106" y="604"/>
                    </a:cubicBezTo>
                    <a:close/>
                    <a:moveTo>
                      <a:pt x="5107" y="0"/>
                    </a:moveTo>
                    <a:cubicBezTo>
                      <a:pt x="3325" y="0"/>
                      <a:pt x="1638" y="1062"/>
                      <a:pt x="930" y="2808"/>
                    </a:cubicBezTo>
                    <a:cubicBezTo>
                      <a:pt x="1" y="5109"/>
                      <a:pt x="1125" y="7724"/>
                      <a:pt x="3415" y="8653"/>
                    </a:cubicBezTo>
                    <a:cubicBezTo>
                      <a:pt x="3965" y="8875"/>
                      <a:pt x="4532" y="8980"/>
                      <a:pt x="5090" y="8980"/>
                    </a:cubicBezTo>
                    <a:cubicBezTo>
                      <a:pt x="6869" y="8980"/>
                      <a:pt x="8554" y="7912"/>
                      <a:pt x="9262" y="6168"/>
                    </a:cubicBezTo>
                    <a:cubicBezTo>
                      <a:pt x="10180" y="3867"/>
                      <a:pt x="9067" y="1252"/>
                      <a:pt x="6776" y="323"/>
                    </a:cubicBezTo>
                    <a:cubicBezTo>
                      <a:pt x="6229" y="104"/>
                      <a:pt x="5663" y="0"/>
                      <a:pt x="5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a:off x="4269550" y="5252775"/>
                <a:ext cx="109700" cy="219100"/>
              </a:xfrm>
              <a:custGeom>
                <a:avLst/>
                <a:gdLst/>
                <a:ahLst/>
                <a:cxnLst/>
                <a:rect l="l" t="t" r="r" b="b"/>
                <a:pathLst>
                  <a:path w="4388" h="8764" extrusionOk="0">
                    <a:moveTo>
                      <a:pt x="0" y="0"/>
                    </a:moveTo>
                    <a:lnTo>
                      <a:pt x="0" y="8763"/>
                    </a:lnTo>
                    <a:cubicBezTo>
                      <a:pt x="2421" y="8763"/>
                      <a:pt x="4387" y="6797"/>
                      <a:pt x="4387" y="4388"/>
                    </a:cubicBezTo>
                    <a:cubicBezTo>
                      <a:pt x="4387" y="1967"/>
                      <a:pt x="2421"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2616275" y="5265225"/>
                <a:ext cx="219925" cy="194200"/>
              </a:xfrm>
              <a:custGeom>
                <a:avLst/>
                <a:gdLst/>
                <a:ahLst/>
                <a:cxnLst/>
                <a:rect l="l" t="t" r="r" b="b"/>
                <a:pathLst>
                  <a:path w="8797" h="7768" extrusionOk="0">
                    <a:moveTo>
                      <a:pt x="4414" y="0"/>
                    </a:moveTo>
                    <a:cubicBezTo>
                      <a:pt x="2872" y="0"/>
                      <a:pt x="1409" y="924"/>
                      <a:pt x="800" y="2430"/>
                    </a:cubicBezTo>
                    <a:cubicBezTo>
                      <a:pt x="0" y="4419"/>
                      <a:pt x="973" y="6688"/>
                      <a:pt x="2951" y="7487"/>
                    </a:cubicBezTo>
                    <a:cubicBezTo>
                      <a:pt x="3424" y="7678"/>
                      <a:pt x="3913" y="7768"/>
                      <a:pt x="4394" y="7768"/>
                    </a:cubicBezTo>
                    <a:cubicBezTo>
                      <a:pt x="5935" y="7768"/>
                      <a:pt x="7396" y="6844"/>
                      <a:pt x="7997" y="5338"/>
                    </a:cubicBezTo>
                    <a:cubicBezTo>
                      <a:pt x="8796" y="3349"/>
                      <a:pt x="7835" y="1080"/>
                      <a:pt x="5857" y="280"/>
                    </a:cubicBezTo>
                    <a:cubicBezTo>
                      <a:pt x="5384" y="90"/>
                      <a:pt x="4895" y="0"/>
                      <a:pt x="44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3" name="Google Shape;123;p8"/>
            <p:cNvCxnSpPr/>
            <p:nvPr/>
          </p:nvCxnSpPr>
          <p:spPr>
            <a:xfrm>
              <a:off x="8795600" y="-63175"/>
              <a:ext cx="0" cy="52596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9"/>
          <p:cNvSpPr txBox="1">
            <a:spLocks noGrp="1"/>
          </p:cNvSpPr>
          <p:nvPr>
            <p:ph type="title"/>
          </p:nvPr>
        </p:nvSpPr>
        <p:spPr>
          <a:xfrm>
            <a:off x="2549400" y="2135752"/>
            <a:ext cx="4045200" cy="662400"/>
          </a:xfrm>
          <a:prstGeom prst="rect">
            <a:avLst/>
          </a:prstGeom>
          <a:gradFill>
            <a:gsLst>
              <a:gs pos="0">
                <a:srgbClr val="ECE2B2">
                  <a:alpha val="29803"/>
                </a:srgbClr>
              </a:gs>
              <a:gs pos="100000">
                <a:srgbClr val="0B5C96">
                  <a:alpha val="40784"/>
                </a:srgbClr>
              </a:gs>
            </a:gsLst>
            <a:lin ang="10800025" scaled="0"/>
          </a:gradFill>
          <a:ln w="9525" cap="flat" cmpd="sng">
            <a:solidFill>
              <a:schemeClr val="dk1"/>
            </a:solidFill>
            <a:prstDash val="solid"/>
            <a:round/>
            <a:headEnd type="none" w="sm" len="sm"/>
            <a:tailEnd type="none" w="sm" len="sm"/>
          </a:ln>
        </p:spPr>
        <p:txBody>
          <a:bodyPr spcFirstLastPara="1" wrap="square" lIns="0" tIns="0" rIns="0" bIns="0" anchor="t" anchorCtr="0">
            <a:noAutofit/>
          </a:bodyPr>
          <a:lstStyle>
            <a:lvl1pPr lvl="0" algn="ctr">
              <a:spcBef>
                <a:spcPts val="0"/>
              </a:spcBef>
              <a:spcAft>
                <a:spcPts val="0"/>
              </a:spcAft>
              <a:buClr>
                <a:schemeClr val="dk1"/>
              </a:buClr>
              <a:buSzPts val="4200"/>
              <a:buNone/>
              <a:defRPr sz="4200">
                <a:solidFill>
                  <a:schemeClr val="dk1"/>
                </a:solidFill>
              </a:defRPr>
            </a:lvl1pPr>
            <a:lvl2pPr lvl="1" algn="ctr">
              <a:spcBef>
                <a:spcPts val="0"/>
              </a:spcBef>
              <a:spcAft>
                <a:spcPts val="0"/>
              </a:spcAft>
              <a:buClr>
                <a:schemeClr val="dk1"/>
              </a:buClr>
              <a:buSzPts val="4200"/>
              <a:buNone/>
              <a:defRPr sz="4200">
                <a:solidFill>
                  <a:schemeClr val="dk1"/>
                </a:solidFill>
              </a:defRPr>
            </a:lvl2pPr>
            <a:lvl3pPr lvl="2" algn="ctr">
              <a:spcBef>
                <a:spcPts val="0"/>
              </a:spcBef>
              <a:spcAft>
                <a:spcPts val="0"/>
              </a:spcAft>
              <a:buClr>
                <a:schemeClr val="dk1"/>
              </a:buClr>
              <a:buSzPts val="4200"/>
              <a:buNone/>
              <a:defRPr sz="4200">
                <a:solidFill>
                  <a:schemeClr val="dk1"/>
                </a:solidFill>
              </a:defRPr>
            </a:lvl3pPr>
            <a:lvl4pPr lvl="3" algn="ctr">
              <a:spcBef>
                <a:spcPts val="0"/>
              </a:spcBef>
              <a:spcAft>
                <a:spcPts val="0"/>
              </a:spcAft>
              <a:buClr>
                <a:schemeClr val="dk1"/>
              </a:buClr>
              <a:buSzPts val="4200"/>
              <a:buNone/>
              <a:defRPr sz="4200">
                <a:solidFill>
                  <a:schemeClr val="dk1"/>
                </a:solidFill>
              </a:defRPr>
            </a:lvl4pPr>
            <a:lvl5pPr lvl="4" algn="ctr">
              <a:spcBef>
                <a:spcPts val="0"/>
              </a:spcBef>
              <a:spcAft>
                <a:spcPts val="0"/>
              </a:spcAft>
              <a:buClr>
                <a:schemeClr val="dk1"/>
              </a:buClr>
              <a:buSzPts val="4200"/>
              <a:buNone/>
              <a:defRPr sz="4200">
                <a:solidFill>
                  <a:schemeClr val="dk1"/>
                </a:solidFill>
              </a:defRPr>
            </a:lvl5pPr>
            <a:lvl6pPr lvl="5" algn="ctr">
              <a:spcBef>
                <a:spcPts val="0"/>
              </a:spcBef>
              <a:spcAft>
                <a:spcPts val="0"/>
              </a:spcAft>
              <a:buClr>
                <a:schemeClr val="dk1"/>
              </a:buClr>
              <a:buSzPts val="4200"/>
              <a:buNone/>
              <a:defRPr sz="4200">
                <a:solidFill>
                  <a:schemeClr val="dk1"/>
                </a:solidFill>
              </a:defRPr>
            </a:lvl6pPr>
            <a:lvl7pPr lvl="6" algn="ctr">
              <a:spcBef>
                <a:spcPts val="0"/>
              </a:spcBef>
              <a:spcAft>
                <a:spcPts val="0"/>
              </a:spcAft>
              <a:buClr>
                <a:schemeClr val="dk1"/>
              </a:buClr>
              <a:buSzPts val="4200"/>
              <a:buNone/>
              <a:defRPr sz="4200">
                <a:solidFill>
                  <a:schemeClr val="dk1"/>
                </a:solidFill>
              </a:defRPr>
            </a:lvl7pPr>
            <a:lvl8pPr lvl="7" algn="ctr">
              <a:spcBef>
                <a:spcPts val="0"/>
              </a:spcBef>
              <a:spcAft>
                <a:spcPts val="0"/>
              </a:spcAft>
              <a:buClr>
                <a:schemeClr val="dk1"/>
              </a:buClr>
              <a:buSzPts val="4200"/>
              <a:buNone/>
              <a:defRPr sz="4200">
                <a:solidFill>
                  <a:schemeClr val="dk1"/>
                </a:solidFill>
              </a:defRPr>
            </a:lvl8pPr>
            <a:lvl9pPr lvl="8" algn="ctr">
              <a:spcBef>
                <a:spcPts val="0"/>
              </a:spcBef>
              <a:spcAft>
                <a:spcPts val="0"/>
              </a:spcAft>
              <a:buClr>
                <a:schemeClr val="dk1"/>
              </a:buClr>
              <a:buSzPts val="4200"/>
              <a:buNone/>
              <a:defRPr sz="4200">
                <a:solidFill>
                  <a:schemeClr val="dk1"/>
                </a:solidFill>
              </a:defRPr>
            </a:lvl9pPr>
          </a:lstStyle>
          <a:p>
            <a:endParaRPr/>
          </a:p>
        </p:txBody>
      </p:sp>
      <p:sp>
        <p:nvSpPr>
          <p:cNvPr id="126" name="Google Shape;126;p9"/>
          <p:cNvSpPr txBox="1">
            <a:spLocks noGrp="1"/>
          </p:cNvSpPr>
          <p:nvPr>
            <p:ph type="subTitle" idx="1"/>
          </p:nvPr>
        </p:nvSpPr>
        <p:spPr>
          <a:xfrm>
            <a:off x="2257500" y="3034352"/>
            <a:ext cx="4629000" cy="1074600"/>
          </a:xfrm>
          <a:prstGeom prst="rect">
            <a:avLst/>
          </a:prstGeom>
        </p:spPr>
        <p:txBody>
          <a:bodyPr spcFirstLastPara="1" wrap="square" lIns="0" tIns="0" rIns="0" bIns="0" anchor="t" anchorCtr="0">
            <a:noAutofit/>
          </a:bodyPr>
          <a:lstStyle>
            <a:lvl1pPr lvl="0" algn="ctr">
              <a:lnSpc>
                <a:spcPct val="100000"/>
              </a:lnSpc>
              <a:spcBef>
                <a:spcPts val="0"/>
              </a:spcBef>
              <a:spcAft>
                <a:spcPts val="0"/>
              </a:spcAft>
              <a:buClr>
                <a:schemeClr val="dk1"/>
              </a:buClr>
              <a:buSzPts val="2100"/>
              <a:buNone/>
              <a:defRPr>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grpSp>
        <p:nvGrpSpPr>
          <p:cNvPr id="127" name="Google Shape;127;p9"/>
          <p:cNvGrpSpPr/>
          <p:nvPr/>
        </p:nvGrpSpPr>
        <p:grpSpPr>
          <a:xfrm>
            <a:off x="-71700" y="-63175"/>
            <a:ext cx="9287400" cy="5259600"/>
            <a:chOff x="-71700" y="-63175"/>
            <a:chExt cx="9287400" cy="5259600"/>
          </a:xfrm>
        </p:grpSpPr>
        <p:cxnSp>
          <p:nvCxnSpPr>
            <p:cNvPr id="128" name="Google Shape;128;p9"/>
            <p:cNvCxnSpPr/>
            <p:nvPr/>
          </p:nvCxnSpPr>
          <p:spPr>
            <a:xfrm rot="10800000">
              <a:off x="-71700" y="4799100"/>
              <a:ext cx="9287400" cy="0"/>
            </a:xfrm>
            <a:prstGeom prst="straightConnector1">
              <a:avLst/>
            </a:prstGeom>
            <a:noFill/>
            <a:ln w="9525" cap="flat" cmpd="sng">
              <a:solidFill>
                <a:schemeClr val="dk1"/>
              </a:solidFill>
              <a:prstDash val="solid"/>
              <a:round/>
              <a:headEnd type="none" w="med" len="med"/>
              <a:tailEnd type="none" w="med" len="med"/>
            </a:ln>
          </p:spPr>
        </p:cxnSp>
        <p:cxnSp>
          <p:nvCxnSpPr>
            <p:cNvPr id="129" name="Google Shape;129;p9"/>
            <p:cNvCxnSpPr/>
            <p:nvPr/>
          </p:nvCxnSpPr>
          <p:spPr>
            <a:xfrm rot="10800000">
              <a:off x="-71700" y="344925"/>
              <a:ext cx="9287400" cy="0"/>
            </a:xfrm>
            <a:prstGeom prst="straightConnector1">
              <a:avLst/>
            </a:prstGeom>
            <a:noFill/>
            <a:ln w="9525" cap="flat" cmpd="sng">
              <a:solidFill>
                <a:schemeClr val="dk1"/>
              </a:solidFill>
              <a:prstDash val="solid"/>
              <a:round/>
              <a:headEnd type="none" w="med" len="med"/>
              <a:tailEnd type="none" w="med" len="med"/>
            </a:ln>
          </p:spPr>
        </p:cxnSp>
        <p:cxnSp>
          <p:nvCxnSpPr>
            <p:cNvPr id="130" name="Google Shape;130;p9"/>
            <p:cNvCxnSpPr/>
            <p:nvPr/>
          </p:nvCxnSpPr>
          <p:spPr>
            <a:xfrm>
              <a:off x="348450" y="-63175"/>
              <a:ext cx="0" cy="5259600"/>
            </a:xfrm>
            <a:prstGeom prst="straightConnector1">
              <a:avLst/>
            </a:prstGeom>
            <a:noFill/>
            <a:ln w="9525" cap="flat" cmpd="sng">
              <a:solidFill>
                <a:schemeClr val="dk1"/>
              </a:solidFill>
              <a:prstDash val="solid"/>
              <a:round/>
              <a:headEnd type="none" w="med" len="med"/>
              <a:tailEnd type="none" w="med" len="med"/>
            </a:ln>
          </p:spPr>
        </p:cxnSp>
        <p:sp>
          <p:nvSpPr>
            <p:cNvPr id="131" name="Google Shape;131;p9"/>
            <p:cNvSpPr/>
            <p:nvPr/>
          </p:nvSpPr>
          <p:spPr>
            <a:xfrm flipH="1">
              <a:off x="218252" y="208113"/>
              <a:ext cx="260400" cy="273600"/>
            </a:xfrm>
            <a:prstGeom prst="star10">
              <a:avLst>
                <a:gd name="adj" fmla="val 23331"/>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9"/>
            <p:cNvSpPr/>
            <p:nvPr/>
          </p:nvSpPr>
          <p:spPr>
            <a:xfrm flipH="1">
              <a:off x="218252" y="4662288"/>
              <a:ext cx="260400" cy="273600"/>
            </a:xfrm>
            <a:prstGeom prst="star10">
              <a:avLst>
                <a:gd name="adj" fmla="val 23331"/>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9"/>
            <p:cNvSpPr/>
            <p:nvPr/>
          </p:nvSpPr>
          <p:spPr>
            <a:xfrm flipH="1">
              <a:off x="8665352" y="4662288"/>
              <a:ext cx="260400" cy="273600"/>
            </a:xfrm>
            <a:prstGeom prst="star10">
              <a:avLst>
                <a:gd name="adj" fmla="val 23331"/>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9"/>
            <p:cNvSpPr/>
            <p:nvPr/>
          </p:nvSpPr>
          <p:spPr>
            <a:xfrm flipH="1">
              <a:off x="8665352" y="208113"/>
              <a:ext cx="260400" cy="273600"/>
            </a:xfrm>
            <a:prstGeom prst="star10">
              <a:avLst>
                <a:gd name="adj" fmla="val 23331"/>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 name="Google Shape;135;p9"/>
            <p:cNvGrpSpPr/>
            <p:nvPr/>
          </p:nvGrpSpPr>
          <p:grpSpPr>
            <a:xfrm flipH="1">
              <a:off x="2960922" y="4689966"/>
              <a:ext cx="3222156" cy="218272"/>
              <a:chOff x="2598975" y="5244925"/>
              <a:chExt cx="3410050" cy="231000"/>
            </a:xfrm>
          </p:grpSpPr>
          <p:sp>
            <p:nvSpPr>
              <p:cNvPr id="136" name="Google Shape;136;p9"/>
              <p:cNvSpPr/>
              <p:nvPr/>
            </p:nvSpPr>
            <p:spPr>
              <a:xfrm>
                <a:off x="5781525" y="5248700"/>
                <a:ext cx="227500" cy="227225"/>
              </a:xfrm>
              <a:custGeom>
                <a:avLst/>
                <a:gdLst/>
                <a:ahLst/>
                <a:cxnLst/>
                <a:rect l="l" t="t" r="r" b="b"/>
                <a:pathLst>
                  <a:path w="9100" h="9089" extrusionOk="0">
                    <a:moveTo>
                      <a:pt x="4550" y="1"/>
                    </a:moveTo>
                    <a:cubicBezTo>
                      <a:pt x="2043" y="1"/>
                      <a:pt x="1" y="2032"/>
                      <a:pt x="1" y="4551"/>
                    </a:cubicBezTo>
                    <a:cubicBezTo>
                      <a:pt x="1" y="7058"/>
                      <a:pt x="2043" y="9089"/>
                      <a:pt x="4550" y="9089"/>
                    </a:cubicBezTo>
                    <a:cubicBezTo>
                      <a:pt x="7057" y="9089"/>
                      <a:pt x="9099" y="7058"/>
                      <a:pt x="9099" y="4551"/>
                    </a:cubicBezTo>
                    <a:cubicBezTo>
                      <a:pt x="9099" y="2032"/>
                      <a:pt x="7057" y="1"/>
                      <a:pt x="4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9"/>
              <p:cNvSpPr/>
              <p:nvPr/>
            </p:nvSpPr>
            <p:spPr>
              <a:xfrm>
                <a:off x="3369700" y="5244925"/>
                <a:ext cx="226675" cy="202900"/>
              </a:xfrm>
              <a:custGeom>
                <a:avLst/>
                <a:gdLst/>
                <a:ahLst/>
                <a:cxnLst/>
                <a:rect l="l" t="t" r="r" b="b"/>
                <a:pathLst>
                  <a:path w="9067" h="8116" extrusionOk="0">
                    <a:moveTo>
                      <a:pt x="6657" y="1"/>
                    </a:moveTo>
                    <a:cubicBezTo>
                      <a:pt x="7522" y="1806"/>
                      <a:pt x="7089" y="4032"/>
                      <a:pt x="5490" y="5372"/>
                    </a:cubicBezTo>
                    <a:cubicBezTo>
                      <a:pt x="4650" y="6070"/>
                      <a:pt x="3634" y="6411"/>
                      <a:pt x="2624" y="6411"/>
                    </a:cubicBezTo>
                    <a:cubicBezTo>
                      <a:pt x="1698" y="6411"/>
                      <a:pt x="776" y="6124"/>
                      <a:pt x="1" y="5566"/>
                    </a:cubicBezTo>
                    <a:lnTo>
                      <a:pt x="1" y="5566"/>
                    </a:lnTo>
                    <a:cubicBezTo>
                      <a:pt x="163" y="5901"/>
                      <a:pt x="357" y="6214"/>
                      <a:pt x="606" y="6506"/>
                    </a:cubicBezTo>
                    <a:cubicBezTo>
                      <a:pt x="1493" y="7569"/>
                      <a:pt x="2766" y="8115"/>
                      <a:pt x="4048" y="8115"/>
                    </a:cubicBezTo>
                    <a:cubicBezTo>
                      <a:pt x="5060" y="8115"/>
                      <a:pt x="6078" y="7775"/>
                      <a:pt x="6916" y="7079"/>
                    </a:cubicBezTo>
                    <a:cubicBezTo>
                      <a:pt x="8807" y="5490"/>
                      <a:pt x="9066" y="2670"/>
                      <a:pt x="7478" y="768"/>
                    </a:cubicBezTo>
                    <a:cubicBezTo>
                      <a:pt x="7229" y="476"/>
                      <a:pt x="6948" y="217"/>
                      <a:pt x="6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9"/>
              <p:cNvSpPr/>
              <p:nvPr/>
            </p:nvSpPr>
            <p:spPr>
              <a:xfrm>
                <a:off x="5018375" y="5252775"/>
                <a:ext cx="246400" cy="219100"/>
              </a:xfrm>
              <a:custGeom>
                <a:avLst/>
                <a:gdLst/>
                <a:ahLst/>
                <a:cxnLst/>
                <a:rect l="l" t="t" r="r" b="b"/>
                <a:pathLst>
                  <a:path w="9856" h="8764" extrusionOk="0">
                    <a:moveTo>
                      <a:pt x="5468" y="0"/>
                    </a:moveTo>
                    <a:cubicBezTo>
                      <a:pt x="5134" y="0"/>
                      <a:pt x="4809" y="44"/>
                      <a:pt x="4485" y="119"/>
                    </a:cubicBezTo>
                    <a:cubicBezTo>
                      <a:pt x="4442" y="162"/>
                      <a:pt x="0" y="4160"/>
                      <a:pt x="4485" y="8645"/>
                    </a:cubicBezTo>
                    <a:cubicBezTo>
                      <a:pt x="4809" y="8720"/>
                      <a:pt x="5134" y="8763"/>
                      <a:pt x="5468" y="8763"/>
                    </a:cubicBezTo>
                    <a:cubicBezTo>
                      <a:pt x="7889" y="8763"/>
                      <a:pt x="9855" y="6797"/>
                      <a:pt x="9855" y="4388"/>
                    </a:cubicBezTo>
                    <a:cubicBezTo>
                      <a:pt x="9855" y="1967"/>
                      <a:pt x="7889" y="0"/>
                      <a:pt x="54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a:off x="2598975" y="5250125"/>
                <a:ext cx="254500" cy="224500"/>
              </a:xfrm>
              <a:custGeom>
                <a:avLst/>
                <a:gdLst/>
                <a:ahLst/>
                <a:cxnLst/>
                <a:rect l="l" t="t" r="r" b="b"/>
                <a:pathLst>
                  <a:path w="10180" h="8980" extrusionOk="0">
                    <a:moveTo>
                      <a:pt x="5106" y="604"/>
                    </a:moveTo>
                    <a:cubicBezTo>
                      <a:pt x="5587" y="604"/>
                      <a:pt x="6076" y="694"/>
                      <a:pt x="6549" y="884"/>
                    </a:cubicBezTo>
                    <a:cubicBezTo>
                      <a:pt x="8527" y="1684"/>
                      <a:pt x="9488" y="3953"/>
                      <a:pt x="8689" y="5942"/>
                    </a:cubicBezTo>
                    <a:cubicBezTo>
                      <a:pt x="8088" y="7448"/>
                      <a:pt x="6627" y="8372"/>
                      <a:pt x="5086" y="8372"/>
                    </a:cubicBezTo>
                    <a:cubicBezTo>
                      <a:pt x="4605" y="8372"/>
                      <a:pt x="4116" y="8282"/>
                      <a:pt x="3643" y="8091"/>
                    </a:cubicBezTo>
                    <a:cubicBezTo>
                      <a:pt x="1665" y="7292"/>
                      <a:pt x="692" y="5023"/>
                      <a:pt x="1492" y="3034"/>
                    </a:cubicBezTo>
                    <a:cubicBezTo>
                      <a:pt x="2101" y="1528"/>
                      <a:pt x="3564" y="604"/>
                      <a:pt x="5106" y="604"/>
                    </a:cubicBezTo>
                    <a:close/>
                    <a:moveTo>
                      <a:pt x="5107" y="0"/>
                    </a:moveTo>
                    <a:cubicBezTo>
                      <a:pt x="3325" y="0"/>
                      <a:pt x="1638" y="1062"/>
                      <a:pt x="930" y="2808"/>
                    </a:cubicBezTo>
                    <a:cubicBezTo>
                      <a:pt x="1" y="5109"/>
                      <a:pt x="1125" y="7724"/>
                      <a:pt x="3415" y="8653"/>
                    </a:cubicBezTo>
                    <a:cubicBezTo>
                      <a:pt x="3965" y="8875"/>
                      <a:pt x="4532" y="8980"/>
                      <a:pt x="5090" y="8980"/>
                    </a:cubicBezTo>
                    <a:cubicBezTo>
                      <a:pt x="6869" y="8980"/>
                      <a:pt x="8554" y="7912"/>
                      <a:pt x="9262" y="6168"/>
                    </a:cubicBezTo>
                    <a:cubicBezTo>
                      <a:pt x="10180" y="3867"/>
                      <a:pt x="9067" y="1252"/>
                      <a:pt x="6776" y="323"/>
                    </a:cubicBezTo>
                    <a:cubicBezTo>
                      <a:pt x="6229" y="104"/>
                      <a:pt x="5663" y="0"/>
                      <a:pt x="5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9"/>
              <p:cNvSpPr/>
              <p:nvPr/>
            </p:nvSpPr>
            <p:spPr>
              <a:xfrm>
                <a:off x="4269550" y="5252775"/>
                <a:ext cx="109700" cy="219100"/>
              </a:xfrm>
              <a:custGeom>
                <a:avLst/>
                <a:gdLst/>
                <a:ahLst/>
                <a:cxnLst/>
                <a:rect l="l" t="t" r="r" b="b"/>
                <a:pathLst>
                  <a:path w="4388" h="8764" extrusionOk="0">
                    <a:moveTo>
                      <a:pt x="0" y="0"/>
                    </a:moveTo>
                    <a:lnTo>
                      <a:pt x="0" y="8763"/>
                    </a:lnTo>
                    <a:cubicBezTo>
                      <a:pt x="2421" y="8763"/>
                      <a:pt x="4387" y="6797"/>
                      <a:pt x="4387" y="4388"/>
                    </a:cubicBezTo>
                    <a:cubicBezTo>
                      <a:pt x="4387" y="1967"/>
                      <a:pt x="2421"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9"/>
              <p:cNvSpPr/>
              <p:nvPr/>
            </p:nvSpPr>
            <p:spPr>
              <a:xfrm>
                <a:off x="2616275" y="5265225"/>
                <a:ext cx="219925" cy="194200"/>
              </a:xfrm>
              <a:custGeom>
                <a:avLst/>
                <a:gdLst/>
                <a:ahLst/>
                <a:cxnLst/>
                <a:rect l="l" t="t" r="r" b="b"/>
                <a:pathLst>
                  <a:path w="8797" h="7768" extrusionOk="0">
                    <a:moveTo>
                      <a:pt x="4414" y="0"/>
                    </a:moveTo>
                    <a:cubicBezTo>
                      <a:pt x="2872" y="0"/>
                      <a:pt x="1409" y="924"/>
                      <a:pt x="800" y="2430"/>
                    </a:cubicBezTo>
                    <a:cubicBezTo>
                      <a:pt x="0" y="4419"/>
                      <a:pt x="973" y="6688"/>
                      <a:pt x="2951" y="7487"/>
                    </a:cubicBezTo>
                    <a:cubicBezTo>
                      <a:pt x="3424" y="7678"/>
                      <a:pt x="3913" y="7768"/>
                      <a:pt x="4394" y="7768"/>
                    </a:cubicBezTo>
                    <a:cubicBezTo>
                      <a:pt x="5935" y="7768"/>
                      <a:pt x="7396" y="6844"/>
                      <a:pt x="7997" y="5338"/>
                    </a:cubicBezTo>
                    <a:cubicBezTo>
                      <a:pt x="8796" y="3349"/>
                      <a:pt x="7835" y="1080"/>
                      <a:pt x="5857" y="280"/>
                    </a:cubicBezTo>
                    <a:cubicBezTo>
                      <a:pt x="5384" y="90"/>
                      <a:pt x="4895" y="0"/>
                      <a:pt x="44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2" name="Google Shape;142;p9"/>
            <p:cNvCxnSpPr/>
            <p:nvPr/>
          </p:nvCxnSpPr>
          <p:spPr>
            <a:xfrm>
              <a:off x="8795600" y="-63175"/>
              <a:ext cx="0" cy="52596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3"/>
        <p:cNvGrpSpPr/>
        <p:nvPr/>
      </p:nvGrpSpPr>
      <p:grpSpPr>
        <a:xfrm>
          <a:off x="0" y="0"/>
          <a:ext cx="0" cy="0"/>
          <a:chOff x="0" y="0"/>
          <a:chExt cx="0" cy="0"/>
        </a:xfrm>
      </p:grpSpPr>
      <p:sp>
        <p:nvSpPr>
          <p:cNvPr id="144" name="Google Shape;144;p10"/>
          <p:cNvSpPr txBox="1">
            <a:spLocks noGrp="1"/>
          </p:cNvSpPr>
          <p:nvPr>
            <p:ph type="body" idx="1"/>
          </p:nvPr>
        </p:nvSpPr>
        <p:spPr>
          <a:xfrm>
            <a:off x="2577250" y="3300050"/>
            <a:ext cx="3989400" cy="981300"/>
          </a:xfrm>
          <a:prstGeom prst="rect">
            <a:avLst/>
          </a:prstGeom>
          <a:gradFill>
            <a:gsLst>
              <a:gs pos="0">
                <a:srgbClr val="ECE2B2">
                  <a:alpha val="29803"/>
                </a:srgbClr>
              </a:gs>
              <a:gs pos="100000">
                <a:srgbClr val="0B5C96">
                  <a:alpha val="40784"/>
                </a:srgbClr>
              </a:gs>
            </a:gsLst>
            <a:lin ang="10800025" scaled="0"/>
          </a:gradFill>
          <a:ln w="9525" cap="flat" cmpd="sng">
            <a:solidFill>
              <a:schemeClr val="lt1"/>
            </a:solidFill>
            <a:prstDash val="solid"/>
            <a:round/>
            <a:headEnd type="none" w="sm" len="sm"/>
            <a:tailEnd type="none" w="sm" len="sm"/>
          </a:ln>
        </p:spPr>
        <p:txBody>
          <a:bodyPr spcFirstLastPara="1" wrap="square" lIns="0" tIns="0" rIns="0" bIns="0" anchor="ctr" anchorCtr="0">
            <a:noAutofit/>
          </a:bodyPr>
          <a:lstStyle>
            <a:lvl1pPr marL="457200" lvl="0" indent="-228600" algn="ctr">
              <a:lnSpc>
                <a:spcPct val="100000"/>
              </a:lnSpc>
              <a:spcBef>
                <a:spcPts val="0"/>
              </a:spcBef>
              <a:spcAft>
                <a:spcPts val="0"/>
              </a:spcAft>
              <a:buSzPts val="1600"/>
              <a:buNone/>
              <a:defRPr sz="3200">
                <a:latin typeface="DM Serif Display"/>
                <a:ea typeface="DM Serif Display"/>
                <a:cs typeface="DM Serif Display"/>
                <a:sym typeface="DM Serif Display"/>
              </a:defRPr>
            </a:lvl1pPr>
          </a:lstStyle>
          <a:p>
            <a:endParaRPr/>
          </a:p>
        </p:txBody>
      </p:sp>
      <p:cxnSp>
        <p:nvCxnSpPr>
          <p:cNvPr id="145" name="Google Shape;145;p10"/>
          <p:cNvCxnSpPr/>
          <p:nvPr/>
        </p:nvCxnSpPr>
        <p:spPr>
          <a:xfrm rot="10800000">
            <a:off x="-71700" y="4603500"/>
            <a:ext cx="9287400" cy="0"/>
          </a:xfrm>
          <a:prstGeom prst="straightConnector1">
            <a:avLst/>
          </a:prstGeom>
          <a:noFill/>
          <a:ln w="9525" cap="flat" cmpd="sng">
            <a:solidFill>
              <a:schemeClr val="lt1"/>
            </a:solidFill>
            <a:prstDash val="solid"/>
            <a:round/>
            <a:headEnd type="none" w="med" len="med"/>
            <a:tailEnd type="none" w="med" len="med"/>
          </a:ln>
        </p:spPr>
      </p:cxnSp>
      <p:cxnSp>
        <p:nvCxnSpPr>
          <p:cNvPr id="146" name="Google Shape;146;p10"/>
          <p:cNvCxnSpPr/>
          <p:nvPr/>
        </p:nvCxnSpPr>
        <p:spPr>
          <a:xfrm rot="10800000">
            <a:off x="-71700" y="540000"/>
            <a:ext cx="9287400" cy="0"/>
          </a:xfrm>
          <a:prstGeom prst="straightConnector1">
            <a:avLst/>
          </a:prstGeom>
          <a:noFill/>
          <a:ln w="9525" cap="flat" cmpd="sng">
            <a:solidFill>
              <a:schemeClr val="lt1"/>
            </a:solidFill>
            <a:prstDash val="solid"/>
            <a:round/>
            <a:headEnd type="none" w="med" len="med"/>
            <a:tailEnd type="none" w="med" len="med"/>
          </a:ln>
        </p:spPr>
      </p:cxnSp>
      <p:cxnSp>
        <p:nvCxnSpPr>
          <p:cNvPr id="147" name="Google Shape;147;p10"/>
          <p:cNvCxnSpPr/>
          <p:nvPr/>
        </p:nvCxnSpPr>
        <p:spPr>
          <a:xfrm>
            <a:off x="8795600" y="-63175"/>
            <a:ext cx="0" cy="5259600"/>
          </a:xfrm>
          <a:prstGeom prst="straightConnector1">
            <a:avLst/>
          </a:prstGeom>
          <a:noFill/>
          <a:ln w="9525" cap="flat" cmpd="sng">
            <a:solidFill>
              <a:schemeClr val="lt1"/>
            </a:solidFill>
            <a:prstDash val="solid"/>
            <a:round/>
            <a:headEnd type="none" w="med" len="med"/>
            <a:tailEnd type="none" w="med" len="med"/>
          </a:ln>
        </p:spPr>
      </p:cxnSp>
      <p:cxnSp>
        <p:nvCxnSpPr>
          <p:cNvPr id="148" name="Google Shape;148;p10"/>
          <p:cNvCxnSpPr/>
          <p:nvPr/>
        </p:nvCxnSpPr>
        <p:spPr>
          <a:xfrm>
            <a:off x="348450" y="-63175"/>
            <a:ext cx="0" cy="5259600"/>
          </a:xfrm>
          <a:prstGeom prst="straightConnector1">
            <a:avLst/>
          </a:prstGeom>
          <a:noFill/>
          <a:ln w="9525" cap="flat" cmpd="sng">
            <a:solidFill>
              <a:schemeClr val="lt1"/>
            </a:solidFill>
            <a:prstDash val="solid"/>
            <a:round/>
            <a:headEnd type="none" w="med" len="med"/>
            <a:tailEnd type="none" w="med" len="med"/>
          </a:ln>
        </p:spPr>
      </p:cxnSp>
      <p:sp>
        <p:nvSpPr>
          <p:cNvPr id="149" name="Google Shape;149;p10"/>
          <p:cNvSpPr/>
          <p:nvPr/>
        </p:nvSpPr>
        <p:spPr>
          <a:xfrm flipH="1">
            <a:off x="8665390" y="403200"/>
            <a:ext cx="260400" cy="273600"/>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0"/>
          <p:cNvSpPr/>
          <p:nvPr/>
        </p:nvSpPr>
        <p:spPr>
          <a:xfrm flipH="1">
            <a:off x="8665390" y="4466700"/>
            <a:ext cx="260400" cy="273600"/>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0"/>
          <p:cNvSpPr/>
          <p:nvPr/>
        </p:nvSpPr>
        <p:spPr>
          <a:xfrm flipH="1">
            <a:off x="218252" y="403200"/>
            <a:ext cx="260400" cy="273600"/>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0"/>
          <p:cNvSpPr/>
          <p:nvPr/>
        </p:nvSpPr>
        <p:spPr>
          <a:xfrm flipH="1">
            <a:off x="218252" y="4466700"/>
            <a:ext cx="260400" cy="273600"/>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 name="Google Shape;153;p10"/>
          <p:cNvGrpSpPr/>
          <p:nvPr/>
        </p:nvGrpSpPr>
        <p:grpSpPr>
          <a:xfrm flipH="1">
            <a:off x="2895847" y="430854"/>
            <a:ext cx="3222156" cy="218272"/>
            <a:chOff x="2598975" y="5244925"/>
            <a:chExt cx="3410050" cy="231000"/>
          </a:xfrm>
        </p:grpSpPr>
        <p:sp>
          <p:nvSpPr>
            <p:cNvPr id="154" name="Google Shape;154;p10"/>
            <p:cNvSpPr/>
            <p:nvPr/>
          </p:nvSpPr>
          <p:spPr>
            <a:xfrm>
              <a:off x="5781525" y="5248700"/>
              <a:ext cx="227500" cy="227225"/>
            </a:xfrm>
            <a:custGeom>
              <a:avLst/>
              <a:gdLst/>
              <a:ahLst/>
              <a:cxnLst/>
              <a:rect l="l" t="t" r="r" b="b"/>
              <a:pathLst>
                <a:path w="9100" h="9089" extrusionOk="0">
                  <a:moveTo>
                    <a:pt x="4550" y="1"/>
                  </a:moveTo>
                  <a:cubicBezTo>
                    <a:pt x="2043" y="1"/>
                    <a:pt x="1" y="2032"/>
                    <a:pt x="1" y="4551"/>
                  </a:cubicBezTo>
                  <a:cubicBezTo>
                    <a:pt x="1" y="7058"/>
                    <a:pt x="2043" y="9089"/>
                    <a:pt x="4550" y="9089"/>
                  </a:cubicBezTo>
                  <a:cubicBezTo>
                    <a:pt x="7057" y="9089"/>
                    <a:pt x="9099" y="7058"/>
                    <a:pt x="9099" y="4551"/>
                  </a:cubicBezTo>
                  <a:cubicBezTo>
                    <a:pt x="9099" y="2032"/>
                    <a:pt x="7057" y="1"/>
                    <a:pt x="4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0"/>
            <p:cNvSpPr/>
            <p:nvPr/>
          </p:nvSpPr>
          <p:spPr>
            <a:xfrm>
              <a:off x="3369700" y="5244925"/>
              <a:ext cx="226675" cy="202900"/>
            </a:xfrm>
            <a:custGeom>
              <a:avLst/>
              <a:gdLst/>
              <a:ahLst/>
              <a:cxnLst/>
              <a:rect l="l" t="t" r="r" b="b"/>
              <a:pathLst>
                <a:path w="9067" h="8116" extrusionOk="0">
                  <a:moveTo>
                    <a:pt x="6657" y="1"/>
                  </a:moveTo>
                  <a:cubicBezTo>
                    <a:pt x="7522" y="1806"/>
                    <a:pt x="7089" y="4032"/>
                    <a:pt x="5490" y="5372"/>
                  </a:cubicBezTo>
                  <a:cubicBezTo>
                    <a:pt x="4650" y="6070"/>
                    <a:pt x="3634" y="6411"/>
                    <a:pt x="2624" y="6411"/>
                  </a:cubicBezTo>
                  <a:cubicBezTo>
                    <a:pt x="1698" y="6411"/>
                    <a:pt x="776" y="6124"/>
                    <a:pt x="1" y="5566"/>
                  </a:cubicBezTo>
                  <a:lnTo>
                    <a:pt x="1" y="5566"/>
                  </a:lnTo>
                  <a:cubicBezTo>
                    <a:pt x="163" y="5901"/>
                    <a:pt x="357" y="6214"/>
                    <a:pt x="606" y="6506"/>
                  </a:cubicBezTo>
                  <a:cubicBezTo>
                    <a:pt x="1493" y="7569"/>
                    <a:pt x="2766" y="8115"/>
                    <a:pt x="4048" y="8115"/>
                  </a:cubicBezTo>
                  <a:cubicBezTo>
                    <a:pt x="5060" y="8115"/>
                    <a:pt x="6078" y="7775"/>
                    <a:pt x="6916" y="7079"/>
                  </a:cubicBezTo>
                  <a:cubicBezTo>
                    <a:pt x="8807" y="5490"/>
                    <a:pt x="9066" y="2670"/>
                    <a:pt x="7478" y="768"/>
                  </a:cubicBezTo>
                  <a:cubicBezTo>
                    <a:pt x="7229" y="476"/>
                    <a:pt x="6948" y="217"/>
                    <a:pt x="66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0"/>
            <p:cNvSpPr/>
            <p:nvPr/>
          </p:nvSpPr>
          <p:spPr>
            <a:xfrm>
              <a:off x="5018375" y="5252775"/>
              <a:ext cx="246400" cy="219100"/>
            </a:xfrm>
            <a:custGeom>
              <a:avLst/>
              <a:gdLst/>
              <a:ahLst/>
              <a:cxnLst/>
              <a:rect l="l" t="t" r="r" b="b"/>
              <a:pathLst>
                <a:path w="9856" h="8764" extrusionOk="0">
                  <a:moveTo>
                    <a:pt x="5468" y="0"/>
                  </a:moveTo>
                  <a:cubicBezTo>
                    <a:pt x="5134" y="0"/>
                    <a:pt x="4809" y="44"/>
                    <a:pt x="4485" y="119"/>
                  </a:cubicBezTo>
                  <a:cubicBezTo>
                    <a:pt x="4442" y="162"/>
                    <a:pt x="0" y="4160"/>
                    <a:pt x="4485" y="8645"/>
                  </a:cubicBezTo>
                  <a:cubicBezTo>
                    <a:pt x="4809" y="8720"/>
                    <a:pt x="5134" y="8763"/>
                    <a:pt x="5468" y="8763"/>
                  </a:cubicBezTo>
                  <a:cubicBezTo>
                    <a:pt x="7889" y="8763"/>
                    <a:pt x="9855" y="6797"/>
                    <a:pt x="9855" y="4388"/>
                  </a:cubicBezTo>
                  <a:cubicBezTo>
                    <a:pt x="9855" y="1967"/>
                    <a:pt x="7889" y="0"/>
                    <a:pt x="5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0"/>
            <p:cNvSpPr/>
            <p:nvPr/>
          </p:nvSpPr>
          <p:spPr>
            <a:xfrm>
              <a:off x="2616275" y="5265225"/>
              <a:ext cx="219925" cy="194200"/>
            </a:xfrm>
            <a:custGeom>
              <a:avLst/>
              <a:gdLst/>
              <a:ahLst/>
              <a:cxnLst/>
              <a:rect l="l" t="t" r="r" b="b"/>
              <a:pathLst>
                <a:path w="8797" h="7768" extrusionOk="0">
                  <a:moveTo>
                    <a:pt x="4414" y="0"/>
                  </a:moveTo>
                  <a:cubicBezTo>
                    <a:pt x="2872" y="0"/>
                    <a:pt x="1409" y="924"/>
                    <a:pt x="800" y="2430"/>
                  </a:cubicBezTo>
                  <a:cubicBezTo>
                    <a:pt x="0" y="4419"/>
                    <a:pt x="973" y="6688"/>
                    <a:pt x="2951" y="7487"/>
                  </a:cubicBezTo>
                  <a:cubicBezTo>
                    <a:pt x="3424" y="7678"/>
                    <a:pt x="3913" y="7768"/>
                    <a:pt x="4394" y="7768"/>
                  </a:cubicBezTo>
                  <a:cubicBezTo>
                    <a:pt x="5935" y="7768"/>
                    <a:pt x="7396" y="6844"/>
                    <a:pt x="7997" y="5338"/>
                  </a:cubicBezTo>
                  <a:cubicBezTo>
                    <a:pt x="8796" y="3349"/>
                    <a:pt x="7835" y="1080"/>
                    <a:pt x="5857" y="280"/>
                  </a:cubicBezTo>
                  <a:cubicBezTo>
                    <a:pt x="5384" y="90"/>
                    <a:pt x="4895" y="0"/>
                    <a:pt x="44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0"/>
            <p:cNvSpPr/>
            <p:nvPr/>
          </p:nvSpPr>
          <p:spPr>
            <a:xfrm>
              <a:off x="2598975" y="5250125"/>
              <a:ext cx="254500" cy="224500"/>
            </a:xfrm>
            <a:custGeom>
              <a:avLst/>
              <a:gdLst/>
              <a:ahLst/>
              <a:cxnLst/>
              <a:rect l="l" t="t" r="r" b="b"/>
              <a:pathLst>
                <a:path w="10180" h="8980" extrusionOk="0">
                  <a:moveTo>
                    <a:pt x="5106" y="604"/>
                  </a:moveTo>
                  <a:cubicBezTo>
                    <a:pt x="5587" y="604"/>
                    <a:pt x="6076" y="694"/>
                    <a:pt x="6549" y="884"/>
                  </a:cubicBezTo>
                  <a:cubicBezTo>
                    <a:pt x="8527" y="1684"/>
                    <a:pt x="9488" y="3953"/>
                    <a:pt x="8689" y="5942"/>
                  </a:cubicBezTo>
                  <a:cubicBezTo>
                    <a:pt x="8088" y="7448"/>
                    <a:pt x="6627" y="8372"/>
                    <a:pt x="5086" y="8372"/>
                  </a:cubicBezTo>
                  <a:cubicBezTo>
                    <a:pt x="4605" y="8372"/>
                    <a:pt x="4116" y="8282"/>
                    <a:pt x="3643" y="8091"/>
                  </a:cubicBezTo>
                  <a:cubicBezTo>
                    <a:pt x="1665" y="7292"/>
                    <a:pt x="692" y="5023"/>
                    <a:pt x="1492" y="3034"/>
                  </a:cubicBezTo>
                  <a:cubicBezTo>
                    <a:pt x="2101" y="1528"/>
                    <a:pt x="3564" y="604"/>
                    <a:pt x="5106" y="604"/>
                  </a:cubicBezTo>
                  <a:close/>
                  <a:moveTo>
                    <a:pt x="5107" y="0"/>
                  </a:moveTo>
                  <a:cubicBezTo>
                    <a:pt x="3325" y="0"/>
                    <a:pt x="1638" y="1062"/>
                    <a:pt x="930" y="2808"/>
                  </a:cubicBezTo>
                  <a:cubicBezTo>
                    <a:pt x="1" y="5109"/>
                    <a:pt x="1125" y="7724"/>
                    <a:pt x="3415" y="8653"/>
                  </a:cubicBezTo>
                  <a:cubicBezTo>
                    <a:pt x="3965" y="8875"/>
                    <a:pt x="4532" y="8980"/>
                    <a:pt x="5090" y="8980"/>
                  </a:cubicBezTo>
                  <a:cubicBezTo>
                    <a:pt x="6869" y="8980"/>
                    <a:pt x="8554" y="7912"/>
                    <a:pt x="9262" y="6168"/>
                  </a:cubicBezTo>
                  <a:cubicBezTo>
                    <a:pt x="10180" y="3867"/>
                    <a:pt x="9067" y="1252"/>
                    <a:pt x="6776" y="323"/>
                  </a:cubicBezTo>
                  <a:cubicBezTo>
                    <a:pt x="6229" y="104"/>
                    <a:pt x="5663" y="0"/>
                    <a:pt x="51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0"/>
            <p:cNvSpPr/>
            <p:nvPr/>
          </p:nvSpPr>
          <p:spPr>
            <a:xfrm>
              <a:off x="4269550" y="5252775"/>
              <a:ext cx="109700" cy="219100"/>
            </a:xfrm>
            <a:custGeom>
              <a:avLst/>
              <a:gdLst/>
              <a:ahLst/>
              <a:cxnLst/>
              <a:rect l="l" t="t" r="r" b="b"/>
              <a:pathLst>
                <a:path w="4388" h="8764" extrusionOk="0">
                  <a:moveTo>
                    <a:pt x="0" y="0"/>
                  </a:moveTo>
                  <a:lnTo>
                    <a:pt x="0" y="8763"/>
                  </a:lnTo>
                  <a:cubicBezTo>
                    <a:pt x="2421" y="8763"/>
                    <a:pt x="4387" y="6797"/>
                    <a:pt x="4387" y="4388"/>
                  </a:cubicBezTo>
                  <a:cubicBezTo>
                    <a:pt x="4387" y="1967"/>
                    <a:pt x="2421"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 name="Google Shape;160;p10"/>
          <p:cNvGrpSpPr/>
          <p:nvPr/>
        </p:nvGrpSpPr>
        <p:grpSpPr>
          <a:xfrm flipH="1">
            <a:off x="2895847" y="4494366"/>
            <a:ext cx="3222156" cy="218272"/>
            <a:chOff x="2598975" y="5244925"/>
            <a:chExt cx="3410050" cy="231000"/>
          </a:xfrm>
        </p:grpSpPr>
        <p:sp>
          <p:nvSpPr>
            <p:cNvPr id="161" name="Google Shape;161;p10"/>
            <p:cNvSpPr/>
            <p:nvPr/>
          </p:nvSpPr>
          <p:spPr>
            <a:xfrm>
              <a:off x="5781525" y="5248700"/>
              <a:ext cx="227500" cy="227225"/>
            </a:xfrm>
            <a:custGeom>
              <a:avLst/>
              <a:gdLst/>
              <a:ahLst/>
              <a:cxnLst/>
              <a:rect l="l" t="t" r="r" b="b"/>
              <a:pathLst>
                <a:path w="9100" h="9089" extrusionOk="0">
                  <a:moveTo>
                    <a:pt x="4550" y="1"/>
                  </a:moveTo>
                  <a:cubicBezTo>
                    <a:pt x="2043" y="1"/>
                    <a:pt x="1" y="2032"/>
                    <a:pt x="1" y="4551"/>
                  </a:cubicBezTo>
                  <a:cubicBezTo>
                    <a:pt x="1" y="7058"/>
                    <a:pt x="2043" y="9089"/>
                    <a:pt x="4550" y="9089"/>
                  </a:cubicBezTo>
                  <a:cubicBezTo>
                    <a:pt x="7057" y="9089"/>
                    <a:pt x="9099" y="7058"/>
                    <a:pt x="9099" y="4551"/>
                  </a:cubicBezTo>
                  <a:cubicBezTo>
                    <a:pt x="9099" y="2032"/>
                    <a:pt x="7057" y="1"/>
                    <a:pt x="4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0"/>
            <p:cNvSpPr/>
            <p:nvPr/>
          </p:nvSpPr>
          <p:spPr>
            <a:xfrm>
              <a:off x="3369700" y="5244925"/>
              <a:ext cx="226675" cy="202900"/>
            </a:xfrm>
            <a:custGeom>
              <a:avLst/>
              <a:gdLst/>
              <a:ahLst/>
              <a:cxnLst/>
              <a:rect l="l" t="t" r="r" b="b"/>
              <a:pathLst>
                <a:path w="9067" h="8116" extrusionOk="0">
                  <a:moveTo>
                    <a:pt x="6657" y="1"/>
                  </a:moveTo>
                  <a:cubicBezTo>
                    <a:pt x="7522" y="1806"/>
                    <a:pt x="7089" y="4032"/>
                    <a:pt x="5490" y="5372"/>
                  </a:cubicBezTo>
                  <a:cubicBezTo>
                    <a:pt x="4650" y="6070"/>
                    <a:pt x="3634" y="6411"/>
                    <a:pt x="2624" y="6411"/>
                  </a:cubicBezTo>
                  <a:cubicBezTo>
                    <a:pt x="1698" y="6411"/>
                    <a:pt x="776" y="6124"/>
                    <a:pt x="1" y="5566"/>
                  </a:cubicBezTo>
                  <a:lnTo>
                    <a:pt x="1" y="5566"/>
                  </a:lnTo>
                  <a:cubicBezTo>
                    <a:pt x="163" y="5901"/>
                    <a:pt x="357" y="6214"/>
                    <a:pt x="606" y="6506"/>
                  </a:cubicBezTo>
                  <a:cubicBezTo>
                    <a:pt x="1493" y="7569"/>
                    <a:pt x="2766" y="8115"/>
                    <a:pt x="4048" y="8115"/>
                  </a:cubicBezTo>
                  <a:cubicBezTo>
                    <a:pt x="5060" y="8115"/>
                    <a:pt x="6078" y="7775"/>
                    <a:pt x="6916" y="7079"/>
                  </a:cubicBezTo>
                  <a:cubicBezTo>
                    <a:pt x="8807" y="5490"/>
                    <a:pt x="9066" y="2670"/>
                    <a:pt x="7478" y="768"/>
                  </a:cubicBezTo>
                  <a:cubicBezTo>
                    <a:pt x="7229" y="476"/>
                    <a:pt x="6948" y="217"/>
                    <a:pt x="66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0"/>
            <p:cNvSpPr/>
            <p:nvPr/>
          </p:nvSpPr>
          <p:spPr>
            <a:xfrm>
              <a:off x="5018375" y="5252775"/>
              <a:ext cx="246400" cy="219100"/>
            </a:xfrm>
            <a:custGeom>
              <a:avLst/>
              <a:gdLst/>
              <a:ahLst/>
              <a:cxnLst/>
              <a:rect l="l" t="t" r="r" b="b"/>
              <a:pathLst>
                <a:path w="9856" h="8764" extrusionOk="0">
                  <a:moveTo>
                    <a:pt x="5468" y="0"/>
                  </a:moveTo>
                  <a:cubicBezTo>
                    <a:pt x="5134" y="0"/>
                    <a:pt x="4809" y="44"/>
                    <a:pt x="4485" y="119"/>
                  </a:cubicBezTo>
                  <a:cubicBezTo>
                    <a:pt x="4442" y="162"/>
                    <a:pt x="0" y="4160"/>
                    <a:pt x="4485" y="8645"/>
                  </a:cubicBezTo>
                  <a:cubicBezTo>
                    <a:pt x="4809" y="8720"/>
                    <a:pt x="5134" y="8763"/>
                    <a:pt x="5468" y="8763"/>
                  </a:cubicBezTo>
                  <a:cubicBezTo>
                    <a:pt x="7889" y="8763"/>
                    <a:pt x="9855" y="6797"/>
                    <a:pt x="9855" y="4388"/>
                  </a:cubicBezTo>
                  <a:cubicBezTo>
                    <a:pt x="9855" y="1967"/>
                    <a:pt x="7889" y="0"/>
                    <a:pt x="5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0"/>
            <p:cNvSpPr/>
            <p:nvPr/>
          </p:nvSpPr>
          <p:spPr>
            <a:xfrm>
              <a:off x="2616275" y="5265225"/>
              <a:ext cx="219925" cy="194200"/>
            </a:xfrm>
            <a:custGeom>
              <a:avLst/>
              <a:gdLst/>
              <a:ahLst/>
              <a:cxnLst/>
              <a:rect l="l" t="t" r="r" b="b"/>
              <a:pathLst>
                <a:path w="8797" h="7768" extrusionOk="0">
                  <a:moveTo>
                    <a:pt x="4414" y="0"/>
                  </a:moveTo>
                  <a:cubicBezTo>
                    <a:pt x="2872" y="0"/>
                    <a:pt x="1409" y="924"/>
                    <a:pt x="800" y="2430"/>
                  </a:cubicBezTo>
                  <a:cubicBezTo>
                    <a:pt x="0" y="4419"/>
                    <a:pt x="973" y="6688"/>
                    <a:pt x="2951" y="7487"/>
                  </a:cubicBezTo>
                  <a:cubicBezTo>
                    <a:pt x="3424" y="7678"/>
                    <a:pt x="3913" y="7768"/>
                    <a:pt x="4394" y="7768"/>
                  </a:cubicBezTo>
                  <a:cubicBezTo>
                    <a:pt x="5935" y="7768"/>
                    <a:pt x="7396" y="6844"/>
                    <a:pt x="7997" y="5338"/>
                  </a:cubicBezTo>
                  <a:cubicBezTo>
                    <a:pt x="8796" y="3349"/>
                    <a:pt x="7835" y="1080"/>
                    <a:pt x="5857" y="280"/>
                  </a:cubicBezTo>
                  <a:cubicBezTo>
                    <a:pt x="5384" y="90"/>
                    <a:pt x="4895" y="0"/>
                    <a:pt x="44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0"/>
            <p:cNvSpPr/>
            <p:nvPr/>
          </p:nvSpPr>
          <p:spPr>
            <a:xfrm>
              <a:off x="2598975" y="5250125"/>
              <a:ext cx="254500" cy="224500"/>
            </a:xfrm>
            <a:custGeom>
              <a:avLst/>
              <a:gdLst/>
              <a:ahLst/>
              <a:cxnLst/>
              <a:rect l="l" t="t" r="r" b="b"/>
              <a:pathLst>
                <a:path w="10180" h="8980" extrusionOk="0">
                  <a:moveTo>
                    <a:pt x="5106" y="604"/>
                  </a:moveTo>
                  <a:cubicBezTo>
                    <a:pt x="5587" y="604"/>
                    <a:pt x="6076" y="694"/>
                    <a:pt x="6549" y="884"/>
                  </a:cubicBezTo>
                  <a:cubicBezTo>
                    <a:pt x="8527" y="1684"/>
                    <a:pt x="9488" y="3953"/>
                    <a:pt x="8689" y="5942"/>
                  </a:cubicBezTo>
                  <a:cubicBezTo>
                    <a:pt x="8088" y="7448"/>
                    <a:pt x="6627" y="8372"/>
                    <a:pt x="5086" y="8372"/>
                  </a:cubicBezTo>
                  <a:cubicBezTo>
                    <a:pt x="4605" y="8372"/>
                    <a:pt x="4116" y="8282"/>
                    <a:pt x="3643" y="8091"/>
                  </a:cubicBezTo>
                  <a:cubicBezTo>
                    <a:pt x="1665" y="7292"/>
                    <a:pt x="692" y="5023"/>
                    <a:pt x="1492" y="3034"/>
                  </a:cubicBezTo>
                  <a:cubicBezTo>
                    <a:pt x="2101" y="1528"/>
                    <a:pt x="3564" y="604"/>
                    <a:pt x="5106" y="604"/>
                  </a:cubicBezTo>
                  <a:close/>
                  <a:moveTo>
                    <a:pt x="5107" y="0"/>
                  </a:moveTo>
                  <a:cubicBezTo>
                    <a:pt x="3325" y="0"/>
                    <a:pt x="1638" y="1062"/>
                    <a:pt x="930" y="2808"/>
                  </a:cubicBezTo>
                  <a:cubicBezTo>
                    <a:pt x="1" y="5109"/>
                    <a:pt x="1125" y="7724"/>
                    <a:pt x="3415" y="8653"/>
                  </a:cubicBezTo>
                  <a:cubicBezTo>
                    <a:pt x="3965" y="8875"/>
                    <a:pt x="4532" y="8980"/>
                    <a:pt x="5090" y="8980"/>
                  </a:cubicBezTo>
                  <a:cubicBezTo>
                    <a:pt x="6869" y="8980"/>
                    <a:pt x="8554" y="7912"/>
                    <a:pt x="9262" y="6168"/>
                  </a:cubicBezTo>
                  <a:cubicBezTo>
                    <a:pt x="10180" y="3867"/>
                    <a:pt x="9067" y="1252"/>
                    <a:pt x="6776" y="323"/>
                  </a:cubicBezTo>
                  <a:cubicBezTo>
                    <a:pt x="6229" y="104"/>
                    <a:pt x="5663" y="0"/>
                    <a:pt x="5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0"/>
            <p:cNvSpPr/>
            <p:nvPr/>
          </p:nvSpPr>
          <p:spPr>
            <a:xfrm>
              <a:off x="4269550" y="5252775"/>
              <a:ext cx="109700" cy="219100"/>
            </a:xfrm>
            <a:custGeom>
              <a:avLst/>
              <a:gdLst/>
              <a:ahLst/>
              <a:cxnLst/>
              <a:rect l="l" t="t" r="r" b="b"/>
              <a:pathLst>
                <a:path w="4388" h="8764" extrusionOk="0">
                  <a:moveTo>
                    <a:pt x="0" y="0"/>
                  </a:moveTo>
                  <a:lnTo>
                    <a:pt x="0" y="8763"/>
                  </a:lnTo>
                  <a:cubicBezTo>
                    <a:pt x="2421" y="8763"/>
                    <a:pt x="4387" y="6797"/>
                    <a:pt x="4387" y="4388"/>
                  </a:cubicBezTo>
                  <a:cubicBezTo>
                    <a:pt x="4387" y="1967"/>
                    <a:pt x="2421"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167"/>
        <p:cNvGrpSpPr/>
        <p:nvPr/>
      </p:nvGrpSpPr>
      <p:grpSpPr>
        <a:xfrm>
          <a:off x="0" y="0"/>
          <a:ext cx="0" cy="0"/>
          <a:chOff x="0" y="0"/>
          <a:chExt cx="0" cy="0"/>
        </a:xfrm>
      </p:grpSpPr>
      <p:sp>
        <p:nvSpPr>
          <p:cNvPr id="168" name="Google Shape;168;p11"/>
          <p:cNvSpPr txBox="1">
            <a:spLocks noGrp="1"/>
          </p:cNvSpPr>
          <p:nvPr>
            <p:ph type="title" hasCustomPrompt="1"/>
          </p:nvPr>
        </p:nvSpPr>
        <p:spPr>
          <a:xfrm>
            <a:off x="1803025" y="1542850"/>
            <a:ext cx="5538000" cy="1656600"/>
          </a:xfrm>
          <a:prstGeom prst="rect">
            <a:avLst/>
          </a:prstGeom>
          <a:gradFill>
            <a:gsLst>
              <a:gs pos="0">
                <a:srgbClr val="ECE2B2">
                  <a:alpha val="29803"/>
                </a:srgbClr>
              </a:gs>
              <a:gs pos="100000">
                <a:srgbClr val="0B5C96">
                  <a:alpha val="40784"/>
                </a:srgbClr>
              </a:gs>
            </a:gsLst>
            <a:lin ang="10800025" scaled="0"/>
          </a:gradFill>
          <a:ln w="9525" cap="flat" cmpd="sng">
            <a:solidFill>
              <a:schemeClr val="dk1"/>
            </a:solidFill>
            <a:prstDash val="solid"/>
            <a:round/>
            <a:headEnd type="none" w="sm" len="sm"/>
            <a:tailEnd type="none" w="sm" len="sm"/>
          </a:ln>
        </p:spPr>
        <p:txBody>
          <a:bodyPr spcFirstLastPara="1" wrap="square" lIns="0" tIns="0" rIns="0" bIns="0" anchor="b" anchorCtr="0">
            <a:noAutofit/>
          </a:bodyPr>
          <a:lstStyle>
            <a:lvl1pPr lvl="0" algn="ctr">
              <a:spcBef>
                <a:spcPts val="0"/>
              </a:spcBef>
              <a:spcAft>
                <a:spcPts val="0"/>
              </a:spcAft>
              <a:buClr>
                <a:schemeClr val="dk1"/>
              </a:buClr>
              <a:buSzPts val="12000"/>
              <a:buNone/>
              <a:defRPr sz="12000">
                <a:solidFill>
                  <a:schemeClr val="dk1"/>
                </a:solidFill>
              </a:defRPr>
            </a:lvl1pPr>
            <a:lvl2pPr lvl="1" algn="ctr">
              <a:spcBef>
                <a:spcPts val="0"/>
              </a:spcBef>
              <a:spcAft>
                <a:spcPts val="0"/>
              </a:spcAft>
              <a:buClr>
                <a:schemeClr val="dk1"/>
              </a:buClr>
              <a:buSzPts val="12000"/>
              <a:buNone/>
              <a:defRPr sz="12000">
                <a:solidFill>
                  <a:schemeClr val="dk1"/>
                </a:solidFill>
              </a:defRPr>
            </a:lvl2pPr>
            <a:lvl3pPr lvl="2" algn="ctr">
              <a:spcBef>
                <a:spcPts val="0"/>
              </a:spcBef>
              <a:spcAft>
                <a:spcPts val="0"/>
              </a:spcAft>
              <a:buClr>
                <a:schemeClr val="dk1"/>
              </a:buClr>
              <a:buSzPts val="12000"/>
              <a:buNone/>
              <a:defRPr sz="12000">
                <a:solidFill>
                  <a:schemeClr val="dk1"/>
                </a:solidFill>
              </a:defRPr>
            </a:lvl3pPr>
            <a:lvl4pPr lvl="3" algn="ctr">
              <a:spcBef>
                <a:spcPts val="0"/>
              </a:spcBef>
              <a:spcAft>
                <a:spcPts val="0"/>
              </a:spcAft>
              <a:buClr>
                <a:schemeClr val="dk1"/>
              </a:buClr>
              <a:buSzPts val="12000"/>
              <a:buNone/>
              <a:defRPr sz="12000">
                <a:solidFill>
                  <a:schemeClr val="dk1"/>
                </a:solidFill>
              </a:defRPr>
            </a:lvl4pPr>
            <a:lvl5pPr lvl="4" algn="ctr">
              <a:spcBef>
                <a:spcPts val="0"/>
              </a:spcBef>
              <a:spcAft>
                <a:spcPts val="0"/>
              </a:spcAft>
              <a:buClr>
                <a:schemeClr val="dk1"/>
              </a:buClr>
              <a:buSzPts val="12000"/>
              <a:buNone/>
              <a:defRPr sz="12000">
                <a:solidFill>
                  <a:schemeClr val="dk1"/>
                </a:solidFill>
              </a:defRPr>
            </a:lvl5pPr>
            <a:lvl6pPr lvl="5" algn="ctr">
              <a:spcBef>
                <a:spcPts val="0"/>
              </a:spcBef>
              <a:spcAft>
                <a:spcPts val="0"/>
              </a:spcAft>
              <a:buClr>
                <a:schemeClr val="dk1"/>
              </a:buClr>
              <a:buSzPts val="12000"/>
              <a:buNone/>
              <a:defRPr sz="12000">
                <a:solidFill>
                  <a:schemeClr val="dk1"/>
                </a:solidFill>
              </a:defRPr>
            </a:lvl6pPr>
            <a:lvl7pPr lvl="6" algn="ctr">
              <a:spcBef>
                <a:spcPts val="0"/>
              </a:spcBef>
              <a:spcAft>
                <a:spcPts val="0"/>
              </a:spcAft>
              <a:buClr>
                <a:schemeClr val="dk1"/>
              </a:buClr>
              <a:buSzPts val="12000"/>
              <a:buNone/>
              <a:defRPr sz="12000">
                <a:solidFill>
                  <a:schemeClr val="dk1"/>
                </a:solidFill>
              </a:defRPr>
            </a:lvl7pPr>
            <a:lvl8pPr lvl="7" algn="ctr">
              <a:spcBef>
                <a:spcPts val="0"/>
              </a:spcBef>
              <a:spcAft>
                <a:spcPts val="0"/>
              </a:spcAft>
              <a:buClr>
                <a:schemeClr val="dk1"/>
              </a:buClr>
              <a:buSzPts val="12000"/>
              <a:buNone/>
              <a:defRPr sz="12000">
                <a:solidFill>
                  <a:schemeClr val="dk1"/>
                </a:solidFill>
              </a:defRPr>
            </a:lvl8pPr>
            <a:lvl9pPr lvl="8" algn="ctr">
              <a:spcBef>
                <a:spcPts val="0"/>
              </a:spcBef>
              <a:spcAft>
                <a:spcPts val="0"/>
              </a:spcAft>
              <a:buClr>
                <a:schemeClr val="dk1"/>
              </a:buClr>
              <a:buSzPts val="12000"/>
              <a:buNone/>
              <a:defRPr sz="12000">
                <a:solidFill>
                  <a:schemeClr val="dk1"/>
                </a:solidFill>
              </a:defRPr>
            </a:lvl9pPr>
          </a:lstStyle>
          <a:p>
            <a:r>
              <a:t>xx%</a:t>
            </a:r>
          </a:p>
        </p:txBody>
      </p:sp>
      <p:grpSp>
        <p:nvGrpSpPr>
          <p:cNvPr id="169" name="Google Shape;169;p11"/>
          <p:cNvGrpSpPr/>
          <p:nvPr/>
        </p:nvGrpSpPr>
        <p:grpSpPr>
          <a:xfrm>
            <a:off x="-71700" y="-63175"/>
            <a:ext cx="9287400" cy="5259600"/>
            <a:chOff x="-71700" y="-63175"/>
            <a:chExt cx="9287400" cy="5259600"/>
          </a:xfrm>
        </p:grpSpPr>
        <p:cxnSp>
          <p:nvCxnSpPr>
            <p:cNvPr id="170" name="Google Shape;170;p11"/>
            <p:cNvCxnSpPr/>
            <p:nvPr/>
          </p:nvCxnSpPr>
          <p:spPr>
            <a:xfrm rot="10800000">
              <a:off x="-71700" y="4799100"/>
              <a:ext cx="9287400" cy="0"/>
            </a:xfrm>
            <a:prstGeom prst="straightConnector1">
              <a:avLst/>
            </a:prstGeom>
            <a:noFill/>
            <a:ln w="9525" cap="flat" cmpd="sng">
              <a:solidFill>
                <a:schemeClr val="dk1"/>
              </a:solidFill>
              <a:prstDash val="solid"/>
              <a:round/>
              <a:headEnd type="none" w="med" len="med"/>
              <a:tailEnd type="none" w="med" len="med"/>
            </a:ln>
          </p:spPr>
        </p:cxnSp>
        <p:cxnSp>
          <p:nvCxnSpPr>
            <p:cNvPr id="171" name="Google Shape;171;p11"/>
            <p:cNvCxnSpPr/>
            <p:nvPr/>
          </p:nvCxnSpPr>
          <p:spPr>
            <a:xfrm rot="10800000">
              <a:off x="-71700" y="344925"/>
              <a:ext cx="9287400" cy="0"/>
            </a:xfrm>
            <a:prstGeom prst="straightConnector1">
              <a:avLst/>
            </a:prstGeom>
            <a:noFill/>
            <a:ln w="9525" cap="flat" cmpd="sng">
              <a:solidFill>
                <a:schemeClr val="dk1"/>
              </a:solidFill>
              <a:prstDash val="solid"/>
              <a:round/>
              <a:headEnd type="none" w="med" len="med"/>
              <a:tailEnd type="none" w="med" len="med"/>
            </a:ln>
          </p:spPr>
        </p:cxnSp>
        <p:cxnSp>
          <p:nvCxnSpPr>
            <p:cNvPr id="172" name="Google Shape;172;p11"/>
            <p:cNvCxnSpPr/>
            <p:nvPr/>
          </p:nvCxnSpPr>
          <p:spPr>
            <a:xfrm>
              <a:off x="348450" y="-63175"/>
              <a:ext cx="0" cy="5259600"/>
            </a:xfrm>
            <a:prstGeom prst="straightConnector1">
              <a:avLst/>
            </a:prstGeom>
            <a:noFill/>
            <a:ln w="9525" cap="flat" cmpd="sng">
              <a:solidFill>
                <a:schemeClr val="dk1"/>
              </a:solidFill>
              <a:prstDash val="solid"/>
              <a:round/>
              <a:headEnd type="none" w="med" len="med"/>
              <a:tailEnd type="none" w="med" len="med"/>
            </a:ln>
          </p:spPr>
        </p:cxnSp>
        <p:sp>
          <p:nvSpPr>
            <p:cNvPr id="173" name="Google Shape;173;p11"/>
            <p:cNvSpPr/>
            <p:nvPr/>
          </p:nvSpPr>
          <p:spPr>
            <a:xfrm flipH="1">
              <a:off x="218252" y="208113"/>
              <a:ext cx="260400" cy="273600"/>
            </a:xfrm>
            <a:prstGeom prst="star10">
              <a:avLst>
                <a:gd name="adj" fmla="val 23331"/>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flipH="1">
              <a:off x="218252" y="4662288"/>
              <a:ext cx="260400" cy="273600"/>
            </a:xfrm>
            <a:prstGeom prst="star10">
              <a:avLst>
                <a:gd name="adj" fmla="val 23331"/>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flipH="1">
              <a:off x="8665352" y="4662288"/>
              <a:ext cx="260400" cy="273600"/>
            </a:xfrm>
            <a:prstGeom prst="star10">
              <a:avLst>
                <a:gd name="adj" fmla="val 23331"/>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8665352" y="208113"/>
              <a:ext cx="260400" cy="273600"/>
            </a:xfrm>
            <a:prstGeom prst="star10">
              <a:avLst>
                <a:gd name="adj" fmla="val 23331"/>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 name="Google Shape;177;p11"/>
            <p:cNvGrpSpPr/>
            <p:nvPr/>
          </p:nvGrpSpPr>
          <p:grpSpPr>
            <a:xfrm flipH="1">
              <a:off x="2960922" y="4689966"/>
              <a:ext cx="3222156" cy="218272"/>
              <a:chOff x="2598975" y="5244925"/>
              <a:chExt cx="3410050" cy="231000"/>
            </a:xfrm>
          </p:grpSpPr>
          <p:sp>
            <p:nvSpPr>
              <p:cNvPr id="178" name="Google Shape;178;p11"/>
              <p:cNvSpPr/>
              <p:nvPr/>
            </p:nvSpPr>
            <p:spPr>
              <a:xfrm>
                <a:off x="5781525" y="5248700"/>
                <a:ext cx="227500" cy="227225"/>
              </a:xfrm>
              <a:custGeom>
                <a:avLst/>
                <a:gdLst/>
                <a:ahLst/>
                <a:cxnLst/>
                <a:rect l="l" t="t" r="r" b="b"/>
                <a:pathLst>
                  <a:path w="9100" h="9089" extrusionOk="0">
                    <a:moveTo>
                      <a:pt x="4550" y="1"/>
                    </a:moveTo>
                    <a:cubicBezTo>
                      <a:pt x="2043" y="1"/>
                      <a:pt x="1" y="2032"/>
                      <a:pt x="1" y="4551"/>
                    </a:cubicBezTo>
                    <a:cubicBezTo>
                      <a:pt x="1" y="7058"/>
                      <a:pt x="2043" y="9089"/>
                      <a:pt x="4550" y="9089"/>
                    </a:cubicBezTo>
                    <a:cubicBezTo>
                      <a:pt x="7057" y="9089"/>
                      <a:pt x="9099" y="7058"/>
                      <a:pt x="9099" y="4551"/>
                    </a:cubicBezTo>
                    <a:cubicBezTo>
                      <a:pt x="9099" y="2032"/>
                      <a:pt x="7057" y="1"/>
                      <a:pt x="4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3369700" y="5244925"/>
                <a:ext cx="226675" cy="202900"/>
              </a:xfrm>
              <a:custGeom>
                <a:avLst/>
                <a:gdLst/>
                <a:ahLst/>
                <a:cxnLst/>
                <a:rect l="l" t="t" r="r" b="b"/>
                <a:pathLst>
                  <a:path w="9067" h="8116" extrusionOk="0">
                    <a:moveTo>
                      <a:pt x="6657" y="1"/>
                    </a:moveTo>
                    <a:cubicBezTo>
                      <a:pt x="7522" y="1806"/>
                      <a:pt x="7089" y="4032"/>
                      <a:pt x="5490" y="5372"/>
                    </a:cubicBezTo>
                    <a:cubicBezTo>
                      <a:pt x="4650" y="6070"/>
                      <a:pt x="3634" y="6411"/>
                      <a:pt x="2624" y="6411"/>
                    </a:cubicBezTo>
                    <a:cubicBezTo>
                      <a:pt x="1698" y="6411"/>
                      <a:pt x="776" y="6124"/>
                      <a:pt x="1" y="5566"/>
                    </a:cubicBezTo>
                    <a:lnTo>
                      <a:pt x="1" y="5566"/>
                    </a:lnTo>
                    <a:cubicBezTo>
                      <a:pt x="163" y="5901"/>
                      <a:pt x="357" y="6214"/>
                      <a:pt x="606" y="6506"/>
                    </a:cubicBezTo>
                    <a:cubicBezTo>
                      <a:pt x="1493" y="7569"/>
                      <a:pt x="2766" y="8115"/>
                      <a:pt x="4048" y="8115"/>
                    </a:cubicBezTo>
                    <a:cubicBezTo>
                      <a:pt x="5060" y="8115"/>
                      <a:pt x="6078" y="7775"/>
                      <a:pt x="6916" y="7079"/>
                    </a:cubicBezTo>
                    <a:cubicBezTo>
                      <a:pt x="8807" y="5490"/>
                      <a:pt x="9066" y="2670"/>
                      <a:pt x="7478" y="768"/>
                    </a:cubicBezTo>
                    <a:cubicBezTo>
                      <a:pt x="7229" y="476"/>
                      <a:pt x="6948" y="217"/>
                      <a:pt x="6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5018375" y="5252775"/>
                <a:ext cx="246400" cy="219100"/>
              </a:xfrm>
              <a:custGeom>
                <a:avLst/>
                <a:gdLst/>
                <a:ahLst/>
                <a:cxnLst/>
                <a:rect l="l" t="t" r="r" b="b"/>
                <a:pathLst>
                  <a:path w="9856" h="8764" extrusionOk="0">
                    <a:moveTo>
                      <a:pt x="5468" y="0"/>
                    </a:moveTo>
                    <a:cubicBezTo>
                      <a:pt x="5134" y="0"/>
                      <a:pt x="4809" y="44"/>
                      <a:pt x="4485" y="119"/>
                    </a:cubicBezTo>
                    <a:cubicBezTo>
                      <a:pt x="4442" y="162"/>
                      <a:pt x="0" y="4160"/>
                      <a:pt x="4485" y="8645"/>
                    </a:cubicBezTo>
                    <a:cubicBezTo>
                      <a:pt x="4809" y="8720"/>
                      <a:pt x="5134" y="8763"/>
                      <a:pt x="5468" y="8763"/>
                    </a:cubicBezTo>
                    <a:cubicBezTo>
                      <a:pt x="7889" y="8763"/>
                      <a:pt x="9855" y="6797"/>
                      <a:pt x="9855" y="4388"/>
                    </a:cubicBezTo>
                    <a:cubicBezTo>
                      <a:pt x="9855" y="1967"/>
                      <a:pt x="7889" y="0"/>
                      <a:pt x="54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2598975" y="5250125"/>
                <a:ext cx="254500" cy="224500"/>
              </a:xfrm>
              <a:custGeom>
                <a:avLst/>
                <a:gdLst/>
                <a:ahLst/>
                <a:cxnLst/>
                <a:rect l="l" t="t" r="r" b="b"/>
                <a:pathLst>
                  <a:path w="10180" h="8980" extrusionOk="0">
                    <a:moveTo>
                      <a:pt x="5106" y="604"/>
                    </a:moveTo>
                    <a:cubicBezTo>
                      <a:pt x="5587" y="604"/>
                      <a:pt x="6076" y="694"/>
                      <a:pt x="6549" y="884"/>
                    </a:cubicBezTo>
                    <a:cubicBezTo>
                      <a:pt x="8527" y="1684"/>
                      <a:pt x="9488" y="3953"/>
                      <a:pt x="8689" y="5942"/>
                    </a:cubicBezTo>
                    <a:cubicBezTo>
                      <a:pt x="8088" y="7448"/>
                      <a:pt x="6627" y="8372"/>
                      <a:pt x="5086" y="8372"/>
                    </a:cubicBezTo>
                    <a:cubicBezTo>
                      <a:pt x="4605" y="8372"/>
                      <a:pt x="4116" y="8282"/>
                      <a:pt x="3643" y="8091"/>
                    </a:cubicBezTo>
                    <a:cubicBezTo>
                      <a:pt x="1665" y="7292"/>
                      <a:pt x="692" y="5023"/>
                      <a:pt x="1492" y="3034"/>
                    </a:cubicBezTo>
                    <a:cubicBezTo>
                      <a:pt x="2101" y="1528"/>
                      <a:pt x="3564" y="604"/>
                      <a:pt x="5106" y="604"/>
                    </a:cubicBezTo>
                    <a:close/>
                    <a:moveTo>
                      <a:pt x="5107" y="0"/>
                    </a:moveTo>
                    <a:cubicBezTo>
                      <a:pt x="3325" y="0"/>
                      <a:pt x="1638" y="1062"/>
                      <a:pt x="930" y="2808"/>
                    </a:cubicBezTo>
                    <a:cubicBezTo>
                      <a:pt x="1" y="5109"/>
                      <a:pt x="1125" y="7724"/>
                      <a:pt x="3415" y="8653"/>
                    </a:cubicBezTo>
                    <a:cubicBezTo>
                      <a:pt x="3965" y="8875"/>
                      <a:pt x="4532" y="8980"/>
                      <a:pt x="5090" y="8980"/>
                    </a:cubicBezTo>
                    <a:cubicBezTo>
                      <a:pt x="6869" y="8980"/>
                      <a:pt x="8554" y="7912"/>
                      <a:pt x="9262" y="6168"/>
                    </a:cubicBezTo>
                    <a:cubicBezTo>
                      <a:pt x="10180" y="3867"/>
                      <a:pt x="9067" y="1252"/>
                      <a:pt x="6776" y="323"/>
                    </a:cubicBezTo>
                    <a:cubicBezTo>
                      <a:pt x="6229" y="104"/>
                      <a:pt x="5663" y="0"/>
                      <a:pt x="5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4269550" y="5252775"/>
                <a:ext cx="109700" cy="219100"/>
              </a:xfrm>
              <a:custGeom>
                <a:avLst/>
                <a:gdLst/>
                <a:ahLst/>
                <a:cxnLst/>
                <a:rect l="l" t="t" r="r" b="b"/>
                <a:pathLst>
                  <a:path w="4388" h="8764" extrusionOk="0">
                    <a:moveTo>
                      <a:pt x="0" y="0"/>
                    </a:moveTo>
                    <a:lnTo>
                      <a:pt x="0" y="8763"/>
                    </a:lnTo>
                    <a:cubicBezTo>
                      <a:pt x="2421" y="8763"/>
                      <a:pt x="4387" y="6797"/>
                      <a:pt x="4387" y="4388"/>
                    </a:cubicBezTo>
                    <a:cubicBezTo>
                      <a:pt x="4387" y="1967"/>
                      <a:pt x="2421"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a:off x="2616275" y="5265225"/>
                <a:ext cx="219925" cy="194200"/>
              </a:xfrm>
              <a:custGeom>
                <a:avLst/>
                <a:gdLst/>
                <a:ahLst/>
                <a:cxnLst/>
                <a:rect l="l" t="t" r="r" b="b"/>
                <a:pathLst>
                  <a:path w="8797" h="7768" extrusionOk="0">
                    <a:moveTo>
                      <a:pt x="4414" y="0"/>
                    </a:moveTo>
                    <a:cubicBezTo>
                      <a:pt x="2872" y="0"/>
                      <a:pt x="1409" y="924"/>
                      <a:pt x="800" y="2430"/>
                    </a:cubicBezTo>
                    <a:cubicBezTo>
                      <a:pt x="0" y="4419"/>
                      <a:pt x="973" y="6688"/>
                      <a:pt x="2951" y="7487"/>
                    </a:cubicBezTo>
                    <a:cubicBezTo>
                      <a:pt x="3424" y="7678"/>
                      <a:pt x="3913" y="7768"/>
                      <a:pt x="4394" y="7768"/>
                    </a:cubicBezTo>
                    <a:cubicBezTo>
                      <a:pt x="5935" y="7768"/>
                      <a:pt x="7396" y="6844"/>
                      <a:pt x="7997" y="5338"/>
                    </a:cubicBezTo>
                    <a:cubicBezTo>
                      <a:pt x="8796" y="3349"/>
                      <a:pt x="7835" y="1080"/>
                      <a:pt x="5857" y="280"/>
                    </a:cubicBezTo>
                    <a:cubicBezTo>
                      <a:pt x="5384" y="90"/>
                      <a:pt x="4895" y="0"/>
                      <a:pt x="44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84" name="Google Shape;184;p11"/>
            <p:cNvCxnSpPr/>
            <p:nvPr/>
          </p:nvCxnSpPr>
          <p:spPr>
            <a:xfrm>
              <a:off x="8795600" y="-63175"/>
              <a:ext cx="0" cy="5259600"/>
            </a:xfrm>
            <a:prstGeom prst="straightConnector1">
              <a:avLst/>
            </a:prstGeom>
            <a:noFill/>
            <a:ln w="9525" cap="flat" cmpd="sng">
              <a:solidFill>
                <a:schemeClr val="dk1"/>
              </a:solidFill>
              <a:prstDash val="solid"/>
              <a:round/>
              <a:headEnd type="none" w="med" len="med"/>
              <a:tailEnd type="none" w="med" len="med"/>
            </a:ln>
          </p:spPr>
        </p:cxnSp>
      </p:grpSp>
      <p:sp>
        <p:nvSpPr>
          <p:cNvPr id="185" name="Google Shape;185;p11"/>
          <p:cNvSpPr txBox="1">
            <a:spLocks noGrp="1"/>
          </p:cNvSpPr>
          <p:nvPr>
            <p:ph type="subTitle" idx="1"/>
          </p:nvPr>
        </p:nvSpPr>
        <p:spPr>
          <a:xfrm>
            <a:off x="1940675" y="3446550"/>
            <a:ext cx="5268600" cy="2871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600"/>
              <a:buNone/>
              <a:defRPr>
                <a:solidFill>
                  <a:schemeClr val="dk1"/>
                </a:solidFill>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9">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0" tIns="0" rIns="0" bIns="0" anchor="t" anchorCtr="0">
            <a:noAutofit/>
          </a:bodyPr>
          <a:lstStyle>
            <a:lvl1pPr lvl="0" algn="ctr">
              <a:spcBef>
                <a:spcPts val="0"/>
              </a:spcBef>
              <a:spcAft>
                <a:spcPts val="0"/>
              </a:spcAft>
              <a:buClr>
                <a:schemeClr val="lt1"/>
              </a:buClr>
              <a:buSzPts val="3200"/>
              <a:buFont typeface="DM Serif Display"/>
              <a:buNone/>
              <a:defRPr sz="3200">
                <a:solidFill>
                  <a:schemeClr val="lt1"/>
                </a:solidFill>
                <a:latin typeface="DM Serif Display"/>
                <a:ea typeface="DM Serif Display"/>
                <a:cs typeface="DM Serif Display"/>
                <a:sym typeface="DM Serif Display"/>
              </a:defRPr>
            </a:lvl1pPr>
            <a:lvl2pPr lvl="1" algn="ctr">
              <a:spcBef>
                <a:spcPts val="0"/>
              </a:spcBef>
              <a:spcAft>
                <a:spcPts val="0"/>
              </a:spcAft>
              <a:buClr>
                <a:schemeClr val="lt1"/>
              </a:buClr>
              <a:buSzPts val="3200"/>
              <a:buFont typeface="DM Serif Display"/>
              <a:buNone/>
              <a:defRPr sz="3200">
                <a:solidFill>
                  <a:schemeClr val="lt1"/>
                </a:solidFill>
                <a:latin typeface="DM Serif Display"/>
                <a:ea typeface="DM Serif Display"/>
                <a:cs typeface="DM Serif Display"/>
                <a:sym typeface="DM Serif Display"/>
              </a:defRPr>
            </a:lvl2pPr>
            <a:lvl3pPr lvl="2" algn="ctr">
              <a:spcBef>
                <a:spcPts val="0"/>
              </a:spcBef>
              <a:spcAft>
                <a:spcPts val="0"/>
              </a:spcAft>
              <a:buClr>
                <a:schemeClr val="lt1"/>
              </a:buClr>
              <a:buSzPts val="3200"/>
              <a:buFont typeface="DM Serif Display"/>
              <a:buNone/>
              <a:defRPr sz="3200">
                <a:solidFill>
                  <a:schemeClr val="lt1"/>
                </a:solidFill>
                <a:latin typeface="DM Serif Display"/>
                <a:ea typeface="DM Serif Display"/>
                <a:cs typeface="DM Serif Display"/>
                <a:sym typeface="DM Serif Display"/>
              </a:defRPr>
            </a:lvl3pPr>
            <a:lvl4pPr lvl="3" algn="ctr">
              <a:spcBef>
                <a:spcPts val="0"/>
              </a:spcBef>
              <a:spcAft>
                <a:spcPts val="0"/>
              </a:spcAft>
              <a:buClr>
                <a:schemeClr val="lt1"/>
              </a:buClr>
              <a:buSzPts val="3200"/>
              <a:buFont typeface="DM Serif Display"/>
              <a:buNone/>
              <a:defRPr sz="3200">
                <a:solidFill>
                  <a:schemeClr val="lt1"/>
                </a:solidFill>
                <a:latin typeface="DM Serif Display"/>
                <a:ea typeface="DM Serif Display"/>
                <a:cs typeface="DM Serif Display"/>
                <a:sym typeface="DM Serif Display"/>
              </a:defRPr>
            </a:lvl4pPr>
            <a:lvl5pPr lvl="4" algn="ctr">
              <a:spcBef>
                <a:spcPts val="0"/>
              </a:spcBef>
              <a:spcAft>
                <a:spcPts val="0"/>
              </a:spcAft>
              <a:buClr>
                <a:schemeClr val="lt1"/>
              </a:buClr>
              <a:buSzPts val="3200"/>
              <a:buFont typeface="DM Serif Display"/>
              <a:buNone/>
              <a:defRPr sz="3200">
                <a:solidFill>
                  <a:schemeClr val="lt1"/>
                </a:solidFill>
                <a:latin typeface="DM Serif Display"/>
                <a:ea typeface="DM Serif Display"/>
                <a:cs typeface="DM Serif Display"/>
                <a:sym typeface="DM Serif Display"/>
              </a:defRPr>
            </a:lvl5pPr>
            <a:lvl6pPr lvl="5" algn="ctr">
              <a:spcBef>
                <a:spcPts val="0"/>
              </a:spcBef>
              <a:spcAft>
                <a:spcPts val="0"/>
              </a:spcAft>
              <a:buClr>
                <a:schemeClr val="lt1"/>
              </a:buClr>
              <a:buSzPts val="3200"/>
              <a:buFont typeface="DM Serif Display"/>
              <a:buNone/>
              <a:defRPr sz="3200">
                <a:solidFill>
                  <a:schemeClr val="lt1"/>
                </a:solidFill>
                <a:latin typeface="DM Serif Display"/>
                <a:ea typeface="DM Serif Display"/>
                <a:cs typeface="DM Serif Display"/>
                <a:sym typeface="DM Serif Display"/>
              </a:defRPr>
            </a:lvl6pPr>
            <a:lvl7pPr lvl="6" algn="ctr">
              <a:spcBef>
                <a:spcPts val="0"/>
              </a:spcBef>
              <a:spcAft>
                <a:spcPts val="0"/>
              </a:spcAft>
              <a:buClr>
                <a:schemeClr val="lt1"/>
              </a:buClr>
              <a:buSzPts val="3200"/>
              <a:buFont typeface="DM Serif Display"/>
              <a:buNone/>
              <a:defRPr sz="3200">
                <a:solidFill>
                  <a:schemeClr val="lt1"/>
                </a:solidFill>
                <a:latin typeface="DM Serif Display"/>
                <a:ea typeface="DM Serif Display"/>
                <a:cs typeface="DM Serif Display"/>
                <a:sym typeface="DM Serif Display"/>
              </a:defRPr>
            </a:lvl7pPr>
            <a:lvl8pPr lvl="7" algn="ctr">
              <a:spcBef>
                <a:spcPts val="0"/>
              </a:spcBef>
              <a:spcAft>
                <a:spcPts val="0"/>
              </a:spcAft>
              <a:buClr>
                <a:schemeClr val="lt1"/>
              </a:buClr>
              <a:buSzPts val="3200"/>
              <a:buFont typeface="DM Serif Display"/>
              <a:buNone/>
              <a:defRPr sz="3200">
                <a:solidFill>
                  <a:schemeClr val="lt1"/>
                </a:solidFill>
                <a:latin typeface="DM Serif Display"/>
                <a:ea typeface="DM Serif Display"/>
                <a:cs typeface="DM Serif Display"/>
                <a:sym typeface="DM Serif Display"/>
              </a:defRPr>
            </a:lvl8pPr>
            <a:lvl9pPr lvl="8" algn="ctr">
              <a:spcBef>
                <a:spcPts val="0"/>
              </a:spcBef>
              <a:spcAft>
                <a:spcPts val="0"/>
              </a:spcAft>
              <a:buClr>
                <a:schemeClr val="lt1"/>
              </a:buClr>
              <a:buSzPts val="3200"/>
              <a:buFont typeface="DM Serif Display"/>
              <a:buNone/>
              <a:defRPr sz="3200">
                <a:solidFill>
                  <a:schemeClr val="lt1"/>
                </a:solidFill>
                <a:latin typeface="DM Serif Display"/>
                <a:ea typeface="DM Serif Display"/>
                <a:cs typeface="DM Serif Display"/>
                <a:sym typeface="DM Serif Display"/>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0" tIns="0" rIns="0" bIns="0" anchor="t" anchorCtr="0">
            <a:noAutofit/>
          </a:bodyPr>
          <a:lstStyle>
            <a:lvl1pPr marL="457200" lvl="0" indent="-330200">
              <a:lnSpc>
                <a:spcPct val="100000"/>
              </a:lnSpc>
              <a:spcBef>
                <a:spcPts val="0"/>
              </a:spcBef>
              <a:spcAft>
                <a:spcPts val="0"/>
              </a:spcAft>
              <a:buClr>
                <a:schemeClr val="lt1"/>
              </a:buClr>
              <a:buSzPts val="1600"/>
              <a:buFont typeface="Archivo"/>
              <a:buChar char="●"/>
              <a:defRPr sz="1600">
                <a:solidFill>
                  <a:schemeClr val="lt1"/>
                </a:solidFill>
                <a:latin typeface="Archivo"/>
                <a:ea typeface="Archivo"/>
                <a:cs typeface="Archivo"/>
                <a:sym typeface="Archivo"/>
              </a:defRPr>
            </a:lvl1pPr>
            <a:lvl2pPr marL="914400" lvl="1" indent="-330200">
              <a:lnSpc>
                <a:spcPct val="100000"/>
              </a:lnSpc>
              <a:spcBef>
                <a:spcPts val="0"/>
              </a:spcBef>
              <a:spcAft>
                <a:spcPts val="0"/>
              </a:spcAft>
              <a:buClr>
                <a:schemeClr val="lt1"/>
              </a:buClr>
              <a:buSzPts val="1600"/>
              <a:buFont typeface="Archivo"/>
              <a:buChar char="○"/>
              <a:defRPr sz="1600">
                <a:solidFill>
                  <a:schemeClr val="lt1"/>
                </a:solidFill>
                <a:latin typeface="Archivo"/>
                <a:ea typeface="Archivo"/>
                <a:cs typeface="Archivo"/>
                <a:sym typeface="Archivo"/>
              </a:defRPr>
            </a:lvl2pPr>
            <a:lvl3pPr marL="1371600" lvl="2" indent="-330200">
              <a:lnSpc>
                <a:spcPct val="100000"/>
              </a:lnSpc>
              <a:spcBef>
                <a:spcPts val="0"/>
              </a:spcBef>
              <a:spcAft>
                <a:spcPts val="0"/>
              </a:spcAft>
              <a:buClr>
                <a:schemeClr val="lt1"/>
              </a:buClr>
              <a:buSzPts val="1600"/>
              <a:buFont typeface="Archivo"/>
              <a:buChar char="■"/>
              <a:defRPr sz="1600">
                <a:solidFill>
                  <a:schemeClr val="lt1"/>
                </a:solidFill>
                <a:latin typeface="Archivo"/>
                <a:ea typeface="Archivo"/>
                <a:cs typeface="Archivo"/>
                <a:sym typeface="Archivo"/>
              </a:defRPr>
            </a:lvl3pPr>
            <a:lvl4pPr marL="1828800" lvl="3" indent="-330200">
              <a:lnSpc>
                <a:spcPct val="100000"/>
              </a:lnSpc>
              <a:spcBef>
                <a:spcPts val="0"/>
              </a:spcBef>
              <a:spcAft>
                <a:spcPts val="0"/>
              </a:spcAft>
              <a:buClr>
                <a:schemeClr val="lt1"/>
              </a:buClr>
              <a:buSzPts val="1600"/>
              <a:buFont typeface="Archivo"/>
              <a:buChar char="●"/>
              <a:defRPr sz="1600">
                <a:solidFill>
                  <a:schemeClr val="lt1"/>
                </a:solidFill>
                <a:latin typeface="Archivo"/>
                <a:ea typeface="Archivo"/>
                <a:cs typeface="Archivo"/>
                <a:sym typeface="Archivo"/>
              </a:defRPr>
            </a:lvl4pPr>
            <a:lvl5pPr marL="2286000" lvl="4" indent="-330200">
              <a:lnSpc>
                <a:spcPct val="100000"/>
              </a:lnSpc>
              <a:spcBef>
                <a:spcPts val="0"/>
              </a:spcBef>
              <a:spcAft>
                <a:spcPts val="0"/>
              </a:spcAft>
              <a:buClr>
                <a:schemeClr val="lt1"/>
              </a:buClr>
              <a:buSzPts val="1600"/>
              <a:buFont typeface="Archivo"/>
              <a:buChar char="○"/>
              <a:defRPr sz="1600">
                <a:solidFill>
                  <a:schemeClr val="lt1"/>
                </a:solidFill>
                <a:latin typeface="Archivo"/>
                <a:ea typeface="Archivo"/>
                <a:cs typeface="Archivo"/>
                <a:sym typeface="Archivo"/>
              </a:defRPr>
            </a:lvl5pPr>
            <a:lvl6pPr marL="2743200" lvl="5" indent="-330200">
              <a:lnSpc>
                <a:spcPct val="100000"/>
              </a:lnSpc>
              <a:spcBef>
                <a:spcPts val="0"/>
              </a:spcBef>
              <a:spcAft>
                <a:spcPts val="0"/>
              </a:spcAft>
              <a:buClr>
                <a:schemeClr val="lt1"/>
              </a:buClr>
              <a:buSzPts val="1600"/>
              <a:buFont typeface="Archivo"/>
              <a:buChar char="■"/>
              <a:defRPr sz="1600">
                <a:solidFill>
                  <a:schemeClr val="lt1"/>
                </a:solidFill>
                <a:latin typeface="Archivo"/>
                <a:ea typeface="Archivo"/>
                <a:cs typeface="Archivo"/>
                <a:sym typeface="Archivo"/>
              </a:defRPr>
            </a:lvl6pPr>
            <a:lvl7pPr marL="3200400" lvl="6" indent="-330200">
              <a:lnSpc>
                <a:spcPct val="100000"/>
              </a:lnSpc>
              <a:spcBef>
                <a:spcPts val="0"/>
              </a:spcBef>
              <a:spcAft>
                <a:spcPts val="0"/>
              </a:spcAft>
              <a:buClr>
                <a:schemeClr val="lt1"/>
              </a:buClr>
              <a:buSzPts val="1600"/>
              <a:buFont typeface="Archivo"/>
              <a:buChar char="●"/>
              <a:defRPr sz="1600">
                <a:solidFill>
                  <a:schemeClr val="lt1"/>
                </a:solidFill>
                <a:latin typeface="Archivo"/>
                <a:ea typeface="Archivo"/>
                <a:cs typeface="Archivo"/>
                <a:sym typeface="Archivo"/>
              </a:defRPr>
            </a:lvl7pPr>
            <a:lvl8pPr marL="3657600" lvl="7" indent="-330200">
              <a:lnSpc>
                <a:spcPct val="100000"/>
              </a:lnSpc>
              <a:spcBef>
                <a:spcPts val="0"/>
              </a:spcBef>
              <a:spcAft>
                <a:spcPts val="0"/>
              </a:spcAft>
              <a:buClr>
                <a:schemeClr val="lt1"/>
              </a:buClr>
              <a:buSzPts val="1600"/>
              <a:buFont typeface="Archivo"/>
              <a:buChar char="○"/>
              <a:defRPr sz="1600">
                <a:solidFill>
                  <a:schemeClr val="lt1"/>
                </a:solidFill>
                <a:latin typeface="Archivo"/>
                <a:ea typeface="Archivo"/>
                <a:cs typeface="Archivo"/>
                <a:sym typeface="Archivo"/>
              </a:defRPr>
            </a:lvl8pPr>
            <a:lvl9pPr marL="4114800" lvl="8" indent="-330200">
              <a:lnSpc>
                <a:spcPct val="100000"/>
              </a:lnSpc>
              <a:spcBef>
                <a:spcPts val="0"/>
              </a:spcBef>
              <a:spcAft>
                <a:spcPts val="0"/>
              </a:spcAft>
              <a:buClr>
                <a:schemeClr val="lt1"/>
              </a:buClr>
              <a:buSzPts val="1600"/>
              <a:buFont typeface="Archivo"/>
              <a:buChar char="■"/>
              <a:defRPr sz="1600">
                <a:solidFill>
                  <a:schemeClr val="lt1"/>
                </a:solidFill>
                <a:latin typeface="Archivo"/>
                <a:ea typeface="Archivo"/>
                <a:cs typeface="Archivo"/>
                <a:sym typeface="Ar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7" r:id="rId15"/>
    <p:sldLayoutId id="2147483671" r:id="rId16"/>
    <p:sldLayoutId id="2147483672"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15.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5.sv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7.sv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8.png"/><Relationship Id="rId4" Type="http://schemas.openxmlformats.org/officeDocument/2006/relationships/image" Target="../media/image21.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developer.spotify.com/documentation/web-api/reference/get-audio-features" TargetMode="External"/><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0.sv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B3F0C-81F8-7A0F-2ACA-1E5A5D3138E2}"/>
              </a:ext>
            </a:extLst>
          </p:cNvPr>
          <p:cNvSpPr>
            <a:spLocks noGrp="1"/>
          </p:cNvSpPr>
          <p:nvPr>
            <p:ph type="title"/>
          </p:nvPr>
        </p:nvSpPr>
        <p:spPr>
          <a:xfrm>
            <a:off x="1418161" y="1002703"/>
            <a:ext cx="3883673" cy="1219200"/>
          </a:xfrm>
        </p:spPr>
        <p:txBody>
          <a:bodyPr/>
          <a:lstStyle/>
          <a:p>
            <a:r>
              <a:rPr lang="en-GB" sz="8000"/>
              <a:t>SC1015</a:t>
            </a:r>
          </a:p>
        </p:txBody>
      </p:sp>
      <p:sp>
        <p:nvSpPr>
          <p:cNvPr id="3" name="Subtitle 2">
            <a:extLst>
              <a:ext uri="{FF2B5EF4-FFF2-40B4-BE49-F238E27FC236}">
                <a16:creationId xmlns:a16="http://schemas.microsoft.com/office/drawing/2014/main" id="{687CC1A5-B718-A177-F97E-AA9E6120A2C0}"/>
              </a:ext>
            </a:extLst>
          </p:cNvPr>
          <p:cNvSpPr>
            <a:spLocks noGrp="1"/>
          </p:cNvSpPr>
          <p:nvPr>
            <p:ph type="subTitle" idx="1"/>
          </p:nvPr>
        </p:nvSpPr>
        <p:spPr>
          <a:xfrm>
            <a:off x="2178313" y="3361511"/>
            <a:ext cx="5268600" cy="783768"/>
          </a:xfrm>
        </p:spPr>
        <p:txBody>
          <a:bodyPr/>
          <a:lstStyle/>
          <a:p>
            <a:pPr marL="285750" indent="-285750">
              <a:buFontTx/>
              <a:buChar char="-"/>
            </a:pPr>
            <a:r>
              <a:rPr lang="en" sz="1600">
                <a:solidFill>
                  <a:schemeClr val="tx1"/>
                </a:solidFill>
                <a:latin typeface="Archivo" pitchFamily="2" charset="77"/>
                <a:cs typeface="Archivo" pitchFamily="2" charset="77"/>
              </a:rPr>
              <a:t>Nadya Yuki </a:t>
            </a:r>
            <a:r>
              <a:rPr lang="en" sz="1600" err="1">
                <a:solidFill>
                  <a:schemeClr val="tx1"/>
                </a:solidFill>
                <a:latin typeface="Archivo" pitchFamily="2" charset="77"/>
                <a:cs typeface="Archivo" pitchFamily="2" charset="77"/>
              </a:rPr>
              <a:t>Wangsajaya</a:t>
            </a:r>
            <a:r>
              <a:rPr lang="en" sz="1600">
                <a:solidFill>
                  <a:schemeClr val="tx1"/>
                </a:solidFill>
                <a:latin typeface="Archivo" pitchFamily="2" charset="77"/>
                <a:cs typeface="Archivo" pitchFamily="2" charset="77"/>
              </a:rPr>
              <a:t> [</a:t>
            </a:r>
            <a:r>
              <a:rPr lang="en-SG" sz="1600">
                <a:solidFill>
                  <a:schemeClr val="tx1"/>
                </a:solidFill>
                <a:effectLst/>
                <a:latin typeface="Archivo" pitchFamily="2" charset="77"/>
                <a:cs typeface="Archivo" pitchFamily="2" charset="77"/>
              </a:rPr>
              <a:t>U2320059K</a:t>
            </a:r>
            <a:r>
              <a:rPr lang="en" sz="1600">
                <a:solidFill>
                  <a:schemeClr val="tx1"/>
                </a:solidFill>
                <a:effectLst/>
                <a:latin typeface="Archivo" pitchFamily="2" charset="77"/>
                <a:cs typeface="Archivo" pitchFamily="2" charset="77"/>
              </a:rPr>
              <a:t>]</a:t>
            </a:r>
          </a:p>
          <a:p>
            <a:pPr marL="285750" indent="-285750">
              <a:buFontTx/>
              <a:buChar char="-"/>
            </a:pPr>
            <a:r>
              <a:rPr lang="en" sz="1600">
                <a:solidFill>
                  <a:schemeClr val="tx1"/>
                </a:solidFill>
                <a:latin typeface="Archivo" pitchFamily="2" charset="77"/>
                <a:cs typeface="Archivo" pitchFamily="2" charset="77"/>
              </a:rPr>
              <a:t>Nang Kal San </a:t>
            </a:r>
            <a:r>
              <a:rPr lang="en" sz="1600" err="1">
                <a:solidFill>
                  <a:schemeClr val="tx1"/>
                </a:solidFill>
                <a:latin typeface="Archivo" pitchFamily="2" charset="77"/>
                <a:cs typeface="Archivo" pitchFamily="2" charset="77"/>
              </a:rPr>
              <a:t>Hom</a:t>
            </a:r>
            <a:r>
              <a:rPr lang="en" sz="1600">
                <a:solidFill>
                  <a:schemeClr val="tx1"/>
                </a:solidFill>
                <a:latin typeface="Archivo" pitchFamily="2" charset="77"/>
                <a:cs typeface="Archivo" pitchFamily="2" charset="77"/>
              </a:rPr>
              <a:t> [U2321661K]</a:t>
            </a:r>
            <a:endParaRPr lang="en" sz="1600">
              <a:solidFill>
                <a:schemeClr val="tx1"/>
              </a:solidFill>
              <a:effectLst/>
              <a:latin typeface="Archivo" pitchFamily="2" charset="77"/>
              <a:cs typeface="Archivo" pitchFamily="2" charset="77"/>
            </a:endParaRPr>
          </a:p>
          <a:p>
            <a:pPr marL="285750" indent="-285750">
              <a:buFontTx/>
              <a:buChar char="-"/>
            </a:pPr>
            <a:r>
              <a:rPr lang="en" sz="1600" err="1">
                <a:solidFill>
                  <a:schemeClr val="tx1"/>
                </a:solidFill>
                <a:latin typeface="Archivo" pitchFamily="2" charset="77"/>
                <a:cs typeface="Archivo" pitchFamily="2" charset="77"/>
              </a:rPr>
              <a:t>Shiu</a:t>
            </a:r>
            <a:r>
              <a:rPr lang="en" sz="1600">
                <a:solidFill>
                  <a:schemeClr val="tx1"/>
                </a:solidFill>
                <a:latin typeface="Archivo" pitchFamily="2" charset="77"/>
                <a:cs typeface="Archivo" pitchFamily="2" charset="77"/>
              </a:rPr>
              <a:t> Lok Chun, Wesley [</a:t>
            </a:r>
            <a:r>
              <a:rPr lang="en-SG" sz="1600">
                <a:solidFill>
                  <a:schemeClr val="tx1"/>
                </a:solidFill>
                <a:effectLst/>
                <a:latin typeface="Archivo" pitchFamily="2" charset="77"/>
                <a:cs typeface="Archivo" pitchFamily="2" charset="77"/>
              </a:rPr>
              <a:t>U2321673A</a:t>
            </a:r>
            <a:r>
              <a:rPr lang="en-SG" sz="1600">
                <a:solidFill>
                  <a:schemeClr val="tx1"/>
                </a:solidFill>
                <a:latin typeface="Archivo" pitchFamily="2" charset="77"/>
                <a:cs typeface="Archivo" pitchFamily="2" charset="77"/>
              </a:rPr>
              <a:t>]</a:t>
            </a:r>
          </a:p>
          <a:p>
            <a:endParaRPr lang="en-GB">
              <a:solidFill>
                <a:schemeClr val="tx1"/>
              </a:solidFill>
              <a:latin typeface="Archivo" pitchFamily="2" charset="77"/>
              <a:cs typeface="Archivo" pitchFamily="2" charset="77"/>
            </a:endParaRPr>
          </a:p>
        </p:txBody>
      </p:sp>
      <p:sp>
        <p:nvSpPr>
          <p:cNvPr id="4" name="Google Shape;458;p30">
            <a:extLst>
              <a:ext uri="{FF2B5EF4-FFF2-40B4-BE49-F238E27FC236}">
                <a16:creationId xmlns:a16="http://schemas.microsoft.com/office/drawing/2014/main" id="{9C73EE9C-4ABA-19E0-3149-CC0400EDDFAE}"/>
              </a:ext>
            </a:extLst>
          </p:cNvPr>
          <p:cNvSpPr txBox="1">
            <a:spLocks/>
          </p:cNvSpPr>
          <p:nvPr/>
        </p:nvSpPr>
        <p:spPr>
          <a:xfrm flipH="1">
            <a:off x="1418161" y="2473790"/>
            <a:ext cx="6863690" cy="635834"/>
          </a:xfrm>
          <a:prstGeom prst="rect">
            <a:avLst/>
          </a:prstGeom>
          <a:gradFill>
            <a:gsLst>
              <a:gs pos="0">
                <a:srgbClr val="ECE2B2">
                  <a:alpha val="29803"/>
                </a:srgbClr>
              </a:gs>
              <a:gs pos="100000">
                <a:srgbClr val="0B5C96">
                  <a:alpha val="40784"/>
                </a:srgbClr>
              </a:gs>
            </a:gsLst>
            <a:lin ang="10800025" scaled="0"/>
          </a:gradFill>
          <a:ln w="9525" cap="flat" cmpd="sng">
            <a:solidFill>
              <a:schemeClr val="dk1"/>
            </a:solidFill>
            <a:prstDash val="solid"/>
            <a:round/>
            <a:headEnd type="none" w="sm" len="sm"/>
            <a:tailEnd type="none" w="sm" len="sm"/>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2000"/>
              <a:buFont typeface="DM Serif Display"/>
              <a:buNone/>
              <a:defRPr sz="12000" b="0" i="0" u="none" strike="noStrike" cap="none">
                <a:solidFill>
                  <a:schemeClr val="dk1"/>
                </a:solidFill>
                <a:latin typeface="DM Serif Display"/>
                <a:ea typeface="DM Serif Display"/>
                <a:cs typeface="DM Serif Display"/>
                <a:sym typeface="DM Serif Display"/>
              </a:defRPr>
            </a:lvl1pPr>
            <a:lvl2pPr marR="0" lvl="1" algn="ctr" rtl="0">
              <a:lnSpc>
                <a:spcPct val="100000"/>
              </a:lnSpc>
              <a:spcBef>
                <a:spcPts val="0"/>
              </a:spcBef>
              <a:spcAft>
                <a:spcPts val="0"/>
              </a:spcAft>
              <a:buClr>
                <a:schemeClr val="dk1"/>
              </a:buClr>
              <a:buSzPts val="12000"/>
              <a:buFont typeface="DM Serif Display"/>
              <a:buNone/>
              <a:defRPr sz="12000" b="0" i="0" u="none" strike="noStrike" cap="none">
                <a:solidFill>
                  <a:schemeClr val="dk1"/>
                </a:solidFill>
                <a:latin typeface="DM Serif Display"/>
                <a:ea typeface="DM Serif Display"/>
                <a:cs typeface="DM Serif Display"/>
                <a:sym typeface="DM Serif Display"/>
              </a:defRPr>
            </a:lvl2pPr>
            <a:lvl3pPr marR="0" lvl="2" algn="ctr" rtl="0">
              <a:lnSpc>
                <a:spcPct val="100000"/>
              </a:lnSpc>
              <a:spcBef>
                <a:spcPts val="0"/>
              </a:spcBef>
              <a:spcAft>
                <a:spcPts val="0"/>
              </a:spcAft>
              <a:buClr>
                <a:schemeClr val="dk1"/>
              </a:buClr>
              <a:buSzPts val="12000"/>
              <a:buFont typeface="DM Serif Display"/>
              <a:buNone/>
              <a:defRPr sz="12000" b="0" i="0" u="none" strike="noStrike" cap="none">
                <a:solidFill>
                  <a:schemeClr val="dk1"/>
                </a:solidFill>
                <a:latin typeface="DM Serif Display"/>
                <a:ea typeface="DM Serif Display"/>
                <a:cs typeface="DM Serif Display"/>
                <a:sym typeface="DM Serif Display"/>
              </a:defRPr>
            </a:lvl3pPr>
            <a:lvl4pPr marR="0" lvl="3" algn="ctr" rtl="0">
              <a:lnSpc>
                <a:spcPct val="100000"/>
              </a:lnSpc>
              <a:spcBef>
                <a:spcPts val="0"/>
              </a:spcBef>
              <a:spcAft>
                <a:spcPts val="0"/>
              </a:spcAft>
              <a:buClr>
                <a:schemeClr val="dk1"/>
              </a:buClr>
              <a:buSzPts val="12000"/>
              <a:buFont typeface="DM Serif Display"/>
              <a:buNone/>
              <a:defRPr sz="12000" b="0" i="0" u="none" strike="noStrike" cap="none">
                <a:solidFill>
                  <a:schemeClr val="dk1"/>
                </a:solidFill>
                <a:latin typeface="DM Serif Display"/>
                <a:ea typeface="DM Serif Display"/>
                <a:cs typeface="DM Serif Display"/>
                <a:sym typeface="DM Serif Display"/>
              </a:defRPr>
            </a:lvl4pPr>
            <a:lvl5pPr marR="0" lvl="4" algn="ctr" rtl="0">
              <a:lnSpc>
                <a:spcPct val="100000"/>
              </a:lnSpc>
              <a:spcBef>
                <a:spcPts val="0"/>
              </a:spcBef>
              <a:spcAft>
                <a:spcPts val="0"/>
              </a:spcAft>
              <a:buClr>
                <a:schemeClr val="dk1"/>
              </a:buClr>
              <a:buSzPts val="12000"/>
              <a:buFont typeface="DM Serif Display"/>
              <a:buNone/>
              <a:defRPr sz="12000" b="0" i="0" u="none" strike="noStrike" cap="none">
                <a:solidFill>
                  <a:schemeClr val="dk1"/>
                </a:solidFill>
                <a:latin typeface="DM Serif Display"/>
                <a:ea typeface="DM Serif Display"/>
                <a:cs typeface="DM Serif Display"/>
                <a:sym typeface="DM Serif Display"/>
              </a:defRPr>
            </a:lvl5pPr>
            <a:lvl6pPr marR="0" lvl="5" algn="ctr" rtl="0">
              <a:lnSpc>
                <a:spcPct val="100000"/>
              </a:lnSpc>
              <a:spcBef>
                <a:spcPts val="0"/>
              </a:spcBef>
              <a:spcAft>
                <a:spcPts val="0"/>
              </a:spcAft>
              <a:buClr>
                <a:schemeClr val="dk1"/>
              </a:buClr>
              <a:buSzPts val="12000"/>
              <a:buFont typeface="DM Serif Display"/>
              <a:buNone/>
              <a:defRPr sz="12000" b="0" i="0" u="none" strike="noStrike" cap="none">
                <a:solidFill>
                  <a:schemeClr val="dk1"/>
                </a:solidFill>
                <a:latin typeface="DM Serif Display"/>
                <a:ea typeface="DM Serif Display"/>
                <a:cs typeface="DM Serif Display"/>
                <a:sym typeface="DM Serif Display"/>
              </a:defRPr>
            </a:lvl6pPr>
            <a:lvl7pPr marR="0" lvl="6" algn="ctr" rtl="0">
              <a:lnSpc>
                <a:spcPct val="100000"/>
              </a:lnSpc>
              <a:spcBef>
                <a:spcPts val="0"/>
              </a:spcBef>
              <a:spcAft>
                <a:spcPts val="0"/>
              </a:spcAft>
              <a:buClr>
                <a:schemeClr val="dk1"/>
              </a:buClr>
              <a:buSzPts val="12000"/>
              <a:buFont typeface="DM Serif Display"/>
              <a:buNone/>
              <a:defRPr sz="12000" b="0" i="0" u="none" strike="noStrike" cap="none">
                <a:solidFill>
                  <a:schemeClr val="dk1"/>
                </a:solidFill>
                <a:latin typeface="DM Serif Display"/>
                <a:ea typeface="DM Serif Display"/>
                <a:cs typeface="DM Serif Display"/>
                <a:sym typeface="DM Serif Display"/>
              </a:defRPr>
            </a:lvl7pPr>
            <a:lvl8pPr marR="0" lvl="7" algn="ctr" rtl="0">
              <a:lnSpc>
                <a:spcPct val="100000"/>
              </a:lnSpc>
              <a:spcBef>
                <a:spcPts val="0"/>
              </a:spcBef>
              <a:spcAft>
                <a:spcPts val="0"/>
              </a:spcAft>
              <a:buClr>
                <a:schemeClr val="dk1"/>
              </a:buClr>
              <a:buSzPts val="12000"/>
              <a:buFont typeface="DM Serif Display"/>
              <a:buNone/>
              <a:defRPr sz="12000" b="0" i="0" u="none" strike="noStrike" cap="none">
                <a:solidFill>
                  <a:schemeClr val="dk1"/>
                </a:solidFill>
                <a:latin typeface="DM Serif Display"/>
                <a:ea typeface="DM Serif Display"/>
                <a:cs typeface="DM Serif Display"/>
                <a:sym typeface="DM Serif Display"/>
              </a:defRPr>
            </a:lvl8pPr>
            <a:lvl9pPr marR="0" lvl="8" algn="ctr" rtl="0">
              <a:lnSpc>
                <a:spcPct val="100000"/>
              </a:lnSpc>
              <a:spcBef>
                <a:spcPts val="0"/>
              </a:spcBef>
              <a:spcAft>
                <a:spcPts val="0"/>
              </a:spcAft>
              <a:buClr>
                <a:schemeClr val="dk1"/>
              </a:buClr>
              <a:buSzPts val="12000"/>
              <a:buFont typeface="DM Serif Display"/>
              <a:buNone/>
              <a:defRPr sz="12000" b="0" i="0" u="none" strike="noStrike" cap="none">
                <a:solidFill>
                  <a:schemeClr val="dk1"/>
                </a:solidFill>
                <a:latin typeface="DM Serif Display"/>
                <a:ea typeface="DM Serif Display"/>
                <a:cs typeface="DM Serif Display"/>
                <a:sym typeface="DM Serif Display"/>
              </a:defRPr>
            </a:lvl9pPr>
          </a:lstStyle>
          <a:p>
            <a:r>
              <a:rPr lang="en-US" sz="4200"/>
              <a:t>Tut Group : FDDA (Group 4)</a:t>
            </a:r>
          </a:p>
        </p:txBody>
      </p:sp>
      <p:sp>
        <p:nvSpPr>
          <p:cNvPr id="5" name="Google Shape;2454;p53">
            <a:extLst>
              <a:ext uri="{FF2B5EF4-FFF2-40B4-BE49-F238E27FC236}">
                <a16:creationId xmlns:a16="http://schemas.microsoft.com/office/drawing/2014/main" id="{CDCC6E23-20C2-BEDA-6103-565235DFCA25}"/>
              </a:ext>
            </a:extLst>
          </p:cNvPr>
          <p:cNvSpPr txBox="1"/>
          <p:nvPr/>
        </p:nvSpPr>
        <p:spPr>
          <a:xfrm flipH="1">
            <a:off x="5268313" y="1085036"/>
            <a:ext cx="2178600" cy="105453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a:solidFill>
                  <a:schemeClr val="tx1"/>
                </a:solidFill>
                <a:latin typeface="DM Serif Display"/>
                <a:ea typeface="DM Serif Display"/>
                <a:cs typeface="DM Serif Display"/>
                <a:sym typeface="DM Serif Display"/>
              </a:rPr>
              <a:t>Mini Project</a:t>
            </a:r>
            <a:endParaRPr sz="3000">
              <a:solidFill>
                <a:schemeClr val="tx1"/>
              </a:solidFill>
              <a:latin typeface="DM Serif Display"/>
              <a:ea typeface="DM Serif Display"/>
              <a:cs typeface="DM Serif Display"/>
              <a:sym typeface="DM Serif Display"/>
            </a:endParaRPr>
          </a:p>
        </p:txBody>
      </p:sp>
    </p:spTree>
    <p:extLst>
      <p:ext uri="{BB962C8B-B14F-4D97-AF65-F5344CB8AC3E}">
        <p14:creationId xmlns:p14="http://schemas.microsoft.com/office/powerpoint/2010/main" val="3106485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52"/>
        <p:cNvGrpSpPr/>
        <p:nvPr/>
      </p:nvGrpSpPr>
      <p:grpSpPr>
        <a:xfrm>
          <a:off x="0" y="0"/>
          <a:ext cx="0" cy="0"/>
          <a:chOff x="0" y="0"/>
          <a:chExt cx="0" cy="0"/>
        </a:xfrm>
      </p:grpSpPr>
      <p:sp>
        <p:nvSpPr>
          <p:cNvPr id="2453" name="Google Shape;2453;p53"/>
          <p:cNvSpPr txBox="1">
            <a:spLocks noGrp="1"/>
          </p:cNvSpPr>
          <p:nvPr>
            <p:ph type="title"/>
          </p:nvPr>
        </p:nvSpPr>
        <p:spPr>
          <a:xfrm>
            <a:off x="720000" y="445025"/>
            <a:ext cx="77040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Data Extraction Process</a:t>
            </a:r>
            <a:endParaRPr/>
          </a:p>
        </p:txBody>
      </p:sp>
      <p:sp>
        <p:nvSpPr>
          <p:cNvPr id="2454" name="Google Shape;2454;p53"/>
          <p:cNvSpPr txBox="1"/>
          <p:nvPr/>
        </p:nvSpPr>
        <p:spPr>
          <a:xfrm flipH="1">
            <a:off x="635354" y="2604129"/>
            <a:ext cx="2178600" cy="48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SG" sz="2000">
                <a:solidFill>
                  <a:schemeClr val="lt1"/>
                </a:solidFill>
                <a:highlight>
                  <a:schemeClr val="dk2"/>
                </a:highlight>
                <a:latin typeface="DM Serif Display"/>
                <a:ea typeface="DM Serif Display"/>
                <a:cs typeface="DM Serif Display"/>
                <a:sym typeface="DM Serif Display"/>
              </a:rPr>
              <a:t>d</a:t>
            </a:r>
            <a:r>
              <a:rPr lang="en" sz="2000" err="1">
                <a:solidFill>
                  <a:schemeClr val="lt1"/>
                </a:solidFill>
                <a:highlight>
                  <a:schemeClr val="dk2"/>
                </a:highlight>
                <a:latin typeface="DM Serif Display"/>
                <a:ea typeface="DM Serif Display"/>
                <a:cs typeface="DM Serif Display"/>
                <a:sym typeface="DM Serif Display"/>
              </a:rPr>
              <a:t>ataset.csv</a:t>
            </a:r>
            <a:endParaRPr sz="2000">
              <a:solidFill>
                <a:schemeClr val="lt1"/>
              </a:solidFill>
              <a:highlight>
                <a:schemeClr val="dk2"/>
              </a:highlight>
              <a:latin typeface="DM Serif Display"/>
              <a:ea typeface="DM Serif Display"/>
              <a:cs typeface="DM Serif Display"/>
              <a:sym typeface="DM Serif Display"/>
            </a:endParaRPr>
          </a:p>
        </p:txBody>
      </p:sp>
      <p:sp>
        <p:nvSpPr>
          <p:cNvPr id="2455" name="Google Shape;2455;p53"/>
          <p:cNvSpPr txBox="1"/>
          <p:nvPr/>
        </p:nvSpPr>
        <p:spPr>
          <a:xfrm flipH="1">
            <a:off x="736478" y="3007624"/>
            <a:ext cx="1898610" cy="88126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Archivo"/>
                <a:ea typeface="Archivo"/>
                <a:cs typeface="Archivo"/>
                <a:sym typeface="Archivo"/>
              </a:rPr>
              <a:t>Retrieved directly from Spotify through API</a:t>
            </a:r>
            <a:endParaRPr sz="1600">
              <a:solidFill>
                <a:schemeClr val="lt1"/>
              </a:solidFill>
              <a:latin typeface="Archivo"/>
              <a:ea typeface="Archivo"/>
              <a:cs typeface="Archivo"/>
              <a:sym typeface="Archivo"/>
            </a:endParaRPr>
          </a:p>
        </p:txBody>
      </p:sp>
      <p:sp>
        <p:nvSpPr>
          <p:cNvPr id="2456" name="Google Shape;2456;p53"/>
          <p:cNvSpPr txBox="1"/>
          <p:nvPr/>
        </p:nvSpPr>
        <p:spPr>
          <a:xfrm>
            <a:off x="4276830" y="2578754"/>
            <a:ext cx="2178600" cy="48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SG" sz="2000">
                <a:solidFill>
                  <a:schemeClr val="lt1"/>
                </a:solidFill>
                <a:highlight>
                  <a:schemeClr val="dk2"/>
                </a:highlight>
                <a:latin typeface="DM Serif Display"/>
                <a:ea typeface="DM Serif Display"/>
                <a:cs typeface="DM Serif Display"/>
                <a:sym typeface="DM Serif Display"/>
              </a:rPr>
              <a:t>m</a:t>
            </a:r>
            <a:r>
              <a:rPr lang="en" sz="2000">
                <a:solidFill>
                  <a:schemeClr val="lt1"/>
                </a:solidFill>
                <a:highlight>
                  <a:schemeClr val="dk2"/>
                </a:highlight>
                <a:latin typeface="DM Serif Display"/>
                <a:ea typeface="DM Serif Display"/>
                <a:cs typeface="DM Serif Display"/>
                <a:sym typeface="DM Serif Display"/>
              </a:rPr>
              <a:t>erged20k.csv</a:t>
            </a:r>
            <a:endParaRPr sz="2000">
              <a:solidFill>
                <a:schemeClr val="lt1"/>
              </a:solidFill>
              <a:highlight>
                <a:schemeClr val="dk2"/>
              </a:highlight>
              <a:latin typeface="DM Serif Display"/>
              <a:ea typeface="DM Serif Display"/>
              <a:cs typeface="DM Serif Display"/>
              <a:sym typeface="DM Serif Display"/>
            </a:endParaRPr>
          </a:p>
        </p:txBody>
      </p:sp>
      <p:sp>
        <p:nvSpPr>
          <p:cNvPr id="2457" name="Google Shape;2457;p53"/>
          <p:cNvSpPr txBox="1"/>
          <p:nvPr/>
        </p:nvSpPr>
        <p:spPr>
          <a:xfrm>
            <a:off x="4097949" y="2954408"/>
            <a:ext cx="2499941" cy="45071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SG" sz="1600">
                <a:solidFill>
                  <a:schemeClr val="lt1"/>
                </a:solidFill>
                <a:latin typeface="Archivo"/>
                <a:ea typeface="Archivo"/>
                <a:cs typeface="Archivo"/>
                <a:sym typeface="Archivo"/>
              </a:rPr>
              <a:t>d</a:t>
            </a:r>
            <a:r>
              <a:rPr lang="en" sz="1600" err="1">
                <a:solidFill>
                  <a:schemeClr val="lt1"/>
                </a:solidFill>
                <a:latin typeface="Archivo"/>
                <a:ea typeface="Archivo"/>
                <a:cs typeface="Archivo"/>
                <a:sym typeface="Archivo"/>
              </a:rPr>
              <a:t>ataset.csv</a:t>
            </a:r>
            <a:r>
              <a:rPr lang="en" sz="1600">
                <a:solidFill>
                  <a:schemeClr val="lt1"/>
                </a:solidFill>
                <a:latin typeface="Archivo"/>
                <a:ea typeface="Archivo"/>
                <a:cs typeface="Archivo"/>
                <a:sym typeface="Archivo"/>
              </a:rPr>
              <a:t> + </a:t>
            </a:r>
            <a:r>
              <a:rPr lang="en" sz="1600" err="1">
                <a:solidFill>
                  <a:schemeClr val="lt1"/>
                </a:solidFill>
                <a:latin typeface="Archivo"/>
                <a:ea typeface="Archivo"/>
                <a:cs typeface="Archivo"/>
                <a:sym typeface="Archivo"/>
              </a:rPr>
              <a:t>time.csv</a:t>
            </a:r>
            <a:endParaRPr sz="1600">
              <a:solidFill>
                <a:schemeClr val="lt1"/>
              </a:solidFill>
              <a:latin typeface="Archivo"/>
              <a:ea typeface="Archivo"/>
              <a:cs typeface="Archivo"/>
              <a:sym typeface="Archivo"/>
            </a:endParaRPr>
          </a:p>
        </p:txBody>
      </p:sp>
      <p:sp>
        <p:nvSpPr>
          <p:cNvPr id="2458" name="Google Shape;2458;p53"/>
          <p:cNvSpPr txBox="1"/>
          <p:nvPr/>
        </p:nvSpPr>
        <p:spPr>
          <a:xfrm flipH="1">
            <a:off x="2456096" y="3268505"/>
            <a:ext cx="2178600" cy="48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SG" sz="2000">
                <a:solidFill>
                  <a:schemeClr val="lt1"/>
                </a:solidFill>
                <a:highlight>
                  <a:schemeClr val="dk2"/>
                </a:highlight>
                <a:latin typeface="DM Serif Display"/>
                <a:ea typeface="DM Serif Display"/>
                <a:cs typeface="DM Serif Display"/>
                <a:sym typeface="DM Serif Display"/>
              </a:rPr>
              <a:t>t</a:t>
            </a:r>
            <a:r>
              <a:rPr lang="en" sz="2000" err="1">
                <a:solidFill>
                  <a:schemeClr val="lt1"/>
                </a:solidFill>
                <a:highlight>
                  <a:schemeClr val="dk2"/>
                </a:highlight>
                <a:latin typeface="DM Serif Display"/>
                <a:ea typeface="DM Serif Display"/>
                <a:cs typeface="DM Serif Display"/>
                <a:sym typeface="DM Serif Display"/>
              </a:rPr>
              <a:t>ime.csv</a:t>
            </a:r>
            <a:endParaRPr sz="2000">
              <a:solidFill>
                <a:schemeClr val="lt1"/>
              </a:solidFill>
              <a:highlight>
                <a:schemeClr val="dk2"/>
              </a:highlight>
              <a:latin typeface="DM Serif Display"/>
              <a:ea typeface="DM Serif Display"/>
              <a:cs typeface="DM Serif Display"/>
              <a:sym typeface="DM Serif Display"/>
            </a:endParaRPr>
          </a:p>
        </p:txBody>
      </p:sp>
      <p:sp>
        <p:nvSpPr>
          <p:cNvPr id="2459" name="Google Shape;2459;p53"/>
          <p:cNvSpPr txBox="1"/>
          <p:nvPr/>
        </p:nvSpPr>
        <p:spPr>
          <a:xfrm flipH="1">
            <a:off x="2456096" y="3662755"/>
            <a:ext cx="2178600" cy="95205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Archivo"/>
                <a:ea typeface="Archivo"/>
                <a:cs typeface="Archivo"/>
                <a:sym typeface="Archivo"/>
              </a:rPr>
              <a:t>Modified Kaggle dataset of songs from differ</a:t>
            </a:r>
            <a:r>
              <a:rPr lang="en-SG" sz="1600">
                <a:solidFill>
                  <a:schemeClr val="lt1"/>
                </a:solidFill>
                <a:latin typeface="Archivo"/>
                <a:ea typeface="Archivo"/>
                <a:cs typeface="Archivo"/>
                <a:sym typeface="Archivo"/>
              </a:rPr>
              <a:t>ent</a:t>
            </a:r>
            <a:r>
              <a:rPr lang="en" sz="1600">
                <a:solidFill>
                  <a:schemeClr val="lt1"/>
                </a:solidFill>
                <a:latin typeface="Archivo"/>
                <a:ea typeface="Archivo"/>
                <a:cs typeface="Archivo"/>
                <a:sym typeface="Archivo"/>
              </a:rPr>
              <a:t> eras</a:t>
            </a:r>
            <a:endParaRPr sz="1600">
              <a:solidFill>
                <a:schemeClr val="lt1"/>
              </a:solidFill>
              <a:latin typeface="Archivo"/>
              <a:ea typeface="Archivo"/>
              <a:cs typeface="Archivo"/>
              <a:sym typeface="Archivo"/>
            </a:endParaRPr>
          </a:p>
        </p:txBody>
      </p:sp>
      <p:sp>
        <p:nvSpPr>
          <p:cNvPr id="2460" name="Google Shape;2460;p53"/>
          <p:cNvSpPr txBox="1"/>
          <p:nvPr/>
        </p:nvSpPr>
        <p:spPr>
          <a:xfrm>
            <a:off x="6353279" y="3138431"/>
            <a:ext cx="2178600" cy="48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SG" sz="2000">
                <a:solidFill>
                  <a:schemeClr val="lt1"/>
                </a:solidFill>
                <a:highlight>
                  <a:schemeClr val="dk2"/>
                </a:highlight>
                <a:latin typeface="DM Serif Display"/>
                <a:ea typeface="DM Serif Display"/>
                <a:cs typeface="DM Serif Display"/>
                <a:sym typeface="DM Serif Display"/>
              </a:rPr>
              <a:t>m</a:t>
            </a:r>
            <a:r>
              <a:rPr lang="en" sz="2000">
                <a:solidFill>
                  <a:schemeClr val="lt1"/>
                </a:solidFill>
                <a:highlight>
                  <a:schemeClr val="dk2"/>
                </a:highlight>
                <a:latin typeface="DM Serif Display"/>
                <a:ea typeface="DM Serif Display"/>
                <a:cs typeface="DM Serif Display"/>
                <a:sym typeface="DM Serif Display"/>
              </a:rPr>
              <a:t>erged200k.csv</a:t>
            </a:r>
            <a:endParaRPr sz="2000">
              <a:solidFill>
                <a:schemeClr val="lt1"/>
              </a:solidFill>
              <a:highlight>
                <a:schemeClr val="dk2"/>
              </a:highlight>
              <a:latin typeface="DM Serif Display"/>
              <a:ea typeface="DM Serif Display"/>
              <a:cs typeface="DM Serif Display"/>
              <a:sym typeface="DM Serif Display"/>
            </a:endParaRPr>
          </a:p>
        </p:txBody>
      </p:sp>
      <p:sp>
        <p:nvSpPr>
          <p:cNvPr id="2461" name="Google Shape;2461;p53"/>
          <p:cNvSpPr txBox="1"/>
          <p:nvPr/>
        </p:nvSpPr>
        <p:spPr>
          <a:xfrm>
            <a:off x="6189580" y="3567247"/>
            <a:ext cx="2499941" cy="63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SG" sz="1600">
                <a:solidFill>
                  <a:schemeClr val="lt1"/>
                </a:solidFill>
                <a:latin typeface="Archivo"/>
                <a:ea typeface="Archivo"/>
                <a:cs typeface="Archivo"/>
                <a:sym typeface="Archivo"/>
              </a:rPr>
              <a:t>m</a:t>
            </a:r>
            <a:r>
              <a:rPr lang="en" sz="1600">
                <a:solidFill>
                  <a:schemeClr val="lt1"/>
                </a:solidFill>
                <a:latin typeface="Archivo"/>
                <a:ea typeface="Archivo"/>
                <a:cs typeface="Archivo"/>
                <a:sym typeface="Archivo"/>
              </a:rPr>
              <a:t>erged20k.csv + another Kaggle dataset</a:t>
            </a:r>
            <a:endParaRPr sz="1600">
              <a:solidFill>
                <a:schemeClr val="lt1"/>
              </a:solidFill>
              <a:latin typeface="Archivo"/>
              <a:ea typeface="Archivo"/>
              <a:cs typeface="Archivo"/>
              <a:sym typeface="Archivo"/>
            </a:endParaRPr>
          </a:p>
        </p:txBody>
      </p:sp>
      <p:sp>
        <p:nvSpPr>
          <p:cNvPr id="2462" name="Google Shape;2462;p53"/>
          <p:cNvSpPr txBox="1"/>
          <p:nvPr/>
        </p:nvSpPr>
        <p:spPr>
          <a:xfrm flipH="1">
            <a:off x="1314638" y="1284679"/>
            <a:ext cx="820200" cy="91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b="1">
                <a:solidFill>
                  <a:schemeClr val="lt1"/>
                </a:solidFill>
                <a:latin typeface="DM Serif Display"/>
                <a:ea typeface="DM Serif Display"/>
                <a:cs typeface="DM Serif Display"/>
                <a:sym typeface="DM Serif Display"/>
              </a:rPr>
              <a:t>01</a:t>
            </a:r>
            <a:endParaRPr sz="4500" b="1">
              <a:solidFill>
                <a:schemeClr val="lt1"/>
              </a:solidFill>
              <a:latin typeface="DM Serif Display"/>
              <a:ea typeface="DM Serif Display"/>
              <a:cs typeface="DM Serif Display"/>
              <a:sym typeface="DM Serif Display"/>
            </a:endParaRPr>
          </a:p>
        </p:txBody>
      </p:sp>
      <p:sp>
        <p:nvSpPr>
          <p:cNvPr id="2463" name="Google Shape;2463;p53"/>
          <p:cNvSpPr txBox="1"/>
          <p:nvPr/>
        </p:nvSpPr>
        <p:spPr>
          <a:xfrm>
            <a:off x="4956071" y="1284679"/>
            <a:ext cx="820200" cy="91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b="1">
                <a:solidFill>
                  <a:schemeClr val="lt1"/>
                </a:solidFill>
                <a:latin typeface="DM Serif Display"/>
                <a:ea typeface="DM Serif Display"/>
                <a:cs typeface="DM Serif Display"/>
                <a:sym typeface="DM Serif Display"/>
              </a:rPr>
              <a:t>03</a:t>
            </a:r>
            <a:endParaRPr sz="4500" b="1">
              <a:solidFill>
                <a:schemeClr val="lt1"/>
              </a:solidFill>
              <a:latin typeface="DM Serif Display"/>
              <a:ea typeface="DM Serif Display"/>
              <a:cs typeface="DM Serif Display"/>
              <a:sym typeface="DM Serif Display"/>
            </a:endParaRPr>
          </a:p>
        </p:txBody>
      </p:sp>
      <p:sp>
        <p:nvSpPr>
          <p:cNvPr id="2464" name="Google Shape;2464;p53"/>
          <p:cNvSpPr txBox="1"/>
          <p:nvPr/>
        </p:nvSpPr>
        <p:spPr>
          <a:xfrm flipH="1">
            <a:off x="3135355" y="1932279"/>
            <a:ext cx="820200" cy="91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b="1">
                <a:solidFill>
                  <a:schemeClr val="lt1"/>
                </a:solidFill>
                <a:latin typeface="DM Serif Display"/>
                <a:ea typeface="DM Serif Display"/>
                <a:cs typeface="DM Serif Display"/>
                <a:sym typeface="DM Serif Display"/>
              </a:rPr>
              <a:t>02</a:t>
            </a:r>
            <a:endParaRPr sz="4500" b="1">
              <a:solidFill>
                <a:schemeClr val="lt1"/>
              </a:solidFill>
              <a:latin typeface="DM Serif Display"/>
              <a:ea typeface="DM Serif Display"/>
              <a:cs typeface="DM Serif Display"/>
              <a:sym typeface="DM Serif Display"/>
            </a:endParaRPr>
          </a:p>
        </p:txBody>
      </p:sp>
      <p:sp>
        <p:nvSpPr>
          <p:cNvPr id="2465" name="Google Shape;2465;p53"/>
          <p:cNvSpPr txBox="1"/>
          <p:nvPr/>
        </p:nvSpPr>
        <p:spPr>
          <a:xfrm>
            <a:off x="7005839" y="1975611"/>
            <a:ext cx="820200" cy="91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b="1">
                <a:solidFill>
                  <a:schemeClr val="lt1"/>
                </a:solidFill>
                <a:latin typeface="DM Serif Display"/>
                <a:ea typeface="DM Serif Display"/>
                <a:cs typeface="DM Serif Display"/>
                <a:sym typeface="DM Serif Display"/>
              </a:rPr>
              <a:t>04</a:t>
            </a:r>
            <a:endParaRPr sz="4500" b="1">
              <a:solidFill>
                <a:schemeClr val="lt1"/>
              </a:solidFill>
              <a:latin typeface="DM Serif Display"/>
              <a:ea typeface="DM Serif Display"/>
              <a:cs typeface="DM Serif Display"/>
              <a:sym typeface="DM Serif Display"/>
            </a:endParaRPr>
          </a:p>
        </p:txBody>
      </p:sp>
      <p:sp>
        <p:nvSpPr>
          <p:cNvPr id="2466" name="Google Shape;2466;p53"/>
          <p:cNvSpPr/>
          <p:nvPr/>
        </p:nvSpPr>
        <p:spPr>
          <a:xfrm flipH="1">
            <a:off x="1620854" y="2267004"/>
            <a:ext cx="207600" cy="218100"/>
          </a:xfrm>
          <a:prstGeom prst="star10">
            <a:avLst>
              <a:gd name="adj" fmla="val 23331"/>
              <a:gd name="hf" fmla="val 10514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3"/>
          <p:cNvSpPr/>
          <p:nvPr/>
        </p:nvSpPr>
        <p:spPr>
          <a:xfrm flipH="1">
            <a:off x="3440579" y="2914404"/>
            <a:ext cx="207600" cy="218100"/>
          </a:xfrm>
          <a:prstGeom prst="star10">
            <a:avLst>
              <a:gd name="adj" fmla="val 23331"/>
              <a:gd name="hf" fmla="val 10514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3"/>
          <p:cNvSpPr/>
          <p:nvPr/>
        </p:nvSpPr>
        <p:spPr>
          <a:xfrm flipH="1">
            <a:off x="5260304" y="2267004"/>
            <a:ext cx="207600" cy="218100"/>
          </a:xfrm>
          <a:prstGeom prst="star10">
            <a:avLst>
              <a:gd name="adj" fmla="val 23331"/>
              <a:gd name="hf" fmla="val 10514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3"/>
          <p:cNvSpPr/>
          <p:nvPr/>
        </p:nvSpPr>
        <p:spPr>
          <a:xfrm flipH="1">
            <a:off x="7312139" y="2822204"/>
            <a:ext cx="207600" cy="218100"/>
          </a:xfrm>
          <a:prstGeom prst="star10">
            <a:avLst>
              <a:gd name="adj" fmla="val 23331"/>
              <a:gd name="hf" fmla="val 10514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70" name="Google Shape;2470;p53"/>
          <p:cNvCxnSpPr>
            <a:stCxn id="2462" idx="1"/>
            <a:endCxn id="2464" idx="3"/>
          </p:cNvCxnSpPr>
          <p:nvPr/>
        </p:nvCxnSpPr>
        <p:spPr>
          <a:xfrm>
            <a:off x="2134838" y="1742329"/>
            <a:ext cx="1000500" cy="647700"/>
          </a:xfrm>
          <a:prstGeom prst="bentConnector3">
            <a:avLst>
              <a:gd name="adj1" fmla="val 50001"/>
            </a:avLst>
          </a:prstGeom>
          <a:noFill/>
          <a:ln w="9525" cap="flat" cmpd="sng">
            <a:solidFill>
              <a:schemeClr val="lt1"/>
            </a:solidFill>
            <a:prstDash val="solid"/>
            <a:round/>
            <a:headEnd type="oval" w="med" len="med"/>
            <a:tailEnd type="oval" w="med" len="med"/>
          </a:ln>
        </p:spPr>
      </p:cxnSp>
      <p:cxnSp>
        <p:nvCxnSpPr>
          <p:cNvPr id="2471" name="Google Shape;2471;p53"/>
          <p:cNvCxnSpPr>
            <a:stCxn id="2464" idx="1"/>
            <a:endCxn id="2463" idx="1"/>
          </p:cNvCxnSpPr>
          <p:nvPr/>
        </p:nvCxnSpPr>
        <p:spPr>
          <a:xfrm rot="10800000" flipH="1">
            <a:off x="3955555" y="1742229"/>
            <a:ext cx="1000500" cy="647700"/>
          </a:xfrm>
          <a:prstGeom prst="bentConnector3">
            <a:avLst>
              <a:gd name="adj1" fmla="val 50001"/>
            </a:avLst>
          </a:prstGeom>
          <a:noFill/>
          <a:ln w="9525" cap="flat" cmpd="sng">
            <a:solidFill>
              <a:schemeClr val="lt1"/>
            </a:solidFill>
            <a:prstDash val="solid"/>
            <a:round/>
            <a:headEnd type="oval" w="med" len="med"/>
            <a:tailEnd type="oval" w="med" len="med"/>
          </a:ln>
        </p:spPr>
      </p:cxnSp>
      <p:cxnSp>
        <p:nvCxnSpPr>
          <p:cNvPr id="2472" name="Google Shape;2472;p53"/>
          <p:cNvCxnSpPr>
            <a:cxnSpLocks/>
            <a:stCxn id="2463" idx="3"/>
          </p:cNvCxnSpPr>
          <p:nvPr/>
        </p:nvCxnSpPr>
        <p:spPr>
          <a:xfrm>
            <a:off x="5776271" y="1742329"/>
            <a:ext cx="1190217" cy="656544"/>
          </a:xfrm>
          <a:prstGeom prst="bentConnector3">
            <a:avLst>
              <a:gd name="adj1" fmla="val 50000"/>
            </a:avLst>
          </a:prstGeom>
          <a:noFill/>
          <a:ln w="9525" cap="flat" cmpd="sng">
            <a:solidFill>
              <a:schemeClr val="lt1"/>
            </a:solidFill>
            <a:prstDash val="solid"/>
            <a:round/>
            <a:headEnd type="oval" w="med" len="med"/>
            <a:tailEnd type="oval" w="med" len="med"/>
          </a:ln>
        </p:spPr>
      </p:cxnSp>
      <p:cxnSp>
        <p:nvCxnSpPr>
          <p:cNvPr id="2473" name="Google Shape;2473;p53"/>
          <p:cNvCxnSpPr>
            <a:stCxn id="2462" idx="3"/>
          </p:cNvCxnSpPr>
          <p:nvPr/>
        </p:nvCxnSpPr>
        <p:spPr>
          <a:xfrm rot="10800000">
            <a:off x="617138" y="1742329"/>
            <a:ext cx="697500" cy="0"/>
          </a:xfrm>
          <a:prstGeom prst="straightConnector1">
            <a:avLst/>
          </a:prstGeom>
          <a:noFill/>
          <a:ln w="9525" cap="flat" cmpd="sng">
            <a:solidFill>
              <a:schemeClr val="lt1"/>
            </a:solidFill>
            <a:prstDash val="solid"/>
            <a:round/>
            <a:headEnd type="oval" w="med" len="med"/>
            <a:tailEnd type="oval" w="med" len="med"/>
          </a:ln>
        </p:spPr>
      </p:cxnSp>
      <p:cxnSp>
        <p:nvCxnSpPr>
          <p:cNvPr id="2474" name="Google Shape;2474;p53"/>
          <p:cNvCxnSpPr>
            <a:cxnSpLocks/>
          </p:cNvCxnSpPr>
          <p:nvPr/>
        </p:nvCxnSpPr>
        <p:spPr>
          <a:xfrm>
            <a:off x="7865390" y="2389929"/>
            <a:ext cx="447698" cy="0"/>
          </a:xfrm>
          <a:prstGeom prst="straightConnector1">
            <a:avLst/>
          </a:prstGeom>
          <a:noFill/>
          <a:ln w="9525" cap="flat" cmpd="sng">
            <a:solidFill>
              <a:schemeClr val="lt1"/>
            </a:solidFill>
            <a:prstDash val="solid"/>
            <a:round/>
            <a:headEnd type="oval" w="med" len="med"/>
            <a:tailEnd type="oval" w="med" len="med"/>
          </a:ln>
        </p:spPr>
      </p:cxnSp>
      <p:sp>
        <p:nvSpPr>
          <p:cNvPr id="4" name="Freeform 3">
            <a:extLst>
              <a:ext uri="{FF2B5EF4-FFF2-40B4-BE49-F238E27FC236}">
                <a16:creationId xmlns:a16="http://schemas.microsoft.com/office/drawing/2014/main" id="{4220E361-3D6D-8561-4426-4741D97409FD}"/>
              </a:ext>
            </a:extLst>
          </p:cNvPr>
          <p:cNvSpPr/>
          <p:nvPr/>
        </p:nvSpPr>
        <p:spPr>
          <a:xfrm>
            <a:off x="4099180" y="2117462"/>
            <a:ext cx="4722316" cy="2335398"/>
          </a:xfrm>
          <a:custGeom>
            <a:avLst/>
            <a:gdLst>
              <a:gd name="connsiteX0" fmla="*/ 884554 w 4722316"/>
              <a:gd name="connsiteY0" fmla="*/ 1653246 h 2335398"/>
              <a:gd name="connsiteX1" fmla="*/ 272371 w 4722316"/>
              <a:gd name="connsiteY1" fmla="*/ 1475016 h 2335398"/>
              <a:gd name="connsiteX2" fmla="*/ 16649 w 4722316"/>
              <a:gd name="connsiteY2" fmla="*/ 886080 h 2335398"/>
              <a:gd name="connsiteX3" fmla="*/ 86391 w 4722316"/>
              <a:gd name="connsiteY3" fmla="*/ 428880 h 2335398"/>
              <a:gd name="connsiteX4" fmla="*/ 582337 w 4722316"/>
              <a:gd name="connsiteY4" fmla="*/ 87917 h 2335398"/>
              <a:gd name="connsiteX5" fmla="*/ 1272011 w 4722316"/>
              <a:gd name="connsiteY5" fmla="*/ 2677 h 2335398"/>
              <a:gd name="connsiteX6" fmla="*/ 1938438 w 4722316"/>
              <a:gd name="connsiteY6" fmla="*/ 157660 h 2335398"/>
              <a:gd name="connsiteX7" fmla="*/ 2480879 w 4722316"/>
              <a:gd name="connsiteY7" fmla="*/ 436629 h 2335398"/>
              <a:gd name="connsiteX8" fmla="*/ 3178303 w 4722316"/>
              <a:gd name="connsiteY8" fmla="*/ 607110 h 2335398"/>
              <a:gd name="connsiteX9" fmla="*/ 3658750 w 4722316"/>
              <a:gd name="connsiteY9" fmla="*/ 669104 h 2335398"/>
              <a:gd name="connsiteX10" fmla="*/ 4022960 w 4722316"/>
              <a:gd name="connsiteY10" fmla="*/ 630358 h 2335398"/>
              <a:gd name="connsiteX11" fmla="*/ 4325177 w 4722316"/>
              <a:gd name="connsiteY11" fmla="*/ 855083 h 2335398"/>
              <a:gd name="connsiteX12" fmla="*/ 4565401 w 4722316"/>
              <a:gd name="connsiteY12" fmla="*/ 1258039 h 2335398"/>
              <a:gd name="connsiteX13" fmla="*/ 4689388 w 4722316"/>
              <a:gd name="connsiteY13" fmla="*/ 1614500 h 2335398"/>
              <a:gd name="connsiteX14" fmla="*/ 4681638 w 4722316"/>
              <a:gd name="connsiteY14" fmla="*/ 1846975 h 2335398"/>
              <a:gd name="connsiteX15" fmla="*/ 4239937 w 4722316"/>
              <a:gd name="connsiteY15" fmla="*/ 2218934 h 2335398"/>
              <a:gd name="connsiteX16" fmla="*/ 3519265 w 4722316"/>
              <a:gd name="connsiteY16" fmla="*/ 2288677 h 2335398"/>
              <a:gd name="connsiteX17" fmla="*/ 2961327 w 4722316"/>
              <a:gd name="connsiteY17" fmla="*/ 2296426 h 2335398"/>
              <a:gd name="connsiteX18" fmla="*/ 2527374 w 4722316"/>
              <a:gd name="connsiteY18" fmla="*/ 2319673 h 2335398"/>
              <a:gd name="connsiteX19" fmla="*/ 2256154 w 4722316"/>
              <a:gd name="connsiteY19" fmla="*/ 2296426 h 2335398"/>
              <a:gd name="connsiteX20" fmla="*/ 1744710 w 4722316"/>
              <a:gd name="connsiteY20" fmla="*/ 1893470 h 2335398"/>
              <a:gd name="connsiteX21" fmla="*/ 1248764 w 4722316"/>
              <a:gd name="connsiteY21" fmla="*/ 1699741 h 2335398"/>
              <a:gd name="connsiteX22" fmla="*/ 884554 w 4722316"/>
              <a:gd name="connsiteY22" fmla="*/ 1653246 h 233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22316" h="2335398">
                <a:moveTo>
                  <a:pt x="884554" y="1653246"/>
                </a:moveTo>
                <a:cubicBezTo>
                  <a:pt x="721822" y="1615792"/>
                  <a:pt x="417022" y="1602877"/>
                  <a:pt x="272371" y="1475016"/>
                </a:cubicBezTo>
                <a:cubicBezTo>
                  <a:pt x="127720" y="1347155"/>
                  <a:pt x="47646" y="1060436"/>
                  <a:pt x="16649" y="886080"/>
                </a:cubicBezTo>
                <a:cubicBezTo>
                  <a:pt x="-14348" y="711724"/>
                  <a:pt x="-7890" y="561907"/>
                  <a:pt x="86391" y="428880"/>
                </a:cubicBezTo>
                <a:cubicBezTo>
                  <a:pt x="180672" y="295853"/>
                  <a:pt x="384734" y="158951"/>
                  <a:pt x="582337" y="87917"/>
                </a:cubicBezTo>
                <a:cubicBezTo>
                  <a:pt x="779940" y="16883"/>
                  <a:pt x="1045994" y="-8947"/>
                  <a:pt x="1272011" y="2677"/>
                </a:cubicBezTo>
                <a:cubicBezTo>
                  <a:pt x="1498028" y="14301"/>
                  <a:pt x="1736960" y="85335"/>
                  <a:pt x="1938438" y="157660"/>
                </a:cubicBezTo>
                <a:cubicBezTo>
                  <a:pt x="2139916" y="229985"/>
                  <a:pt x="2274235" y="361721"/>
                  <a:pt x="2480879" y="436629"/>
                </a:cubicBezTo>
                <a:cubicBezTo>
                  <a:pt x="2687523" y="511537"/>
                  <a:pt x="2981991" y="568364"/>
                  <a:pt x="3178303" y="607110"/>
                </a:cubicBezTo>
                <a:cubicBezTo>
                  <a:pt x="3374615" y="645856"/>
                  <a:pt x="3517974" y="665229"/>
                  <a:pt x="3658750" y="669104"/>
                </a:cubicBezTo>
                <a:cubicBezTo>
                  <a:pt x="3799526" y="672979"/>
                  <a:pt x="3911889" y="599361"/>
                  <a:pt x="4022960" y="630358"/>
                </a:cubicBezTo>
                <a:cubicBezTo>
                  <a:pt x="4134031" y="661355"/>
                  <a:pt x="4234770" y="750470"/>
                  <a:pt x="4325177" y="855083"/>
                </a:cubicBezTo>
                <a:cubicBezTo>
                  <a:pt x="4415584" y="959696"/>
                  <a:pt x="4504699" y="1131469"/>
                  <a:pt x="4565401" y="1258039"/>
                </a:cubicBezTo>
                <a:cubicBezTo>
                  <a:pt x="4626103" y="1384608"/>
                  <a:pt x="4670015" y="1516344"/>
                  <a:pt x="4689388" y="1614500"/>
                </a:cubicBezTo>
                <a:cubicBezTo>
                  <a:pt x="4708761" y="1712656"/>
                  <a:pt x="4756546" y="1746236"/>
                  <a:pt x="4681638" y="1846975"/>
                </a:cubicBezTo>
                <a:cubicBezTo>
                  <a:pt x="4606730" y="1947714"/>
                  <a:pt x="4433666" y="2145317"/>
                  <a:pt x="4239937" y="2218934"/>
                </a:cubicBezTo>
                <a:cubicBezTo>
                  <a:pt x="4046208" y="2292551"/>
                  <a:pt x="3732367" y="2275762"/>
                  <a:pt x="3519265" y="2288677"/>
                </a:cubicBezTo>
                <a:cubicBezTo>
                  <a:pt x="3306163" y="2301592"/>
                  <a:pt x="3126642" y="2291260"/>
                  <a:pt x="2961327" y="2296426"/>
                </a:cubicBezTo>
                <a:cubicBezTo>
                  <a:pt x="2796012" y="2301592"/>
                  <a:pt x="2644903" y="2319673"/>
                  <a:pt x="2527374" y="2319673"/>
                </a:cubicBezTo>
                <a:cubicBezTo>
                  <a:pt x="2409845" y="2319673"/>
                  <a:pt x="2386598" y="2367460"/>
                  <a:pt x="2256154" y="2296426"/>
                </a:cubicBezTo>
                <a:cubicBezTo>
                  <a:pt x="2125710" y="2225392"/>
                  <a:pt x="1912608" y="1992917"/>
                  <a:pt x="1744710" y="1893470"/>
                </a:cubicBezTo>
                <a:cubicBezTo>
                  <a:pt x="1576812" y="1794023"/>
                  <a:pt x="1390832" y="1742361"/>
                  <a:pt x="1248764" y="1699741"/>
                </a:cubicBezTo>
                <a:cubicBezTo>
                  <a:pt x="1106696" y="1657121"/>
                  <a:pt x="1047286" y="1690700"/>
                  <a:pt x="884554" y="1653246"/>
                </a:cubicBezTo>
                <a:close/>
              </a:path>
            </a:pathLst>
          </a:custGeom>
          <a:noFill/>
          <a:ln>
            <a:solidFill>
              <a:srgbClr val="FF7E7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140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521;p40">
            <a:extLst>
              <a:ext uri="{FF2B5EF4-FFF2-40B4-BE49-F238E27FC236}">
                <a16:creationId xmlns:a16="http://schemas.microsoft.com/office/drawing/2014/main" id="{CDB023FD-9AB4-0A5C-D413-8DFB138F3AFE}"/>
              </a:ext>
            </a:extLst>
          </p:cNvPr>
          <p:cNvSpPr txBox="1">
            <a:spLocks/>
          </p:cNvSpPr>
          <p:nvPr/>
        </p:nvSpPr>
        <p:spPr>
          <a:xfrm>
            <a:off x="523374" y="1175398"/>
            <a:ext cx="3409597" cy="68967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9pPr>
          </a:lstStyle>
          <a:p>
            <a:pPr marL="0" indent="0" algn="ctr">
              <a:spcAft>
                <a:spcPts val="1200"/>
              </a:spcAft>
              <a:buFont typeface="Archivo"/>
              <a:buNone/>
            </a:pPr>
            <a:r>
              <a:rPr lang="en-SG" sz="4200" err="1">
                <a:highlight>
                  <a:schemeClr val="dk2"/>
                </a:highlight>
                <a:latin typeface="DM Serif Display"/>
                <a:ea typeface="DM Serif Display"/>
                <a:cs typeface="DM Serif Display"/>
                <a:sym typeface="DM Serif Display"/>
              </a:rPr>
              <a:t>dataset.csv</a:t>
            </a:r>
            <a:endParaRPr lang="en-SG" sz="4200">
              <a:highlight>
                <a:schemeClr val="dk2"/>
              </a:highlight>
              <a:latin typeface="DM Serif Display"/>
              <a:ea typeface="DM Serif Display"/>
              <a:cs typeface="DM Serif Display"/>
              <a:sym typeface="DM Serif Display"/>
            </a:endParaRPr>
          </a:p>
        </p:txBody>
      </p:sp>
      <p:sp>
        <p:nvSpPr>
          <p:cNvPr id="9" name="Google Shape;1521;p40">
            <a:extLst>
              <a:ext uri="{FF2B5EF4-FFF2-40B4-BE49-F238E27FC236}">
                <a16:creationId xmlns:a16="http://schemas.microsoft.com/office/drawing/2014/main" id="{DB8A32F7-4FCB-FA39-9885-3110FC1D2298}"/>
              </a:ext>
            </a:extLst>
          </p:cNvPr>
          <p:cNvSpPr txBox="1">
            <a:spLocks/>
          </p:cNvSpPr>
          <p:nvPr/>
        </p:nvSpPr>
        <p:spPr>
          <a:xfrm>
            <a:off x="977034" y="627990"/>
            <a:ext cx="2502275" cy="41373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9pPr>
          </a:lstStyle>
          <a:p>
            <a:pPr marL="0" indent="0" algn="ctr">
              <a:spcAft>
                <a:spcPts val="1200"/>
              </a:spcAft>
              <a:buFont typeface="Archivo"/>
              <a:buNone/>
            </a:pPr>
            <a:r>
              <a:rPr lang="en-SG" sz="2500">
                <a:latin typeface="DM Serif Display"/>
                <a:ea typeface="DM Serif Display"/>
                <a:cs typeface="DM Serif Display"/>
                <a:sym typeface="DM Serif Display"/>
              </a:rPr>
              <a:t>Formation of</a:t>
            </a:r>
          </a:p>
        </p:txBody>
      </p:sp>
      <p:pic>
        <p:nvPicPr>
          <p:cNvPr id="11" name="Picture 10" descr="A screenshot of a black and white social media post&#10;&#10;Description automatically generated">
            <a:extLst>
              <a:ext uri="{FF2B5EF4-FFF2-40B4-BE49-F238E27FC236}">
                <a16:creationId xmlns:a16="http://schemas.microsoft.com/office/drawing/2014/main" id="{D96E30E0-0823-C3AA-96B6-63B1109862FA}"/>
              </a:ext>
            </a:extLst>
          </p:cNvPr>
          <p:cNvPicPr>
            <a:picLocks noChangeAspect="1"/>
          </p:cNvPicPr>
          <p:nvPr/>
        </p:nvPicPr>
        <p:blipFill>
          <a:blip r:embed="rId3"/>
          <a:stretch>
            <a:fillRect/>
          </a:stretch>
        </p:blipFill>
        <p:spPr>
          <a:xfrm>
            <a:off x="4093383" y="328262"/>
            <a:ext cx="4343673" cy="1328124"/>
          </a:xfrm>
          <a:prstGeom prst="rect">
            <a:avLst/>
          </a:prstGeom>
        </p:spPr>
      </p:pic>
      <p:sp>
        <p:nvSpPr>
          <p:cNvPr id="13" name="TextBox 12">
            <a:extLst>
              <a:ext uri="{FF2B5EF4-FFF2-40B4-BE49-F238E27FC236}">
                <a16:creationId xmlns:a16="http://schemas.microsoft.com/office/drawing/2014/main" id="{BF6AC61B-341D-24A4-9DE0-858F3DD4A67F}"/>
              </a:ext>
            </a:extLst>
          </p:cNvPr>
          <p:cNvSpPr txBox="1"/>
          <p:nvPr/>
        </p:nvSpPr>
        <p:spPr>
          <a:xfrm>
            <a:off x="4648430" y="1710751"/>
            <a:ext cx="3233578" cy="307777"/>
          </a:xfrm>
          <a:prstGeom prst="rect">
            <a:avLst/>
          </a:prstGeom>
          <a:noFill/>
        </p:spPr>
        <p:txBody>
          <a:bodyPr wrap="none" rtlCol="0">
            <a:spAutoFit/>
          </a:bodyPr>
          <a:lstStyle/>
          <a:p>
            <a:pPr algn="ctr"/>
            <a:r>
              <a:rPr lang="en-GB">
                <a:solidFill>
                  <a:schemeClr val="bg1"/>
                </a:solidFill>
                <a:latin typeface="Archivo" pitchFamily="2" charset="77"/>
                <a:cs typeface="Archivo" pitchFamily="2" charset="77"/>
              </a:rPr>
              <a:t>self-made playlist of around 10k songs</a:t>
            </a:r>
          </a:p>
        </p:txBody>
      </p:sp>
      <p:cxnSp>
        <p:nvCxnSpPr>
          <p:cNvPr id="16" name="Google Shape;827;p34">
            <a:extLst>
              <a:ext uri="{FF2B5EF4-FFF2-40B4-BE49-F238E27FC236}">
                <a16:creationId xmlns:a16="http://schemas.microsoft.com/office/drawing/2014/main" id="{13E26989-94EF-E6C9-0237-D48383DE4510}"/>
              </a:ext>
            </a:extLst>
          </p:cNvPr>
          <p:cNvCxnSpPr>
            <a:cxnSpLocks/>
          </p:cNvCxnSpPr>
          <p:nvPr/>
        </p:nvCxnSpPr>
        <p:spPr>
          <a:xfrm flipH="1">
            <a:off x="-71700" y="2348141"/>
            <a:ext cx="2884642" cy="10646"/>
          </a:xfrm>
          <a:prstGeom prst="straightConnector1">
            <a:avLst/>
          </a:prstGeom>
          <a:noFill/>
          <a:ln w="9525" cap="flat" cmpd="sng">
            <a:solidFill>
              <a:schemeClr val="lt1"/>
            </a:solidFill>
            <a:prstDash val="solid"/>
            <a:round/>
            <a:headEnd type="none" w="med" len="med"/>
            <a:tailEnd type="none" w="med" len="med"/>
          </a:ln>
        </p:spPr>
      </p:cxnSp>
      <p:sp>
        <p:nvSpPr>
          <p:cNvPr id="17" name="Google Shape;830;p34">
            <a:extLst>
              <a:ext uri="{FF2B5EF4-FFF2-40B4-BE49-F238E27FC236}">
                <a16:creationId xmlns:a16="http://schemas.microsoft.com/office/drawing/2014/main" id="{AA16032C-4D07-26F3-E05A-7D09F81040DC}"/>
              </a:ext>
            </a:extLst>
          </p:cNvPr>
          <p:cNvSpPr/>
          <p:nvPr/>
        </p:nvSpPr>
        <p:spPr>
          <a:xfrm flipH="1">
            <a:off x="242061" y="2112542"/>
            <a:ext cx="449650" cy="472443"/>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21;p40">
            <a:extLst>
              <a:ext uri="{FF2B5EF4-FFF2-40B4-BE49-F238E27FC236}">
                <a16:creationId xmlns:a16="http://schemas.microsoft.com/office/drawing/2014/main" id="{47C6543A-BCCD-AC3B-C092-79F57C841643}"/>
              </a:ext>
            </a:extLst>
          </p:cNvPr>
          <p:cNvSpPr txBox="1">
            <a:spLocks/>
          </p:cNvSpPr>
          <p:nvPr/>
        </p:nvSpPr>
        <p:spPr>
          <a:xfrm>
            <a:off x="2668612" y="2146808"/>
            <a:ext cx="3806776" cy="42395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9pPr>
          </a:lstStyle>
          <a:p>
            <a:pPr marL="0" indent="0" algn="ctr">
              <a:spcAft>
                <a:spcPts val="1200"/>
              </a:spcAft>
              <a:buFont typeface="Archivo"/>
              <a:buNone/>
            </a:pPr>
            <a:r>
              <a:rPr lang="en-SG" sz="2500">
                <a:latin typeface="DM Serif Display"/>
                <a:ea typeface="DM Serif Display"/>
                <a:cs typeface="DM Serif Display"/>
                <a:sym typeface="DM Serif Display"/>
              </a:rPr>
              <a:t>Two Helper Functions</a:t>
            </a:r>
          </a:p>
        </p:txBody>
      </p:sp>
      <p:cxnSp>
        <p:nvCxnSpPr>
          <p:cNvPr id="21" name="Google Shape;827;p34">
            <a:extLst>
              <a:ext uri="{FF2B5EF4-FFF2-40B4-BE49-F238E27FC236}">
                <a16:creationId xmlns:a16="http://schemas.microsoft.com/office/drawing/2014/main" id="{5A7B9106-FAB2-A069-416A-E7948928FC04}"/>
              </a:ext>
            </a:extLst>
          </p:cNvPr>
          <p:cNvCxnSpPr>
            <a:cxnSpLocks/>
          </p:cNvCxnSpPr>
          <p:nvPr/>
        </p:nvCxnSpPr>
        <p:spPr>
          <a:xfrm flipH="1">
            <a:off x="6265219" y="2339981"/>
            <a:ext cx="3088008" cy="0"/>
          </a:xfrm>
          <a:prstGeom prst="straightConnector1">
            <a:avLst/>
          </a:prstGeom>
          <a:noFill/>
          <a:ln w="9525" cap="flat" cmpd="sng">
            <a:solidFill>
              <a:schemeClr val="lt1"/>
            </a:solidFill>
            <a:prstDash val="solid"/>
            <a:round/>
            <a:headEnd type="none" w="med" len="med"/>
            <a:tailEnd type="none" w="med" len="med"/>
          </a:ln>
        </p:spPr>
      </p:cxnSp>
      <p:sp>
        <p:nvSpPr>
          <p:cNvPr id="23" name="Google Shape;2462;p53">
            <a:extLst>
              <a:ext uri="{FF2B5EF4-FFF2-40B4-BE49-F238E27FC236}">
                <a16:creationId xmlns:a16="http://schemas.microsoft.com/office/drawing/2014/main" id="{CC76D771-48E6-D4FA-753C-FC1DF77E7102}"/>
              </a:ext>
            </a:extLst>
          </p:cNvPr>
          <p:cNvSpPr txBox="1"/>
          <p:nvPr/>
        </p:nvSpPr>
        <p:spPr>
          <a:xfrm flipH="1">
            <a:off x="5218007" y="2606829"/>
            <a:ext cx="820200" cy="91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b="1">
                <a:solidFill>
                  <a:schemeClr val="lt1"/>
                </a:solidFill>
                <a:latin typeface="DM Serif Display"/>
                <a:ea typeface="DM Serif Display"/>
                <a:cs typeface="DM Serif Display"/>
                <a:sym typeface="DM Serif Display"/>
              </a:rPr>
              <a:t>01</a:t>
            </a:r>
            <a:endParaRPr sz="4500" b="1">
              <a:solidFill>
                <a:schemeClr val="lt1"/>
              </a:solidFill>
              <a:latin typeface="DM Serif Display"/>
              <a:ea typeface="DM Serif Display"/>
              <a:cs typeface="DM Serif Display"/>
              <a:sym typeface="DM Serif Display"/>
            </a:endParaRPr>
          </a:p>
        </p:txBody>
      </p:sp>
      <p:sp>
        <p:nvSpPr>
          <p:cNvPr id="24" name="Google Shape;1521;p40">
            <a:extLst>
              <a:ext uri="{FF2B5EF4-FFF2-40B4-BE49-F238E27FC236}">
                <a16:creationId xmlns:a16="http://schemas.microsoft.com/office/drawing/2014/main" id="{C4F683D8-02DF-1BD8-630F-F07711F45524}"/>
              </a:ext>
            </a:extLst>
          </p:cNvPr>
          <p:cNvSpPr txBox="1">
            <a:spLocks/>
          </p:cNvSpPr>
          <p:nvPr/>
        </p:nvSpPr>
        <p:spPr>
          <a:xfrm>
            <a:off x="5766989" y="2852501"/>
            <a:ext cx="3283870" cy="42395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9pPr>
          </a:lstStyle>
          <a:p>
            <a:pPr marL="0" indent="0" algn="ctr">
              <a:spcAft>
                <a:spcPts val="1200"/>
              </a:spcAft>
              <a:buFont typeface="Archivo"/>
              <a:buNone/>
            </a:pPr>
            <a:r>
              <a:rPr lang="en-SG" sz="2200" err="1">
                <a:latin typeface="DM Serif Display"/>
                <a:ea typeface="DM Serif Display"/>
                <a:cs typeface="DM Serif Display"/>
                <a:sym typeface="DM Serif Display"/>
              </a:rPr>
              <a:t>get_playlist_tracks</a:t>
            </a:r>
            <a:r>
              <a:rPr lang="en-SG" sz="2200">
                <a:latin typeface="DM Serif Display"/>
                <a:ea typeface="DM Serif Display"/>
                <a:cs typeface="DM Serif Display"/>
                <a:sym typeface="DM Serif Display"/>
              </a:rPr>
              <a:t>()</a:t>
            </a:r>
          </a:p>
        </p:txBody>
      </p:sp>
      <p:pic>
        <p:nvPicPr>
          <p:cNvPr id="27" name="Picture 26" descr="A screen shot of a computer&#10;&#10;Description automatically generated">
            <a:extLst>
              <a:ext uri="{FF2B5EF4-FFF2-40B4-BE49-F238E27FC236}">
                <a16:creationId xmlns:a16="http://schemas.microsoft.com/office/drawing/2014/main" id="{0CF6682E-B216-7C0A-9A92-88D76F6D0256}"/>
              </a:ext>
            </a:extLst>
          </p:cNvPr>
          <p:cNvPicPr>
            <a:picLocks noChangeAspect="1"/>
          </p:cNvPicPr>
          <p:nvPr/>
        </p:nvPicPr>
        <p:blipFill>
          <a:blip r:embed="rId4"/>
          <a:stretch>
            <a:fillRect/>
          </a:stretch>
        </p:blipFill>
        <p:spPr>
          <a:xfrm>
            <a:off x="313421" y="2674791"/>
            <a:ext cx="4710382" cy="709705"/>
          </a:xfrm>
          <a:prstGeom prst="rect">
            <a:avLst/>
          </a:prstGeom>
        </p:spPr>
      </p:pic>
      <p:pic>
        <p:nvPicPr>
          <p:cNvPr id="29" name="Picture 28" descr="A screenshot of a computer&#10;&#10;Description automatically generated">
            <a:extLst>
              <a:ext uri="{FF2B5EF4-FFF2-40B4-BE49-F238E27FC236}">
                <a16:creationId xmlns:a16="http://schemas.microsoft.com/office/drawing/2014/main" id="{C280C98A-2EA3-9DDB-A64F-0ACABD5BC3C7}"/>
              </a:ext>
            </a:extLst>
          </p:cNvPr>
          <p:cNvPicPr>
            <a:picLocks noChangeAspect="1"/>
          </p:cNvPicPr>
          <p:nvPr/>
        </p:nvPicPr>
        <p:blipFill>
          <a:blip r:embed="rId5"/>
          <a:stretch>
            <a:fillRect/>
          </a:stretch>
        </p:blipFill>
        <p:spPr>
          <a:xfrm>
            <a:off x="328292" y="3538850"/>
            <a:ext cx="4695511" cy="1212606"/>
          </a:xfrm>
          <a:prstGeom prst="rect">
            <a:avLst/>
          </a:prstGeom>
        </p:spPr>
      </p:pic>
      <p:sp>
        <p:nvSpPr>
          <p:cNvPr id="30" name="Google Shape;2462;p53">
            <a:extLst>
              <a:ext uri="{FF2B5EF4-FFF2-40B4-BE49-F238E27FC236}">
                <a16:creationId xmlns:a16="http://schemas.microsoft.com/office/drawing/2014/main" id="{084FCF46-1F6E-C9EF-05EE-E3E0030E7F53}"/>
              </a:ext>
            </a:extLst>
          </p:cNvPr>
          <p:cNvSpPr txBox="1"/>
          <p:nvPr/>
        </p:nvSpPr>
        <p:spPr>
          <a:xfrm flipH="1">
            <a:off x="5218007" y="3667299"/>
            <a:ext cx="820200" cy="91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b="1">
                <a:solidFill>
                  <a:schemeClr val="lt1"/>
                </a:solidFill>
                <a:latin typeface="DM Serif Display"/>
                <a:ea typeface="DM Serif Display"/>
                <a:cs typeface="DM Serif Display"/>
                <a:sym typeface="DM Serif Display"/>
              </a:rPr>
              <a:t>02</a:t>
            </a:r>
            <a:endParaRPr sz="4500" b="1">
              <a:solidFill>
                <a:schemeClr val="lt1"/>
              </a:solidFill>
              <a:latin typeface="DM Serif Display"/>
              <a:ea typeface="DM Serif Display"/>
              <a:cs typeface="DM Serif Display"/>
              <a:sym typeface="DM Serif Display"/>
            </a:endParaRPr>
          </a:p>
        </p:txBody>
      </p:sp>
      <p:sp>
        <p:nvSpPr>
          <p:cNvPr id="31" name="Google Shape;1521;p40">
            <a:extLst>
              <a:ext uri="{FF2B5EF4-FFF2-40B4-BE49-F238E27FC236}">
                <a16:creationId xmlns:a16="http://schemas.microsoft.com/office/drawing/2014/main" id="{71D52161-3CD3-BFDE-4920-8839445AE96F}"/>
              </a:ext>
            </a:extLst>
          </p:cNvPr>
          <p:cNvSpPr txBox="1">
            <a:spLocks/>
          </p:cNvSpPr>
          <p:nvPr/>
        </p:nvSpPr>
        <p:spPr>
          <a:xfrm>
            <a:off x="5628107" y="3906488"/>
            <a:ext cx="3283870" cy="42395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9pPr>
          </a:lstStyle>
          <a:p>
            <a:pPr marL="0" indent="0" algn="ctr">
              <a:spcAft>
                <a:spcPts val="1200"/>
              </a:spcAft>
              <a:buFont typeface="Archivo"/>
              <a:buNone/>
            </a:pPr>
            <a:r>
              <a:rPr lang="en-SG" sz="2200" err="1">
                <a:latin typeface="DM Serif Display"/>
                <a:ea typeface="DM Serif Display"/>
                <a:cs typeface="DM Serif Display"/>
                <a:sym typeface="DM Serif Display"/>
              </a:rPr>
              <a:t>get_audio_artist</a:t>
            </a:r>
            <a:r>
              <a:rPr lang="en-SG" sz="2200">
                <a:latin typeface="DM Serif Display"/>
                <a:ea typeface="DM Serif Display"/>
                <a:cs typeface="DM Serif Display"/>
                <a:sym typeface="DM Serif Display"/>
              </a:rPr>
              <a:t>()</a:t>
            </a:r>
          </a:p>
        </p:txBody>
      </p:sp>
    </p:spTree>
    <p:extLst>
      <p:ext uri="{BB962C8B-B14F-4D97-AF65-F5344CB8AC3E}">
        <p14:creationId xmlns:p14="http://schemas.microsoft.com/office/powerpoint/2010/main" val="128664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Google Shape;2462;p53">
            <a:extLst>
              <a:ext uri="{FF2B5EF4-FFF2-40B4-BE49-F238E27FC236}">
                <a16:creationId xmlns:a16="http://schemas.microsoft.com/office/drawing/2014/main" id="{CC76D771-48E6-D4FA-753C-FC1DF77E7102}"/>
              </a:ext>
            </a:extLst>
          </p:cNvPr>
          <p:cNvSpPr txBox="1"/>
          <p:nvPr/>
        </p:nvSpPr>
        <p:spPr>
          <a:xfrm flipH="1">
            <a:off x="4877045" y="481953"/>
            <a:ext cx="820200" cy="91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b="1">
                <a:solidFill>
                  <a:schemeClr val="lt1"/>
                </a:solidFill>
                <a:latin typeface="DM Serif Display"/>
                <a:ea typeface="DM Serif Display"/>
                <a:cs typeface="DM Serif Display"/>
                <a:sym typeface="DM Serif Display"/>
              </a:rPr>
              <a:t>01</a:t>
            </a:r>
            <a:endParaRPr sz="4500" b="1">
              <a:solidFill>
                <a:schemeClr val="lt1"/>
              </a:solidFill>
              <a:latin typeface="DM Serif Display"/>
              <a:ea typeface="DM Serif Display"/>
              <a:cs typeface="DM Serif Display"/>
              <a:sym typeface="DM Serif Display"/>
            </a:endParaRPr>
          </a:p>
        </p:txBody>
      </p:sp>
      <p:sp>
        <p:nvSpPr>
          <p:cNvPr id="24" name="Google Shape;1521;p40">
            <a:extLst>
              <a:ext uri="{FF2B5EF4-FFF2-40B4-BE49-F238E27FC236}">
                <a16:creationId xmlns:a16="http://schemas.microsoft.com/office/drawing/2014/main" id="{C4F683D8-02DF-1BD8-630F-F07711F45524}"/>
              </a:ext>
            </a:extLst>
          </p:cNvPr>
          <p:cNvSpPr txBox="1">
            <a:spLocks/>
          </p:cNvSpPr>
          <p:nvPr/>
        </p:nvSpPr>
        <p:spPr>
          <a:xfrm>
            <a:off x="5426027" y="727625"/>
            <a:ext cx="3283870" cy="42395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9pPr>
          </a:lstStyle>
          <a:p>
            <a:pPr marL="0" indent="0" algn="ctr">
              <a:spcAft>
                <a:spcPts val="1200"/>
              </a:spcAft>
              <a:buFont typeface="Archivo"/>
              <a:buNone/>
            </a:pPr>
            <a:r>
              <a:rPr lang="en-SG" sz="2200" err="1">
                <a:highlight>
                  <a:srgbClr val="009193"/>
                </a:highlight>
                <a:latin typeface="DM Serif Display"/>
                <a:ea typeface="DM Serif Display"/>
                <a:cs typeface="DM Serif Display"/>
                <a:sym typeface="DM Serif Display"/>
              </a:rPr>
              <a:t>get_playlist_tracks</a:t>
            </a:r>
            <a:r>
              <a:rPr lang="en-SG" sz="2200">
                <a:highlight>
                  <a:srgbClr val="009193"/>
                </a:highlight>
                <a:latin typeface="DM Serif Display"/>
                <a:ea typeface="DM Serif Display"/>
                <a:cs typeface="DM Serif Display"/>
                <a:sym typeface="DM Serif Display"/>
              </a:rPr>
              <a:t>()</a:t>
            </a:r>
          </a:p>
        </p:txBody>
      </p:sp>
      <p:pic>
        <p:nvPicPr>
          <p:cNvPr id="5" name="Picture 4" descr="A screenshot of a computer program&#10;&#10;Description automatically generated">
            <a:extLst>
              <a:ext uri="{FF2B5EF4-FFF2-40B4-BE49-F238E27FC236}">
                <a16:creationId xmlns:a16="http://schemas.microsoft.com/office/drawing/2014/main" id="{2569944C-6CC0-CE7F-C4AC-1BB1ED5DCDD4}"/>
              </a:ext>
            </a:extLst>
          </p:cNvPr>
          <p:cNvPicPr>
            <a:picLocks noChangeAspect="1"/>
          </p:cNvPicPr>
          <p:nvPr/>
        </p:nvPicPr>
        <p:blipFill>
          <a:blip r:embed="rId3"/>
          <a:stretch>
            <a:fillRect/>
          </a:stretch>
        </p:blipFill>
        <p:spPr>
          <a:xfrm>
            <a:off x="480766" y="307935"/>
            <a:ext cx="3999974" cy="4302811"/>
          </a:xfrm>
          <a:prstGeom prst="rect">
            <a:avLst/>
          </a:prstGeom>
        </p:spPr>
      </p:pic>
      <p:cxnSp>
        <p:nvCxnSpPr>
          <p:cNvPr id="8" name="Straight Connector 7">
            <a:extLst>
              <a:ext uri="{FF2B5EF4-FFF2-40B4-BE49-F238E27FC236}">
                <a16:creationId xmlns:a16="http://schemas.microsoft.com/office/drawing/2014/main" id="{5FFA440B-B19E-8666-3C33-08FCD8C4DDF9}"/>
              </a:ext>
            </a:extLst>
          </p:cNvPr>
          <p:cNvCxnSpPr/>
          <p:nvPr/>
        </p:nvCxnSpPr>
        <p:spPr>
          <a:xfrm>
            <a:off x="4877045" y="1386566"/>
            <a:ext cx="377383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9CEAC3F-6A6E-C8DF-E0BF-9B1BB25F2EF1}"/>
              </a:ext>
            </a:extLst>
          </p:cNvPr>
          <p:cNvSpPr/>
          <p:nvPr/>
        </p:nvSpPr>
        <p:spPr>
          <a:xfrm>
            <a:off x="844657" y="1438317"/>
            <a:ext cx="1340604" cy="201477"/>
          </a:xfrm>
          <a:prstGeom prst="rect">
            <a:avLst/>
          </a:prstGeom>
          <a:noFill/>
          <a:ln w="95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Arrow Connector 13">
            <a:extLst>
              <a:ext uri="{FF2B5EF4-FFF2-40B4-BE49-F238E27FC236}">
                <a16:creationId xmlns:a16="http://schemas.microsoft.com/office/drawing/2014/main" id="{E2C2D827-FB42-6FA7-9EB5-C529D9FE3B7F}"/>
              </a:ext>
            </a:extLst>
          </p:cNvPr>
          <p:cNvCxnSpPr>
            <a:cxnSpLocks/>
            <a:stCxn id="10" idx="3"/>
          </p:cNvCxnSpPr>
          <p:nvPr/>
        </p:nvCxnSpPr>
        <p:spPr>
          <a:xfrm>
            <a:off x="2185261" y="1539056"/>
            <a:ext cx="2533973" cy="196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42D0BA6-068C-E5C7-C820-508BEB93DBF1}"/>
              </a:ext>
            </a:extLst>
          </p:cNvPr>
          <p:cNvSpPr txBox="1"/>
          <p:nvPr/>
        </p:nvSpPr>
        <p:spPr>
          <a:xfrm>
            <a:off x="4758028" y="1533223"/>
            <a:ext cx="1750800" cy="400110"/>
          </a:xfrm>
          <a:prstGeom prst="rect">
            <a:avLst/>
          </a:prstGeom>
          <a:noFill/>
        </p:spPr>
        <p:txBody>
          <a:bodyPr wrap="none" rtlCol="0">
            <a:spAutoFit/>
          </a:bodyPr>
          <a:lstStyle/>
          <a:p>
            <a:r>
              <a:rPr lang="en-GB" sz="2000" b="1" u="sng">
                <a:solidFill>
                  <a:schemeClr val="bg1"/>
                </a:solidFill>
                <a:latin typeface="Archivo" pitchFamily="2" charset="77"/>
                <a:cs typeface="Archivo" pitchFamily="2" charset="77"/>
              </a:rPr>
              <a:t>Track Object</a:t>
            </a:r>
          </a:p>
        </p:txBody>
      </p:sp>
      <p:sp>
        <p:nvSpPr>
          <p:cNvPr id="25" name="Right Brace 24">
            <a:extLst>
              <a:ext uri="{FF2B5EF4-FFF2-40B4-BE49-F238E27FC236}">
                <a16:creationId xmlns:a16="http://schemas.microsoft.com/office/drawing/2014/main" id="{813B30A7-4664-3357-D01E-67B808F76E79}"/>
              </a:ext>
            </a:extLst>
          </p:cNvPr>
          <p:cNvSpPr/>
          <p:nvPr/>
        </p:nvSpPr>
        <p:spPr>
          <a:xfrm>
            <a:off x="4630824" y="2021661"/>
            <a:ext cx="88410" cy="954014"/>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TextBox 25">
            <a:extLst>
              <a:ext uri="{FF2B5EF4-FFF2-40B4-BE49-F238E27FC236}">
                <a16:creationId xmlns:a16="http://schemas.microsoft.com/office/drawing/2014/main" id="{920A3595-3B7D-6864-5EDD-5F10002408AA}"/>
              </a:ext>
            </a:extLst>
          </p:cNvPr>
          <p:cNvSpPr txBox="1"/>
          <p:nvPr/>
        </p:nvSpPr>
        <p:spPr>
          <a:xfrm>
            <a:off x="4823751" y="2287357"/>
            <a:ext cx="1685077" cy="323165"/>
          </a:xfrm>
          <a:prstGeom prst="rect">
            <a:avLst/>
          </a:prstGeom>
          <a:noFill/>
        </p:spPr>
        <p:txBody>
          <a:bodyPr wrap="none" rtlCol="0">
            <a:spAutoFit/>
          </a:bodyPr>
          <a:lstStyle/>
          <a:p>
            <a:r>
              <a:rPr lang="en-GB" sz="1500">
                <a:solidFill>
                  <a:schemeClr val="bg1"/>
                </a:solidFill>
                <a:latin typeface="Archivo" pitchFamily="2" charset="77"/>
                <a:cs typeface="Archivo" pitchFamily="2" charset="77"/>
              </a:rPr>
              <a:t>Track Information</a:t>
            </a:r>
          </a:p>
        </p:txBody>
      </p:sp>
      <p:sp>
        <p:nvSpPr>
          <p:cNvPr id="32" name="Right Brace 31">
            <a:extLst>
              <a:ext uri="{FF2B5EF4-FFF2-40B4-BE49-F238E27FC236}">
                <a16:creationId xmlns:a16="http://schemas.microsoft.com/office/drawing/2014/main" id="{C99CF188-375F-FFAA-D1DB-C3355F069192}"/>
              </a:ext>
            </a:extLst>
          </p:cNvPr>
          <p:cNvSpPr/>
          <p:nvPr/>
        </p:nvSpPr>
        <p:spPr>
          <a:xfrm>
            <a:off x="4630824" y="3002390"/>
            <a:ext cx="88410" cy="453731"/>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3" name="TextBox 32">
            <a:extLst>
              <a:ext uri="{FF2B5EF4-FFF2-40B4-BE49-F238E27FC236}">
                <a16:creationId xmlns:a16="http://schemas.microsoft.com/office/drawing/2014/main" id="{4B4FF1BE-9E71-18BC-C17B-1B7EB7C73148}"/>
              </a:ext>
            </a:extLst>
          </p:cNvPr>
          <p:cNvSpPr txBox="1"/>
          <p:nvPr/>
        </p:nvSpPr>
        <p:spPr>
          <a:xfrm>
            <a:off x="4823750" y="3021771"/>
            <a:ext cx="1653017" cy="323165"/>
          </a:xfrm>
          <a:prstGeom prst="rect">
            <a:avLst/>
          </a:prstGeom>
          <a:noFill/>
        </p:spPr>
        <p:txBody>
          <a:bodyPr wrap="none" rtlCol="0">
            <a:spAutoFit/>
          </a:bodyPr>
          <a:lstStyle/>
          <a:p>
            <a:r>
              <a:rPr lang="en-GB" sz="1500">
                <a:solidFill>
                  <a:schemeClr val="bg1"/>
                </a:solidFill>
                <a:latin typeface="Archivo" pitchFamily="2" charset="77"/>
                <a:cs typeface="Archivo" pitchFamily="2" charset="77"/>
              </a:rPr>
              <a:t>Artist Information</a:t>
            </a:r>
          </a:p>
        </p:txBody>
      </p:sp>
      <p:sp>
        <p:nvSpPr>
          <p:cNvPr id="34" name="Right Brace 33">
            <a:extLst>
              <a:ext uri="{FF2B5EF4-FFF2-40B4-BE49-F238E27FC236}">
                <a16:creationId xmlns:a16="http://schemas.microsoft.com/office/drawing/2014/main" id="{7AD11A82-5C99-F417-BA9C-1537A9B70A9F}"/>
              </a:ext>
            </a:extLst>
          </p:cNvPr>
          <p:cNvSpPr/>
          <p:nvPr/>
        </p:nvSpPr>
        <p:spPr>
          <a:xfrm>
            <a:off x="4630824" y="3482836"/>
            <a:ext cx="88410" cy="624215"/>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5" name="TextBox 34">
            <a:extLst>
              <a:ext uri="{FF2B5EF4-FFF2-40B4-BE49-F238E27FC236}">
                <a16:creationId xmlns:a16="http://schemas.microsoft.com/office/drawing/2014/main" id="{9AC10276-7583-C5EA-361D-0EF06BB747EF}"/>
              </a:ext>
            </a:extLst>
          </p:cNvPr>
          <p:cNvSpPr txBox="1"/>
          <p:nvPr/>
        </p:nvSpPr>
        <p:spPr>
          <a:xfrm>
            <a:off x="4822406" y="3610277"/>
            <a:ext cx="1757212" cy="323165"/>
          </a:xfrm>
          <a:prstGeom prst="rect">
            <a:avLst/>
          </a:prstGeom>
          <a:noFill/>
        </p:spPr>
        <p:txBody>
          <a:bodyPr wrap="none" rtlCol="0">
            <a:spAutoFit/>
          </a:bodyPr>
          <a:lstStyle/>
          <a:p>
            <a:r>
              <a:rPr lang="en-GB" sz="1500">
                <a:solidFill>
                  <a:schemeClr val="bg1"/>
                </a:solidFill>
                <a:latin typeface="Archivo" pitchFamily="2" charset="77"/>
                <a:cs typeface="Archivo" pitchFamily="2" charset="77"/>
              </a:rPr>
              <a:t>Album Information</a:t>
            </a:r>
          </a:p>
        </p:txBody>
      </p:sp>
      <p:sp>
        <p:nvSpPr>
          <p:cNvPr id="2" name="Right Brace 1">
            <a:extLst>
              <a:ext uri="{FF2B5EF4-FFF2-40B4-BE49-F238E27FC236}">
                <a16:creationId xmlns:a16="http://schemas.microsoft.com/office/drawing/2014/main" id="{AF9B28A0-123F-520F-03FC-D5C863E717E5}"/>
              </a:ext>
            </a:extLst>
          </p:cNvPr>
          <p:cNvSpPr/>
          <p:nvPr/>
        </p:nvSpPr>
        <p:spPr>
          <a:xfrm>
            <a:off x="6579618" y="2438400"/>
            <a:ext cx="178233" cy="15675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 name="TextBox 2">
            <a:extLst>
              <a:ext uri="{FF2B5EF4-FFF2-40B4-BE49-F238E27FC236}">
                <a16:creationId xmlns:a16="http://schemas.microsoft.com/office/drawing/2014/main" id="{445D50ED-05B0-E8F4-0B88-A1E3EE4BAD99}"/>
              </a:ext>
            </a:extLst>
          </p:cNvPr>
          <p:cNvSpPr txBox="1"/>
          <p:nvPr/>
        </p:nvSpPr>
        <p:spPr>
          <a:xfrm>
            <a:off x="6841940" y="2498668"/>
            <a:ext cx="2278188" cy="1477328"/>
          </a:xfrm>
          <a:prstGeom prst="rect">
            <a:avLst/>
          </a:prstGeom>
          <a:noFill/>
        </p:spPr>
        <p:txBody>
          <a:bodyPr wrap="none" rtlCol="0">
            <a:spAutoFit/>
          </a:bodyPr>
          <a:lstStyle/>
          <a:p>
            <a:pPr marL="342900" indent="-342900">
              <a:buClr>
                <a:schemeClr val="bg1"/>
              </a:buClr>
              <a:buAutoNum type="arabicPeriod"/>
            </a:pPr>
            <a:r>
              <a:rPr lang="en-GB" sz="1500">
                <a:solidFill>
                  <a:schemeClr val="bg1"/>
                </a:solidFill>
                <a:latin typeface="Archivo" pitchFamily="2" charset="77"/>
                <a:cs typeface="Archivo" pitchFamily="2" charset="77"/>
              </a:rPr>
              <a:t>Track URI</a:t>
            </a:r>
          </a:p>
          <a:p>
            <a:pPr marL="342900" indent="-342900">
              <a:buClr>
                <a:schemeClr val="bg1"/>
              </a:buClr>
              <a:buAutoNum type="arabicPeriod"/>
            </a:pPr>
            <a:r>
              <a:rPr lang="en-GB" sz="1500">
                <a:solidFill>
                  <a:schemeClr val="bg1"/>
                </a:solidFill>
                <a:latin typeface="Archivo" pitchFamily="2" charset="77"/>
                <a:cs typeface="Archivo" pitchFamily="2" charset="77"/>
              </a:rPr>
              <a:t>Artist URI</a:t>
            </a:r>
          </a:p>
          <a:p>
            <a:pPr marL="342900" indent="-342900">
              <a:buClr>
                <a:schemeClr val="bg1"/>
              </a:buClr>
              <a:buAutoNum type="arabicPeriod"/>
            </a:pPr>
            <a:r>
              <a:rPr lang="en-GB" sz="1500">
                <a:solidFill>
                  <a:schemeClr val="bg1"/>
                </a:solidFill>
                <a:latin typeface="Archivo" pitchFamily="2" charset="77"/>
                <a:cs typeface="Archivo" pitchFamily="2" charset="77"/>
              </a:rPr>
              <a:t>Track Name</a:t>
            </a:r>
          </a:p>
          <a:p>
            <a:pPr marL="342900" indent="-342900">
              <a:buClr>
                <a:schemeClr val="bg1"/>
              </a:buClr>
              <a:buAutoNum type="arabicPeriod"/>
            </a:pPr>
            <a:r>
              <a:rPr lang="en-GB" sz="1500">
                <a:solidFill>
                  <a:schemeClr val="bg1"/>
                </a:solidFill>
                <a:latin typeface="Archivo" pitchFamily="2" charset="77"/>
                <a:cs typeface="Archivo" pitchFamily="2" charset="77"/>
              </a:rPr>
              <a:t>Album Name</a:t>
            </a:r>
          </a:p>
          <a:p>
            <a:pPr marL="342900" indent="-342900">
              <a:buClr>
                <a:schemeClr val="bg1"/>
              </a:buClr>
              <a:buAutoNum type="arabicPeriod"/>
            </a:pPr>
            <a:r>
              <a:rPr lang="en-GB" sz="1500">
                <a:solidFill>
                  <a:schemeClr val="bg1"/>
                </a:solidFill>
                <a:latin typeface="Archivo" pitchFamily="2" charset="77"/>
                <a:cs typeface="Archivo" pitchFamily="2" charset="77"/>
              </a:rPr>
              <a:t>Track Popularity</a:t>
            </a:r>
          </a:p>
          <a:p>
            <a:pPr marL="342900" indent="-342900">
              <a:buClr>
                <a:schemeClr val="bg1"/>
              </a:buClr>
              <a:buAutoNum type="arabicPeriod"/>
            </a:pPr>
            <a:r>
              <a:rPr lang="en-GB" sz="1500">
                <a:solidFill>
                  <a:schemeClr val="bg1"/>
                </a:solidFill>
                <a:latin typeface="Archivo" pitchFamily="2" charset="77"/>
                <a:cs typeface="Archivo" pitchFamily="2" charset="77"/>
              </a:rPr>
              <a:t>Album Release Date</a:t>
            </a:r>
          </a:p>
        </p:txBody>
      </p:sp>
      <p:sp>
        <p:nvSpPr>
          <p:cNvPr id="6" name="TextBox 5">
            <a:extLst>
              <a:ext uri="{FF2B5EF4-FFF2-40B4-BE49-F238E27FC236}">
                <a16:creationId xmlns:a16="http://schemas.microsoft.com/office/drawing/2014/main" id="{1CC1EF82-AF3A-B326-5FCE-112AB3D85CF1}"/>
              </a:ext>
            </a:extLst>
          </p:cNvPr>
          <p:cNvSpPr txBox="1"/>
          <p:nvPr/>
        </p:nvSpPr>
        <p:spPr>
          <a:xfrm>
            <a:off x="6423729" y="1596985"/>
            <a:ext cx="1075936" cy="323165"/>
          </a:xfrm>
          <a:prstGeom prst="rect">
            <a:avLst/>
          </a:prstGeom>
          <a:noFill/>
        </p:spPr>
        <p:txBody>
          <a:bodyPr wrap="none" rtlCol="0">
            <a:spAutoFit/>
          </a:bodyPr>
          <a:lstStyle/>
          <a:p>
            <a:r>
              <a:rPr lang="en-GB" sz="1500">
                <a:solidFill>
                  <a:schemeClr val="bg1"/>
                </a:solidFill>
                <a:latin typeface="Archivo" pitchFamily="2" charset="77"/>
                <a:cs typeface="Archivo" pitchFamily="2" charset="77"/>
              </a:rPr>
              <a:t>contains…</a:t>
            </a:r>
          </a:p>
        </p:txBody>
      </p:sp>
    </p:spTree>
    <p:extLst>
      <p:ext uri="{BB962C8B-B14F-4D97-AF65-F5344CB8AC3E}">
        <p14:creationId xmlns:p14="http://schemas.microsoft.com/office/powerpoint/2010/main" val="4140028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program&#10;&#10;Description automatically generated">
            <a:extLst>
              <a:ext uri="{FF2B5EF4-FFF2-40B4-BE49-F238E27FC236}">
                <a16:creationId xmlns:a16="http://schemas.microsoft.com/office/drawing/2014/main" id="{90AFA91F-83B9-54F7-FB5B-C45C61F3C86C}"/>
              </a:ext>
            </a:extLst>
          </p:cNvPr>
          <p:cNvPicPr>
            <a:picLocks noChangeAspect="1"/>
          </p:cNvPicPr>
          <p:nvPr/>
        </p:nvPicPr>
        <p:blipFill>
          <a:blip r:embed="rId3"/>
          <a:stretch>
            <a:fillRect/>
          </a:stretch>
        </p:blipFill>
        <p:spPr>
          <a:xfrm>
            <a:off x="2879974" y="455627"/>
            <a:ext cx="6159365" cy="1109366"/>
          </a:xfrm>
          <a:prstGeom prst="rect">
            <a:avLst/>
          </a:prstGeom>
        </p:spPr>
      </p:pic>
      <p:sp>
        <p:nvSpPr>
          <p:cNvPr id="6" name="Google Shape;2462;p53">
            <a:extLst>
              <a:ext uri="{FF2B5EF4-FFF2-40B4-BE49-F238E27FC236}">
                <a16:creationId xmlns:a16="http://schemas.microsoft.com/office/drawing/2014/main" id="{87FA370F-640D-A959-9D2B-0F62B7839EC5}"/>
              </a:ext>
            </a:extLst>
          </p:cNvPr>
          <p:cNvSpPr txBox="1"/>
          <p:nvPr/>
        </p:nvSpPr>
        <p:spPr>
          <a:xfrm flipH="1">
            <a:off x="1031848" y="338146"/>
            <a:ext cx="820200" cy="91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b="1">
                <a:solidFill>
                  <a:schemeClr val="lt1"/>
                </a:solidFill>
                <a:latin typeface="DM Serif Display"/>
                <a:ea typeface="DM Serif Display"/>
                <a:cs typeface="DM Serif Display"/>
                <a:sym typeface="DM Serif Display"/>
              </a:rPr>
              <a:t>02</a:t>
            </a:r>
            <a:endParaRPr sz="4500" b="1">
              <a:solidFill>
                <a:schemeClr val="lt1"/>
              </a:solidFill>
              <a:latin typeface="DM Serif Display"/>
              <a:ea typeface="DM Serif Display"/>
              <a:cs typeface="DM Serif Display"/>
              <a:sym typeface="DM Serif Display"/>
            </a:endParaRPr>
          </a:p>
        </p:txBody>
      </p:sp>
      <p:sp>
        <p:nvSpPr>
          <p:cNvPr id="7" name="Google Shape;1521;p40">
            <a:extLst>
              <a:ext uri="{FF2B5EF4-FFF2-40B4-BE49-F238E27FC236}">
                <a16:creationId xmlns:a16="http://schemas.microsoft.com/office/drawing/2014/main" id="{9A8E6E9F-DE39-3E51-F2E3-4317932CBAC0}"/>
              </a:ext>
            </a:extLst>
          </p:cNvPr>
          <p:cNvSpPr txBox="1">
            <a:spLocks/>
          </p:cNvSpPr>
          <p:nvPr/>
        </p:nvSpPr>
        <p:spPr>
          <a:xfrm>
            <a:off x="-199987" y="1168183"/>
            <a:ext cx="3283870" cy="42395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9pPr>
          </a:lstStyle>
          <a:p>
            <a:pPr marL="0" indent="0" algn="ctr">
              <a:spcAft>
                <a:spcPts val="1200"/>
              </a:spcAft>
              <a:buFont typeface="Archivo"/>
              <a:buNone/>
            </a:pPr>
            <a:r>
              <a:rPr lang="en-SG" sz="2200">
                <a:highlight>
                  <a:srgbClr val="009193"/>
                </a:highlight>
                <a:latin typeface="DM Serif Display"/>
                <a:ea typeface="DM Serif Display"/>
                <a:cs typeface="DM Serif Display"/>
                <a:sym typeface="DM Serif Display"/>
              </a:rPr>
              <a:t>get_audio_artist()</a:t>
            </a:r>
          </a:p>
        </p:txBody>
      </p:sp>
      <p:sp>
        <p:nvSpPr>
          <p:cNvPr id="9" name="Rectangle 8">
            <a:extLst>
              <a:ext uri="{FF2B5EF4-FFF2-40B4-BE49-F238E27FC236}">
                <a16:creationId xmlns:a16="http://schemas.microsoft.com/office/drawing/2014/main" id="{CFC50DD7-D360-1934-9A26-C30D9B20DDFF}"/>
              </a:ext>
            </a:extLst>
          </p:cNvPr>
          <p:cNvSpPr/>
          <p:nvPr/>
        </p:nvSpPr>
        <p:spPr>
          <a:xfrm>
            <a:off x="3645415" y="878736"/>
            <a:ext cx="1352787" cy="140996"/>
          </a:xfrm>
          <a:prstGeom prst="rect">
            <a:avLst/>
          </a:prstGeom>
          <a:noFill/>
          <a:ln w="95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Arrow Connector 10">
            <a:extLst>
              <a:ext uri="{FF2B5EF4-FFF2-40B4-BE49-F238E27FC236}">
                <a16:creationId xmlns:a16="http://schemas.microsoft.com/office/drawing/2014/main" id="{75B7AA41-8798-58CA-448D-1A449EFAFBD7}"/>
              </a:ext>
            </a:extLst>
          </p:cNvPr>
          <p:cNvCxnSpPr>
            <a:cxnSpLocks/>
            <a:stCxn id="9" idx="2"/>
          </p:cNvCxnSpPr>
          <p:nvPr/>
        </p:nvCxnSpPr>
        <p:spPr>
          <a:xfrm flipH="1">
            <a:off x="3983063" y="1019732"/>
            <a:ext cx="338746" cy="1138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3B39CD8-D365-899C-E158-58706F661136}"/>
              </a:ext>
            </a:extLst>
          </p:cNvPr>
          <p:cNvSpPr txBox="1"/>
          <p:nvPr/>
        </p:nvSpPr>
        <p:spPr>
          <a:xfrm>
            <a:off x="1244428" y="2185262"/>
            <a:ext cx="5960286" cy="307777"/>
          </a:xfrm>
          <a:prstGeom prst="rect">
            <a:avLst/>
          </a:prstGeom>
          <a:noFill/>
        </p:spPr>
        <p:txBody>
          <a:bodyPr wrap="none" rtlCol="0">
            <a:spAutoFit/>
          </a:bodyPr>
          <a:lstStyle/>
          <a:p>
            <a:r>
              <a:rPr lang="en-GB">
                <a:solidFill>
                  <a:schemeClr val="bg1"/>
                </a:solidFill>
                <a:latin typeface="Archivo" pitchFamily="2" charset="77"/>
                <a:cs typeface="Archivo" pitchFamily="2" charset="77"/>
              </a:rPr>
              <a:t>returns list of dictionaries </a:t>
            </a:r>
            <a:r>
              <a:rPr lang="en-GB">
                <a:solidFill>
                  <a:schemeClr val="bg1"/>
                </a:solidFill>
                <a:latin typeface="Archivo" pitchFamily="2" charset="77"/>
                <a:cs typeface="Archivo" pitchFamily="2" charset="77"/>
                <a:sym typeface="Wingdings" pitchFamily="2" charset="2"/>
              </a:rPr>
              <a:t> dictionary contains </a:t>
            </a:r>
            <a:r>
              <a:rPr lang="en-GB" b="1" u="sng">
                <a:solidFill>
                  <a:schemeClr val="bg1"/>
                </a:solidFill>
                <a:latin typeface="Archivo" pitchFamily="2" charset="77"/>
                <a:cs typeface="Archivo" pitchFamily="2" charset="77"/>
                <a:sym typeface="Wingdings" pitchFamily="2" charset="2"/>
              </a:rPr>
              <a:t>information about artist</a:t>
            </a:r>
            <a:r>
              <a:rPr lang="en-GB" b="1" u="sng">
                <a:solidFill>
                  <a:schemeClr val="bg1"/>
                </a:solidFill>
                <a:latin typeface="Archivo" pitchFamily="2" charset="77"/>
                <a:cs typeface="Archivo" pitchFamily="2" charset="77"/>
              </a:rPr>
              <a:t> </a:t>
            </a:r>
          </a:p>
        </p:txBody>
      </p:sp>
      <p:pic>
        <p:nvPicPr>
          <p:cNvPr id="14" name="Picture 13">
            <a:extLst>
              <a:ext uri="{FF2B5EF4-FFF2-40B4-BE49-F238E27FC236}">
                <a16:creationId xmlns:a16="http://schemas.microsoft.com/office/drawing/2014/main" id="{21CAF7B0-3E46-BC27-C45A-A782A5D357B1}"/>
              </a:ext>
            </a:extLst>
          </p:cNvPr>
          <p:cNvPicPr>
            <a:picLocks noChangeAspect="1"/>
          </p:cNvPicPr>
          <p:nvPr/>
        </p:nvPicPr>
        <p:blipFill>
          <a:blip r:embed="rId4"/>
          <a:stretch>
            <a:fillRect/>
          </a:stretch>
        </p:blipFill>
        <p:spPr>
          <a:xfrm>
            <a:off x="446780" y="2734483"/>
            <a:ext cx="7072567" cy="527911"/>
          </a:xfrm>
          <a:prstGeom prst="rect">
            <a:avLst/>
          </a:prstGeom>
        </p:spPr>
      </p:pic>
      <p:sp>
        <p:nvSpPr>
          <p:cNvPr id="15" name="Rectangle 14">
            <a:extLst>
              <a:ext uri="{FF2B5EF4-FFF2-40B4-BE49-F238E27FC236}">
                <a16:creationId xmlns:a16="http://schemas.microsoft.com/office/drawing/2014/main" id="{ECB318EF-96EC-2E32-D33F-1DCBF3D566F7}"/>
              </a:ext>
            </a:extLst>
          </p:cNvPr>
          <p:cNvSpPr/>
          <p:nvPr/>
        </p:nvSpPr>
        <p:spPr>
          <a:xfrm>
            <a:off x="1349083" y="2899754"/>
            <a:ext cx="1803657" cy="130165"/>
          </a:xfrm>
          <a:prstGeom prst="rect">
            <a:avLst/>
          </a:prstGeom>
          <a:noFill/>
          <a:ln w="95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Straight Arrow Connector 15">
            <a:extLst>
              <a:ext uri="{FF2B5EF4-FFF2-40B4-BE49-F238E27FC236}">
                <a16:creationId xmlns:a16="http://schemas.microsoft.com/office/drawing/2014/main" id="{CDCD7154-E532-259A-18E6-C635D13E64EB}"/>
              </a:ext>
            </a:extLst>
          </p:cNvPr>
          <p:cNvCxnSpPr>
            <a:cxnSpLocks/>
          </p:cNvCxnSpPr>
          <p:nvPr/>
        </p:nvCxnSpPr>
        <p:spPr>
          <a:xfrm>
            <a:off x="2250911" y="3029919"/>
            <a:ext cx="0" cy="728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860A984-C8FE-503B-EE7E-AF4E09160375}"/>
              </a:ext>
            </a:extLst>
          </p:cNvPr>
          <p:cNvSpPr txBox="1"/>
          <p:nvPr/>
        </p:nvSpPr>
        <p:spPr>
          <a:xfrm>
            <a:off x="1162978" y="3869091"/>
            <a:ext cx="2285394" cy="738664"/>
          </a:xfrm>
          <a:prstGeom prst="rect">
            <a:avLst/>
          </a:prstGeom>
          <a:noFill/>
        </p:spPr>
        <p:txBody>
          <a:bodyPr wrap="square" rtlCol="0">
            <a:spAutoFit/>
          </a:bodyPr>
          <a:lstStyle/>
          <a:p>
            <a:r>
              <a:rPr lang="en-GB">
                <a:solidFill>
                  <a:schemeClr val="bg1"/>
                </a:solidFill>
                <a:latin typeface="Archivo" pitchFamily="2" charset="77"/>
                <a:cs typeface="Archivo" pitchFamily="2" charset="77"/>
              </a:rPr>
              <a:t>returns list of dictionaries </a:t>
            </a:r>
            <a:r>
              <a:rPr lang="en-GB">
                <a:solidFill>
                  <a:schemeClr val="bg1"/>
                </a:solidFill>
                <a:latin typeface="Archivo" pitchFamily="2" charset="77"/>
                <a:cs typeface="Archivo" pitchFamily="2" charset="77"/>
                <a:sym typeface="Wingdings" pitchFamily="2" charset="2"/>
              </a:rPr>
              <a:t> dictionary contains </a:t>
            </a:r>
            <a:r>
              <a:rPr lang="en-GB" b="1" u="sng">
                <a:solidFill>
                  <a:schemeClr val="bg1"/>
                </a:solidFill>
                <a:latin typeface="Archivo" pitchFamily="2" charset="77"/>
                <a:cs typeface="Archivo" pitchFamily="2" charset="77"/>
                <a:sym typeface="Wingdings" pitchFamily="2" charset="2"/>
              </a:rPr>
              <a:t>audio features of track</a:t>
            </a:r>
            <a:endParaRPr lang="en-GB" b="1" u="sng">
              <a:solidFill>
                <a:schemeClr val="bg1"/>
              </a:solidFill>
              <a:latin typeface="Archivo" pitchFamily="2" charset="77"/>
              <a:cs typeface="Archivo" pitchFamily="2" charset="77"/>
            </a:endParaRPr>
          </a:p>
        </p:txBody>
      </p:sp>
      <p:sp>
        <p:nvSpPr>
          <p:cNvPr id="24" name="Right Brace 23">
            <a:extLst>
              <a:ext uri="{FF2B5EF4-FFF2-40B4-BE49-F238E27FC236}">
                <a16:creationId xmlns:a16="http://schemas.microsoft.com/office/drawing/2014/main" id="{D0631F81-D28C-724D-DA6D-FC3B5EE441DE}"/>
              </a:ext>
            </a:extLst>
          </p:cNvPr>
          <p:cNvSpPr/>
          <p:nvPr/>
        </p:nvSpPr>
        <p:spPr>
          <a:xfrm>
            <a:off x="3469743" y="3507056"/>
            <a:ext cx="190415" cy="1136134"/>
          </a:xfrm>
          <a:prstGeom prst="rightBrace">
            <a:avLst>
              <a:gd name="adj1" fmla="val 8333"/>
              <a:gd name="adj2" fmla="val 4727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5" name="TextBox 24">
            <a:extLst>
              <a:ext uri="{FF2B5EF4-FFF2-40B4-BE49-F238E27FC236}">
                <a16:creationId xmlns:a16="http://schemas.microsoft.com/office/drawing/2014/main" id="{DE8BA4C1-7831-CFF4-AD04-F184D9937796}"/>
              </a:ext>
            </a:extLst>
          </p:cNvPr>
          <p:cNvSpPr txBox="1"/>
          <p:nvPr/>
        </p:nvSpPr>
        <p:spPr>
          <a:xfrm>
            <a:off x="3983063" y="3567291"/>
            <a:ext cx="1031051" cy="1015663"/>
          </a:xfrm>
          <a:prstGeom prst="rect">
            <a:avLst/>
          </a:prstGeom>
          <a:noFill/>
        </p:spPr>
        <p:txBody>
          <a:bodyPr wrap="none" rtlCol="0">
            <a:spAutoFit/>
          </a:bodyPr>
          <a:lstStyle/>
          <a:p>
            <a:r>
              <a:rPr lang="en-GB" sz="1200">
                <a:solidFill>
                  <a:schemeClr val="bg1"/>
                </a:solidFill>
                <a:latin typeface="Archivo" pitchFamily="2" charset="77"/>
                <a:cs typeface="Archivo" pitchFamily="2" charset="77"/>
              </a:rPr>
              <a:t>Danceability</a:t>
            </a:r>
          </a:p>
          <a:p>
            <a:r>
              <a:rPr lang="en-GB" sz="1200">
                <a:solidFill>
                  <a:schemeClr val="bg1"/>
                </a:solidFill>
                <a:latin typeface="Archivo" pitchFamily="2" charset="77"/>
                <a:cs typeface="Archivo" pitchFamily="2" charset="77"/>
              </a:rPr>
              <a:t>Energy</a:t>
            </a:r>
          </a:p>
          <a:p>
            <a:r>
              <a:rPr lang="en-GB" sz="1200">
                <a:solidFill>
                  <a:schemeClr val="bg1"/>
                </a:solidFill>
                <a:latin typeface="Archivo" pitchFamily="2" charset="77"/>
                <a:cs typeface="Archivo" pitchFamily="2" charset="77"/>
              </a:rPr>
              <a:t>Key</a:t>
            </a:r>
          </a:p>
          <a:p>
            <a:r>
              <a:rPr lang="en-GB" sz="1200">
                <a:solidFill>
                  <a:schemeClr val="bg1"/>
                </a:solidFill>
                <a:latin typeface="Archivo" pitchFamily="2" charset="77"/>
                <a:cs typeface="Archivo" pitchFamily="2" charset="77"/>
              </a:rPr>
              <a:t>Loudness</a:t>
            </a:r>
          </a:p>
          <a:p>
            <a:r>
              <a:rPr lang="en-GB" sz="1200">
                <a:solidFill>
                  <a:schemeClr val="bg1"/>
                </a:solidFill>
                <a:latin typeface="Archivo" pitchFamily="2" charset="77"/>
                <a:cs typeface="Archivo" pitchFamily="2" charset="77"/>
              </a:rPr>
              <a:t>Mode</a:t>
            </a:r>
          </a:p>
        </p:txBody>
      </p:sp>
      <p:sp>
        <p:nvSpPr>
          <p:cNvPr id="26" name="TextBox 25">
            <a:extLst>
              <a:ext uri="{FF2B5EF4-FFF2-40B4-BE49-F238E27FC236}">
                <a16:creationId xmlns:a16="http://schemas.microsoft.com/office/drawing/2014/main" id="{C1976896-35F6-A17C-A7F5-C0E379BD721B}"/>
              </a:ext>
            </a:extLst>
          </p:cNvPr>
          <p:cNvSpPr txBox="1"/>
          <p:nvPr/>
        </p:nvSpPr>
        <p:spPr>
          <a:xfrm>
            <a:off x="5215520" y="3567291"/>
            <a:ext cx="1374094" cy="1015663"/>
          </a:xfrm>
          <a:prstGeom prst="rect">
            <a:avLst/>
          </a:prstGeom>
          <a:noFill/>
        </p:spPr>
        <p:txBody>
          <a:bodyPr wrap="none" rtlCol="0">
            <a:spAutoFit/>
          </a:bodyPr>
          <a:lstStyle/>
          <a:p>
            <a:r>
              <a:rPr lang="en-GB" sz="1200" err="1">
                <a:solidFill>
                  <a:schemeClr val="bg1"/>
                </a:solidFill>
                <a:latin typeface="Archivo" pitchFamily="2" charset="77"/>
                <a:cs typeface="Archivo" pitchFamily="2" charset="77"/>
              </a:rPr>
              <a:t>Speechiness</a:t>
            </a:r>
            <a:endParaRPr lang="en-GB" sz="1200">
              <a:solidFill>
                <a:schemeClr val="bg1"/>
              </a:solidFill>
              <a:latin typeface="Archivo" pitchFamily="2" charset="77"/>
              <a:cs typeface="Archivo" pitchFamily="2" charset="77"/>
            </a:endParaRPr>
          </a:p>
          <a:p>
            <a:r>
              <a:rPr lang="en-GB" sz="1200" err="1">
                <a:solidFill>
                  <a:schemeClr val="bg1"/>
                </a:solidFill>
                <a:latin typeface="Archivo" pitchFamily="2" charset="77"/>
                <a:cs typeface="Archivo" pitchFamily="2" charset="77"/>
              </a:rPr>
              <a:t>Acousticness</a:t>
            </a:r>
            <a:endParaRPr lang="en-GB" sz="1200">
              <a:solidFill>
                <a:schemeClr val="bg1"/>
              </a:solidFill>
              <a:latin typeface="Archivo" pitchFamily="2" charset="77"/>
              <a:cs typeface="Archivo" pitchFamily="2" charset="77"/>
            </a:endParaRPr>
          </a:p>
          <a:p>
            <a:r>
              <a:rPr lang="en-GB" sz="1200" err="1">
                <a:solidFill>
                  <a:schemeClr val="bg1"/>
                </a:solidFill>
                <a:latin typeface="Archivo" pitchFamily="2" charset="77"/>
                <a:cs typeface="Archivo" pitchFamily="2" charset="77"/>
              </a:rPr>
              <a:t>Instrumentalness</a:t>
            </a:r>
            <a:endParaRPr lang="en-GB" sz="1200">
              <a:solidFill>
                <a:schemeClr val="bg1"/>
              </a:solidFill>
              <a:latin typeface="Archivo" pitchFamily="2" charset="77"/>
              <a:cs typeface="Archivo" pitchFamily="2" charset="77"/>
            </a:endParaRPr>
          </a:p>
          <a:p>
            <a:r>
              <a:rPr lang="en-GB" sz="1200">
                <a:solidFill>
                  <a:schemeClr val="bg1"/>
                </a:solidFill>
                <a:latin typeface="Archivo" pitchFamily="2" charset="77"/>
                <a:cs typeface="Archivo" pitchFamily="2" charset="77"/>
              </a:rPr>
              <a:t>Liveness</a:t>
            </a:r>
          </a:p>
          <a:p>
            <a:r>
              <a:rPr lang="en-GB" sz="1200">
                <a:solidFill>
                  <a:schemeClr val="bg1"/>
                </a:solidFill>
                <a:latin typeface="Archivo" pitchFamily="2" charset="77"/>
                <a:cs typeface="Archivo" pitchFamily="2" charset="77"/>
              </a:rPr>
              <a:t>Valence</a:t>
            </a:r>
          </a:p>
        </p:txBody>
      </p:sp>
      <p:sp>
        <p:nvSpPr>
          <p:cNvPr id="27" name="TextBox 26">
            <a:extLst>
              <a:ext uri="{FF2B5EF4-FFF2-40B4-BE49-F238E27FC236}">
                <a16:creationId xmlns:a16="http://schemas.microsoft.com/office/drawing/2014/main" id="{DA331D37-1067-10AF-8CCB-ACDDA73239D5}"/>
              </a:ext>
            </a:extLst>
          </p:cNvPr>
          <p:cNvSpPr txBox="1"/>
          <p:nvPr/>
        </p:nvSpPr>
        <p:spPr>
          <a:xfrm>
            <a:off x="6842315" y="3749856"/>
            <a:ext cx="1226618" cy="646331"/>
          </a:xfrm>
          <a:prstGeom prst="rect">
            <a:avLst/>
          </a:prstGeom>
          <a:noFill/>
        </p:spPr>
        <p:txBody>
          <a:bodyPr wrap="none" rtlCol="0">
            <a:spAutoFit/>
          </a:bodyPr>
          <a:lstStyle/>
          <a:p>
            <a:r>
              <a:rPr lang="en-GB" sz="1200">
                <a:solidFill>
                  <a:schemeClr val="bg1"/>
                </a:solidFill>
                <a:latin typeface="Archivo" pitchFamily="2" charset="77"/>
                <a:cs typeface="Archivo" pitchFamily="2" charset="77"/>
              </a:rPr>
              <a:t>Tempo</a:t>
            </a:r>
          </a:p>
          <a:p>
            <a:r>
              <a:rPr lang="en-GB" sz="1200">
                <a:solidFill>
                  <a:schemeClr val="bg1"/>
                </a:solidFill>
                <a:latin typeface="Archivo" pitchFamily="2" charset="77"/>
                <a:cs typeface="Archivo" pitchFamily="2" charset="77"/>
              </a:rPr>
              <a:t>Duration</a:t>
            </a:r>
          </a:p>
          <a:p>
            <a:r>
              <a:rPr lang="en-GB" sz="1200">
                <a:solidFill>
                  <a:schemeClr val="bg1"/>
                </a:solidFill>
                <a:latin typeface="Archivo" pitchFamily="2" charset="77"/>
                <a:cs typeface="Archivo" pitchFamily="2" charset="77"/>
              </a:rPr>
              <a:t>Time Signature</a:t>
            </a:r>
          </a:p>
        </p:txBody>
      </p:sp>
      <p:sp>
        <p:nvSpPr>
          <p:cNvPr id="2" name="TextBox 1">
            <a:extLst>
              <a:ext uri="{FF2B5EF4-FFF2-40B4-BE49-F238E27FC236}">
                <a16:creationId xmlns:a16="http://schemas.microsoft.com/office/drawing/2014/main" id="{A0C7C798-E20C-F65D-44B8-F5436757150F}"/>
              </a:ext>
            </a:extLst>
          </p:cNvPr>
          <p:cNvSpPr txBox="1"/>
          <p:nvPr/>
        </p:nvSpPr>
        <p:spPr>
          <a:xfrm>
            <a:off x="7433182" y="2011093"/>
            <a:ext cx="1271502" cy="646331"/>
          </a:xfrm>
          <a:prstGeom prst="rect">
            <a:avLst/>
          </a:prstGeom>
          <a:noFill/>
        </p:spPr>
        <p:txBody>
          <a:bodyPr wrap="none" rtlCol="0">
            <a:spAutoFit/>
          </a:bodyPr>
          <a:lstStyle/>
          <a:p>
            <a:r>
              <a:rPr lang="en-GB" sz="1200">
                <a:solidFill>
                  <a:schemeClr val="bg1"/>
                </a:solidFill>
                <a:latin typeface="Archivo" pitchFamily="2" charset="77"/>
                <a:cs typeface="Archivo" pitchFamily="2" charset="77"/>
              </a:rPr>
              <a:t>Artist Name</a:t>
            </a:r>
          </a:p>
          <a:p>
            <a:r>
              <a:rPr lang="en-GB" sz="1200">
                <a:solidFill>
                  <a:schemeClr val="bg1"/>
                </a:solidFill>
                <a:latin typeface="Archivo" pitchFamily="2" charset="77"/>
                <a:cs typeface="Archivo" pitchFamily="2" charset="77"/>
              </a:rPr>
              <a:t>Artist Genres</a:t>
            </a:r>
          </a:p>
          <a:p>
            <a:r>
              <a:rPr lang="en-GB" sz="1200">
                <a:solidFill>
                  <a:schemeClr val="bg1"/>
                </a:solidFill>
                <a:latin typeface="Archivo" pitchFamily="2" charset="77"/>
                <a:cs typeface="Archivo" pitchFamily="2" charset="77"/>
              </a:rPr>
              <a:t>Artist Popularity</a:t>
            </a:r>
          </a:p>
        </p:txBody>
      </p:sp>
      <p:sp>
        <p:nvSpPr>
          <p:cNvPr id="3" name="Right Brace 2">
            <a:extLst>
              <a:ext uri="{FF2B5EF4-FFF2-40B4-BE49-F238E27FC236}">
                <a16:creationId xmlns:a16="http://schemas.microsoft.com/office/drawing/2014/main" id="{CE868A9C-395E-2939-44D9-CD275191FAEC}"/>
              </a:ext>
            </a:extLst>
          </p:cNvPr>
          <p:cNvSpPr/>
          <p:nvPr/>
        </p:nvSpPr>
        <p:spPr>
          <a:xfrm>
            <a:off x="7204714" y="2108116"/>
            <a:ext cx="136612" cy="452284"/>
          </a:xfrm>
          <a:prstGeom prst="rightBrace">
            <a:avLst>
              <a:gd name="adj1" fmla="val 8333"/>
              <a:gd name="adj2" fmla="val 4727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318219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DAA7D-C7A8-FE2E-E566-A3B26273E280}"/>
              </a:ext>
            </a:extLst>
          </p:cNvPr>
          <p:cNvSpPr>
            <a:spLocks noGrp="1"/>
          </p:cNvSpPr>
          <p:nvPr>
            <p:ph type="title"/>
          </p:nvPr>
        </p:nvSpPr>
        <p:spPr>
          <a:xfrm>
            <a:off x="2734952" y="481717"/>
            <a:ext cx="2728373" cy="572700"/>
          </a:xfrm>
        </p:spPr>
        <p:txBody>
          <a:bodyPr/>
          <a:lstStyle/>
          <a:p>
            <a:pPr algn="l"/>
            <a:r>
              <a:rPr lang="en-GB"/>
              <a:t>Formation of </a:t>
            </a:r>
          </a:p>
        </p:txBody>
      </p:sp>
      <p:sp>
        <p:nvSpPr>
          <p:cNvPr id="3" name="Subtitle 2">
            <a:extLst>
              <a:ext uri="{FF2B5EF4-FFF2-40B4-BE49-F238E27FC236}">
                <a16:creationId xmlns:a16="http://schemas.microsoft.com/office/drawing/2014/main" id="{41C5ABE4-FD84-FE67-5F45-7187D9A35D3D}"/>
              </a:ext>
            </a:extLst>
          </p:cNvPr>
          <p:cNvSpPr>
            <a:spLocks noGrp="1"/>
          </p:cNvSpPr>
          <p:nvPr>
            <p:ph type="subTitle" idx="1"/>
          </p:nvPr>
        </p:nvSpPr>
        <p:spPr>
          <a:xfrm>
            <a:off x="463374" y="3508853"/>
            <a:ext cx="3549000" cy="312765"/>
          </a:xfrm>
        </p:spPr>
        <p:txBody>
          <a:bodyPr/>
          <a:lstStyle/>
          <a:p>
            <a:pPr algn="ctr"/>
            <a:r>
              <a:rPr lang="en-GB"/>
              <a:t>Kaggle Dataset</a:t>
            </a:r>
          </a:p>
        </p:txBody>
      </p:sp>
      <p:sp>
        <p:nvSpPr>
          <p:cNvPr id="4" name="Google Shape;1521;p40">
            <a:extLst>
              <a:ext uri="{FF2B5EF4-FFF2-40B4-BE49-F238E27FC236}">
                <a16:creationId xmlns:a16="http://schemas.microsoft.com/office/drawing/2014/main" id="{D904224D-CAE4-7355-E04E-AC695AEB02D1}"/>
              </a:ext>
            </a:extLst>
          </p:cNvPr>
          <p:cNvSpPr txBox="1">
            <a:spLocks/>
          </p:cNvSpPr>
          <p:nvPr/>
        </p:nvSpPr>
        <p:spPr>
          <a:xfrm>
            <a:off x="3988747" y="481717"/>
            <a:ext cx="4048626" cy="68967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9pPr>
          </a:lstStyle>
          <a:p>
            <a:pPr marL="0" indent="0" algn="ctr">
              <a:spcAft>
                <a:spcPts val="1200"/>
              </a:spcAft>
              <a:buFont typeface="Archivo"/>
              <a:buNone/>
            </a:pPr>
            <a:r>
              <a:rPr lang="en-SG" sz="3200" err="1">
                <a:highlight>
                  <a:schemeClr val="dk2"/>
                </a:highlight>
                <a:latin typeface="DM Serif Display"/>
                <a:ea typeface="DM Serif Display"/>
                <a:cs typeface="DM Serif Display"/>
                <a:sym typeface="DM Serif Display"/>
              </a:rPr>
              <a:t>time.csv</a:t>
            </a:r>
            <a:endParaRPr lang="en-SG" sz="3200">
              <a:highlight>
                <a:schemeClr val="dk2"/>
              </a:highlight>
              <a:latin typeface="DM Serif Display"/>
              <a:ea typeface="DM Serif Display"/>
              <a:cs typeface="DM Serif Display"/>
              <a:sym typeface="DM Serif Display"/>
            </a:endParaRPr>
          </a:p>
        </p:txBody>
      </p:sp>
      <p:pic>
        <p:nvPicPr>
          <p:cNvPr id="5" name="Graphic 4" descr="World outline">
            <a:extLst>
              <a:ext uri="{FF2B5EF4-FFF2-40B4-BE49-F238E27FC236}">
                <a16:creationId xmlns:a16="http://schemas.microsoft.com/office/drawing/2014/main" id="{4B10AA9E-B301-2918-3466-B0E3BEF3CC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08605" y="1642481"/>
            <a:ext cx="1858538" cy="1858538"/>
          </a:xfrm>
          <a:prstGeom prst="rect">
            <a:avLst/>
          </a:prstGeom>
        </p:spPr>
      </p:pic>
      <p:sp>
        <p:nvSpPr>
          <p:cNvPr id="9" name="Subtitle 2">
            <a:extLst>
              <a:ext uri="{FF2B5EF4-FFF2-40B4-BE49-F238E27FC236}">
                <a16:creationId xmlns:a16="http://schemas.microsoft.com/office/drawing/2014/main" id="{5D4AECC6-62C2-B80F-7DCC-B8EC432FAF3B}"/>
              </a:ext>
            </a:extLst>
          </p:cNvPr>
          <p:cNvSpPr txBox="1">
            <a:spLocks/>
          </p:cNvSpPr>
          <p:nvPr/>
        </p:nvSpPr>
        <p:spPr>
          <a:xfrm>
            <a:off x="4869165" y="3538095"/>
            <a:ext cx="3549000" cy="31276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pPr algn="ctr"/>
            <a:r>
              <a:rPr lang="en-GB"/>
              <a:t>Modified Kaggle Dataset</a:t>
            </a:r>
          </a:p>
          <a:p>
            <a:pPr algn="ctr"/>
            <a:r>
              <a:rPr lang="en-GB"/>
              <a:t>[</a:t>
            </a:r>
            <a:r>
              <a:rPr lang="en-GB" err="1"/>
              <a:t>time.csv</a:t>
            </a:r>
            <a:r>
              <a:rPr lang="en-GB"/>
              <a:t>]</a:t>
            </a:r>
          </a:p>
        </p:txBody>
      </p:sp>
      <p:cxnSp>
        <p:nvCxnSpPr>
          <p:cNvPr id="11" name="Straight Arrow Connector 10">
            <a:extLst>
              <a:ext uri="{FF2B5EF4-FFF2-40B4-BE49-F238E27FC236}">
                <a16:creationId xmlns:a16="http://schemas.microsoft.com/office/drawing/2014/main" id="{8B4E6AE8-EBE4-66F3-D8B8-6883F3996BC0}"/>
              </a:ext>
            </a:extLst>
          </p:cNvPr>
          <p:cNvCxnSpPr>
            <a:cxnSpLocks/>
          </p:cNvCxnSpPr>
          <p:nvPr/>
        </p:nvCxnSpPr>
        <p:spPr>
          <a:xfrm>
            <a:off x="3167143" y="2571750"/>
            <a:ext cx="24878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Subtitle 2">
            <a:extLst>
              <a:ext uri="{FF2B5EF4-FFF2-40B4-BE49-F238E27FC236}">
                <a16:creationId xmlns:a16="http://schemas.microsoft.com/office/drawing/2014/main" id="{7D26FC68-2F3B-B6FF-EDBD-E2FAE507D836}"/>
              </a:ext>
            </a:extLst>
          </p:cNvPr>
          <p:cNvSpPr txBox="1">
            <a:spLocks/>
          </p:cNvSpPr>
          <p:nvPr/>
        </p:nvSpPr>
        <p:spPr>
          <a:xfrm>
            <a:off x="3162767" y="2313840"/>
            <a:ext cx="2728373" cy="31276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GB" sz="1200" b="1" err="1"/>
              <a:t>get_audio_pop</a:t>
            </a:r>
            <a:r>
              <a:rPr lang="en-GB" sz="1200" b="1"/>
              <a:t>() </a:t>
            </a:r>
            <a:r>
              <a:rPr lang="en-GB" sz="1200"/>
              <a:t>helper function</a:t>
            </a:r>
          </a:p>
        </p:txBody>
      </p:sp>
      <p:pic>
        <p:nvPicPr>
          <p:cNvPr id="18" name="Graphic 17" descr="Monthly calendar outline">
            <a:extLst>
              <a:ext uri="{FF2B5EF4-FFF2-40B4-BE49-F238E27FC236}">
                <a16:creationId xmlns:a16="http://schemas.microsoft.com/office/drawing/2014/main" id="{26A8293C-E8EA-7307-DBE4-0A6A552E66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82770" y="1616305"/>
            <a:ext cx="1921790" cy="1921790"/>
          </a:xfrm>
          <a:prstGeom prst="rect">
            <a:avLst/>
          </a:prstGeom>
        </p:spPr>
      </p:pic>
    </p:spTree>
    <p:extLst>
      <p:ext uri="{BB962C8B-B14F-4D97-AF65-F5344CB8AC3E}">
        <p14:creationId xmlns:p14="http://schemas.microsoft.com/office/powerpoint/2010/main" val="53856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DAA7D-C7A8-FE2E-E566-A3B26273E280}"/>
              </a:ext>
            </a:extLst>
          </p:cNvPr>
          <p:cNvSpPr>
            <a:spLocks noGrp="1"/>
          </p:cNvSpPr>
          <p:nvPr>
            <p:ph type="title"/>
          </p:nvPr>
        </p:nvSpPr>
        <p:spPr>
          <a:xfrm>
            <a:off x="1983112" y="483771"/>
            <a:ext cx="2728373" cy="572700"/>
          </a:xfrm>
        </p:spPr>
        <p:txBody>
          <a:bodyPr/>
          <a:lstStyle/>
          <a:p>
            <a:pPr algn="l"/>
            <a:r>
              <a:rPr lang="en-GB"/>
              <a:t>Formation of </a:t>
            </a:r>
          </a:p>
        </p:txBody>
      </p:sp>
      <p:sp>
        <p:nvSpPr>
          <p:cNvPr id="4" name="Google Shape;1521;p40">
            <a:extLst>
              <a:ext uri="{FF2B5EF4-FFF2-40B4-BE49-F238E27FC236}">
                <a16:creationId xmlns:a16="http://schemas.microsoft.com/office/drawing/2014/main" id="{D904224D-CAE4-7355-E04E-AC695AEB02D1}"/>
              </a:ext>
            </a:extLst>
          </p:cNvPr>
          <p:cNvSpPr txBox="1">
            <a:spLocks/>
          </p:cNvSpPr>
          <p:nvPr/>
        </p:nvSpPr>
        <p:spPr>
          <a:xfrm>
            <a:off x="3866827" y="483771"/>
            <a:ext cx="4048626" cy="68967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9pPr>
          </a:lstStyle>
          <a:p>
            <a:pPr marL="0" indent="0" algn="ctr">
              <a:spcAft>
                <a:spcPts val="1200"/>
              </a:spcAft>
              <a:buFont typeface="Archivo"/>
              <a:buNone/>
            </a:pPr>
            <a:r>
              <a:rPr lang="en-SG" sz="3200">
                <a:highlight>
                  <a:schemeClr val="dk2"/>
                </a:highlight>
                <a:latin typeface="DM Serif Display"/>
                <a:ea typeface="DM Serif Display"/>
                <a:cs typeface="DM Serif Display"/>
                <a:sym typeface="DM Serif Display"/>
              </a:rPr>
              <a:t>merged20k.csv</a:t>
            </a:r>
          </a:p>
        </p:txBody>
      </p:sp>
      <p:sp>
        <p:nvSpPr>
          <p:cNvPr id="9" name="Subtitle 2">
            <a:extLst>
              <a:ext uri="{FF2B5EF4-FFF2-40B4-BE49-F238E27FC236}">
                <a16:creationId xmlns:a16="http://schemas.microsoft.com/office/drawing/2014/main" id="{5D4AECC6-62C2-B80F-7DCC-B8EC432FAF3B}"/>
              </a:ext>
            </a:extLst>
          </p:cNvPr>
          <p:cNvSpPr txBox="1">
            <a:spLocks/>
          </p:cNvSpPr>
          <p:nvPr/>
        </p:nvSpPr>
        <p:spPr>
          <a:xfrm>
            <a:off x="-67046" y="3538095"/>
            <a:ext cx="3549000" cy="31276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pPr algn="ctr"/>
            <a:r>
              <a:rPr lang="en-GB"/>
              <a:t>Modified Kaggle Dataset</a:t>
            </a:r>
          </a:p>
          <a:p>
            <a:pPr algn="ctr"/>
            <a:r>
              <a:rPr lang="en-GB"/>
              <a:t>[</a:t>
            </a:r>
            <a:r>
              <a:rPr lang="en-GB" err="1"/>
              <a:t>time.csv</a:t>
            </a:r>
            <a:r>
              <a:rPr lang="en-GB"/>
              <a:t>]</a:t>
            </a:r>
          </a:p>
        </p:txBody>
      </p:sp>
      <p:sp>
        <p:nvSpPr>
          <p:cNvPr id="14" name="Subtitle 2">
            <a:extLst>
              <a:ext uri="{FF2B5EF4-FFF2-40B4-BE49-F238E27FC236}">
                <a16:creationId xmlns:a16="http://schemas.microsoft.com/office/drawing/2014/main" id="{21A0CF49-858B-E262-BE1E-16E732E4FD85}"/>
              </a:ext>
            </a:extLst>
          </p:cNvPr>
          <p:cNvSpPr txBox="1">
            <a:spLocks/>
          </p:cNvSpPr>
          <p:nvPr/>
        </p:nvSpPr>
        <p:spPr>
          <a:xfrm>
            <a:off x="2493237" y="3538094"/>
            <a:ext cx="3549000" cy="31276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pPr algn="ctr"/>
            <a:r>
              <a:rPr lang="en-GB" err="1"/>
              <a:t>dataset.csv</a:t>
            </a:r>
            <a:endParaRPr lang="en-GB"/>
          </a:p>
        </p:txBody>
      </p:sp>
      <p:sp>
        <p:nvSpPr>
          <p:cNvPr id="15" name="Plus 14">
            <a:extLst>
              <a:ext uri="{FF2B5EF4-FFF2-40B4-BE49-F238E27FC236}">
                <a16:creationId xmlns:a16="http://schemas.microsoft.com/office/drawing/2014/main" id="{94316296-BBA2-13B0-9538-A94FD30E1886}"/>
              </a:ext>
            </a:extLst>
          </p:cNvPr>
          <p:cNvSpPr/>
          <p:nvPr/>
        </p:nvSpPr>
        <p:spPr>
          <a:xfrm>
            <a:off x="2750948" y="2394487"/>
            <a:ext cx="495946" cy="464949"/>
          </a:xfrm>
          <a:prstGeom prst="mathPlus">
            <a:avLst/>
          </a:prstGeom>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Equals 15">
            <a:extLst>
              <a:ext uri="{FF2B5EF4-FFF2-40B4-BE49-F238E27FC236}">
                <a16:creationId xmlns:a16="http://schemas.microsoft.com/office/drawing/2014/main" id="{ADE351AF-1303-1A61-234E-79E1A47C43B5}"/>
              </a:ext>
            </a:extLst>
          </p:cNvPr>
          <p:cNvSpPr/>
          <p:nvPr/>
        </p:nvSpPr>
        <p:spPr>
          <a:xfrm>
            <a:off x="5377890" y="2517505"/>
            <a:ext cx="472699" cy="341931"/>
          </a:xfrm>
          <a:prstGeom prst="mathEqual">
            <a:avLst/>
          </a:prstGeom>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8" name="Subtitle 2">
            <a:extLst>
              <a:ext uri="{FF2B5EF4-FFF2-40B4-BE49-F238E27FC236}">
                <a16:creationId xmlns:a16="http://schemas.microsoft.com/office/drawing/2014/main" id="{53CE95CF-2678-F601-42A6-85D6D7C62985}"/>
              </a:ext>
            </a:extLst>
          </p:cNvPr>
          <p:cNvSpPr txBox="1">
            <a:spLocks/>
          </p:cNvSpPr>
          <p:nvPr/>
        </p:nvSpPr>
        <p:spPr>
          <a:xfrm>
            <a:off x="5349526" y="3560467"/>
            <a:ext cx="3549000" cy="31276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pPr algn="ctr"/>
            <a:r>
              <a:rPr lang="en-GB" b="1" u="sng"/>
              <a:t>merged20k.csv</a:t>
            </a:r>
          </a:p>
        </p:txBody>
      </p:sp>
      <p:pic>
        <p:nvPicPr>
          <p:cNvPr id="21" name="Graphic 20" descr="Speakers outline">
            <a:extLst>
              <a:ext uri="{FF2B5EF4-FFF2-40B4-BE49-F238E27FC236}">
                <a16:creationId xmlns:a16="http://schemas.microsoft.com/office/drawing/2014/main" id="{97DDE4F7-E3DD-6A79-8B78-29843042E3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64424" y="1644816"/>
            <a:ext cx="1964290" cy="1964290"/>
          </a:xfrm>
          <a:prstGeom prst="rect">
            <a:avLst/>
          </a:prstGeom>
        </p:spPr>
      </p:pic>
      <p:pic>
        <p:nvPicPr>
          <p:cNvPr id="22" name="Graphic 21" descr="Monthly calendar outline">
            <a:extLst>
              <a:ext uri="{FF2B5EF4-FFF2-40B4-BE49-F238E27FC236}">
                <a16:creationId xmlns:a16="http://schemas.microsoft.com/office/drawing/2014/main" id="{942D9B65-F339-3DD1-D351-23EF8DC4C3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6167" y="1644816"/>
            <a:ext cx="1921790" cy="1921790"/>
          </a:xfrm>
          <a:prstGeom prst="rect">
            <a:avLst/>
          </a:prstGeom>
        </p:spPr>
      </p:pic>
      <p:pic>
        <p:nvPicPr>
          <p:cNvPr id="24" name="Graphic 23" descr="Document outline">
            <a:extLst>
              <a:ext uri="{FF2B5EF4-FFF2-40B4-BE49-F238E27FC236}">
                <a16:creationId xmlns:a16="http://schemas.microsoft.com/office/drawing/2014/main" id="{155962CD-4FF9-B3C6-EF5C-36B64D8109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68205" y="1853337"/>
            <a:ext cx="1547248" cy="1547248"/>
          </a:xfrm>
          <a:prstGeom prst="rect">
            <a:avLst/>
          </a:prstGeom>
        </p:spPr>
      </p:pic>
    </p:spTree>
    <p:extLst>
      <p:ext uri="{BB962C8B-B14F-4D97-AF65-F5344CB8AC3E}">
        <p14:creationId xmlns:p14="http://schemas.microsoft.com/office/powerpoint/2010/main" val="2828612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DAA7D-C7A8-FE2E-E566-A3B26273E280}"/>
              </a:ext>
            </a:extLst>
          </p:cNvPr>
          <p:cNvSpPr>
            <a:spLocks noGrp="1"/>
          </p:cNvSpPr>
          <p:nvPr>
            <p:ph type="title"/>
          </p:nvPr>
        </p:nvSpPr>
        <p:spPr>
          <a:xfrm>
            <a:off x="1983112" y="483771"/>
            <a:ext cx="2728373" cy="572700"/>
          </a:xfrm>
        </p:spPr>
        <p:txBody>
          <a:bodyPr/>
          <a:lstStyle/>
          <a:p>
            <a:pPr algn="l"/>
            <a:r>
              <a:rPr lang="en-GB"/>
              <a:t>Formation of </a:t>
            </a:r>
          </a:p>
        </p:txBody>
      </p:sp>
      <p:sp>
        <p:nvSpPr>
          <p:cNvPr id="4" name="Google Shape;1521;p40">
            <a:extLst>
              <a:ext uri="{FF2B5EF4-FFF2-40B4-BE49-F238E27FC236}">
                <a16:creationId xmlns:a16="http://schemas.microsoft.com/office/drawing/2014/main" id="{D904224D-CAE4-7355-E04E-AC695AEB02D1}"/>
              </a:ext>
            </a:extLst>
          </p:cNvPr>
          <p:cNvSpPr txBox="1">
            <a:spLocks/>
          </p:cNvSpPr>
          <p:nvPr/>
        </p:nvSpPr>
        <p:spPr>
          <a:xfrm>
            <a:off x="3866827" y="483771"/>
            <a:ext cx="4048626" cy="68967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9pPr>
          </a:lstStyle>
          <a:p>
            <a:pPr marL="0" indent="0" algn="ctr">
              <a:spcAft>
                <a:spcPts val="1200"/>
              </a:spcAft>
              <a:buFont typeface="Archivo"/>
              <a:buNone/>
            </a:pPr>
            <a:r>
              <a:rPr lang="en-SG" sz="3200">
                <a:highlight>
                  <a:schemeClr val="dk2"/>
                </a:highlight>
                <a:latin typeface="DM Serif Display"/>
                <a:ea typeface="DM Serif Display"/>
                <a:cs typeface="DM Serif Display"/>
                <a:sym typeface="DM Serif Display"/>
              </a:rPr>
              <a:t>merged200k.csv</a:t>
            </a:r>
          </a:p>
        </p:txBody>
      </p:sp>
      <p:sp>
        <p:nvSpPr>
          <p:cNvPr id="14" name="Subtitle 2">
            <a:extLst>
              <a:ext uri="{FF2B5EF4-FFF2-40B4-BE49-F238E27FC236}">
                <a16:creationId xmlns:a16="http://schemas.microsoft.com/office/drawing/2014/main" id="{21A0CF49-858B-E262-BE1E-16E732E4FD85}"/>
              </a:ext>
            </a:extLst>
          </p:cNvPr>
          <p:cNvSpPr txBox="1">
            <a:spLocks/>
          </p:cNvSpPr>
          <p:nvPr/>
        </p:nvSpPr>
        <p:spPr>
          <a:xfrm>
            <a:off x="2493237" y="3538094"/>
            <a:ext cx="3549000" cy="5727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pPr algn="ctr"/>
            <a:r>
              <a:rPr lang="en-GB"/>
              <a:t>Kaggle dataset containing</a:t>
            </a:r>
          </a:p>
          <a:p>
            <a:pPr algn="ctr"/>
            <a:r>
              <a:rPr lang="en-GB"/>
              <a:t>120k songs</a:t>
            </a:r>
          </a:p>
        </p:txBody>
      </p:sp>
      <p:sp>
        <p:nvSpPr>
          <p:cNvPr id="15" name="Plus 14">
            <a:extLst>
              <a:ext uri="{FF2B5EF4-FFF2-40B4-BE49-F238E27FC236}">
                <a16:creationId xmlns:a16="http://schemas.microsoft.com/office/drawing/2014/main" id="{94316296-BBA2-13B0-9538-A94FD30E1886}"/>
              </a:ext>
            </a:extLst>
          </p:cNvPr>
          <p:cNvSpPr/>
          <p:nvPr/>
        </p:nvSpPr>
        <p:spPr>
          <a:xfrm>
            <a:off x="2750948" y="2394487"/>
            <a:ext cx="495946" cy="464949"/>
          </a:xfrm>
          <a:prstGeom prst="mathPlus">
            <a:avLst/>
          </a:prstGeom>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Equals 15">
            <a:extLst>
              <a:ext uri="{FF2B5EF4-FFF2-40B4-BE49-F238E27FC236}">
                <a16:creationId xmlns:a16="http://schemas.microsoft.com/office/drawing/2014/main" id="{ADE351AF-1303-1A61-234E-79E1A47C43B5}"/>
              </a:ext>
            </a:extLst>
          </p:cNvPr>
          <p:cNvSpPr/>
          <p:nvPr/>
        </p:nvSpPr>
        <p:spPr>
          <a:xfrm>
            <a:off x="5377890" y="2517505"/>
            <a:ext cx="472699" cy="341931"/>
          </a:xfrm>
          <a:prstGeom prst="mathEqual">
            <a:avLst/>
          </a:prstGeom>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8" name="Subtitle 2">
            <a:extLst>
              <a:ext uri="{FF2B5EF4-FFF2-40B4-BE49-F238E27FC236}">
                <a16:creationId xmlns:a16="http://schemas.microsoft.com/office/drawing/2014/main" id="{53CE95CF-2678-F601-42A6-85D6D7C62985}"/>
              </a:ext>
            </a:extLst>
          </p:cNvPr>
          <p:cNvSpPr txBox="1">
            <a:spLocks/>
          </p:cNvSpPr>
          <p:nvPr/>
        </p:nvSpPr>
        <p:spPr>
          <a:xfrm>
            <a:off x="-67046" y="3577008"/>
            <a:ext cx="3549000" cy="31276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pPr algn="ctr"/>
            <a:r>
              <a:rPr lang="en-GB"/>
              <a:t>merged20k.csv</a:t>
            </a:r>
          </a:p>
        </p:txBody>
      </p:sp>
      <p:pic>
        <p:nvPicPr>
          <p:cNvPr id="3" name="Graphic 2" descr="World outline">
            <a:extLst>
              <a:ext uri="{FF2B5EF4-FFF2-40B4-BE49-F238E27FC236}">
                <a16:creationId xmlns:a16="http://schemas.microsoft.com/office/drawing/2014/main" id="{FC0CC533-29B8-EFB6-8D86-B80ED55ED5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38468" y="1655340"/>
            <a:ext cx="1858538" cy="1858538"/>
          </a:xfrm>
          <a:prstGeom prst="rect">
            <a:avLst/>
          </a:prstGeom>
        </p:spPr>
      </p:pic>
      <p:pic>
        <p:nvPicPr>
          <p:cNvPr id="5" name="Picture 4" descr="A green and white logo&#10;&#10;Description automatically generated">
            <a:extLst>
              <a:ext uri="{FF2B5EF4-FFF2-40B4-BE49-F238E27FC236}">
                <a16:creationId xmlns:a16="http://schemas.microsoft.com/office/drawing/2014/main" id="{5EF0BA9A-D52D-80D0-9F13-7BB5F849BB1C}"/>
              </a:ext>
            </a:extLst>
          </p:cNvPr>
          <p:cNvPicPr>
            <a:picLocks noChangeAspect="1"/>
          </p:cNvPicPr>
          <p:nvPr/>
        </p:nvPicPr>
        <p:blipFill>
          <a:blip r:embed="rId5"/>
          <a:stretch>
            <a:fillRect/>
          </a:stretch>
        </p:blipFill>
        <p:spPr>
          <a:xfrm>
            <a:off x="6332600" y="1811725"/>
            <a:ext cx="1582853" cy="1545768"/>
          </a:xfrm>
          <a:prstGeom prst="rect">
            <a:avLst/>
          </a:prstGeom>
        </p:spPr>
      </p:pic>
      <p:sp>
        <p:nvSpPr>
          <p:cNvPr id="6" name="Subtitle 2">
            <a:extLst>
              <a:ext uri="{FF2B5EF4-FFF2-40B4-BE49-F238E27FC236}">
                <a16:creationId xmlns:a16="http://schemas.microsoft.com/office/drawing/2014/main" id="{BF30E83A-9EB1-2517-8314-3474418F7F33}"/>
              </a:ext>
            </a:extLst>
          </p:cNvPr>
          <p:cNvSpPr txBox="1">
            <a:spLocks/>
          </p:cNvSpPr>
          <p:nvPr/>
        </p:nvSpPr>
        <p:spPr>
          <a:xfrm>
            <a:off x="5349526" y="3577007"/>
            <a:ext cx="3549000" cy="31276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pPr algn="ctr"/>
            <a:r>
              <a:rPr lang="en-GB" b="1" u="sng"/>
              <a:t>merged200k.csv</a:t>
            </a:r>
          </a:p>
        </p:txBody>
      </p:sp>
      <p:pic>
        <p:nvPicPr>
          <p:cNvPr id="8" name="Graphic 7" descr="Document outline">
            <a:extLst>
              <a:ext uri="{FF2B5EF4-FFF2-40B4-BE49-F238E27FC236}">
                <a16:creationId xmlns:a16="http://schemas.microsoft.com/office/drawing/2014/main" id="{33DCC93C-035B-E2F2-9D81-E4B10D9A352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2816" y="1818988"/>
            <a:ext cx="1547248" cy="1547248"/>
          </a:xfrm>
          <a:prstGeom prst="rect">
            <a:avLst/>
          </a:prstGeom>
        </p:spPr>
      </p:pic>
      <p:sp>
        <p:nvSpPr>
          <p:cNvPr id="11" name="TextBox 10">
            <a:extLst>
              <a:ext uri="{FF2B5EF4-FFF2-40B4-BE49-F238E27FC236}">
                <a16:creationId xmlns:a16="http://schemas.microsoft.com/office/drawing/2014/main" id="{97CD8E3F-627A-20B9-0EA0-08666FD7E399}"/>
              </a:ext>
            </a:extLst>
          </p:cNvPr>
          <p:cNvSpPr txBox="1"/>
          <p:nvPr/>
        </p:nvSpPr>
        <p:spPr>
          <a:xfrm>
            <a:off x="926611" y="1297629"/>
            <a:ext cx="7290778" cy="307777"/>
          </a:xfrm>
          <a:prstGeom prst="rect">
            <a:avLst/>
          </a:prstGeom>
          <a:noFill/>
        </p:spPr>
        <p:txBody>
          <a:bodyPr wrap="none" rtlCol="0">
            <a:spAutoFit/>
          </a:bodyPr>
          <a:lstStyle/>
          <a:p>
            <a:r>
              <a:rPr lang="en-GB">
                <a:solidFill>
                  <a:schemeClr val="bg1"/>
                </a:solidFill>
                <a:latin typeface="Archivo" pitchFamily="2" charset="77"/>
                <a:cs typeface="Archivo" pitchFamily="2" charset="77"/>
              </a:rPr>
              <a:t>Note: merged200k.csv was only used for the analysis that does not require artist popularity</a:t>
            </a:r>
          </a:p>
        </p:txBody>
      </p:sp>
    </p:spTree>
    <p:extLst>
      <p:ext uri="{BB962C8B-B14F-4D97-AF65-F5344CB8AC3E}">
        <p14:creationId xmlns:p14="http://schemas.microsoft.com/office/powerpoint/2010/main" val="3398920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6"/>
          <p:cNvSpPr txBox="1">
            <a:spLocks noGrp="1"/>
          </p:cNvSpPr>
          <p:nvPr>
            <p:ph type="title"/>
          </p:nvPr>
        </p:nvSpPr>
        <p:spPr>
          <a:xfrm>
            <a:off x="2278737" y="2150850"/>
            <a:ext cx="4603800" cy="841800"/>
          </a:xfrm>
          <a:prstGeom prst="rect">
            <a:avLst/>
          </a:prstGeom>
          <a:gradFill>
            <a:gsLst>
              <a:gs pos="0">
                <a:srgbClr val="ECE2B2">
                  <a:alpha val="29803"/>
                </a:srgbClr>
              </a:gs>
              <a:gs pos="100000">
                <a:srgbClr val="198A73">
                  <a:alpha val="43529"/>
                </a:srgbClr>
              </a:gs>
            </a:gsLst>
            <a:lin ang="10801400" scaled="0"/>
          </a:gradFill>
        </p:spPr>
        <p:txBody>
          <a:bodyPr spcFirstLastPara="1" wrap="square" lIns="0" tIns="0" rIns="0" bIns="0" anchor="ctr" anchorCtr="0">
            <a:noAutofit/>
          </a:bodyPr>
          <a:lstStyle/>
          <a:p>
            <a:r>
              <a:rPr lang="en" sz="2400"/>
              <a:t>Data Visualisation</a:t>
            </a:r>
            <a:endParaRPr lang="en-US" sz="2400"/>
          </a:p>
        </p:txBody>
      </p:sp>
      <p:sp>
        <p:nvSpPr>
          <p:cNvPr id="1004" name="Google Shape;1004;p36"/>
          <p:cNvSpPr txBox="1">
            <a:spLocks noGrp="1"/>
          </p:cNvSpPr>
          <p:nvPr>
            <p:ph type="subTitle" idx="1"/>
          </p:nvPr>
        </p:nvSpPr>
        <p:spPr>
          <a:xfrm>
            <a:off x="2261463" y="2989350"/>
            <a:ext cx="4614300" cy="610800"/>
          </a:xfrm>
          <a:prstGeom prst="rect">
            <a:avLst/>
          </a:prstGeom>
        </p:spPr>
        <p:txBody>
          <a:bodyPr spcFirstLastPara="1" wrap="square" lIns="0" tIns="0" rIns="0" bIns="0" anchor="ctr" anchorCtr="0">
            <a:noAutofit/>
          </a:bodyPr>
          <a:lstStyle/>
          <a:p>
            <a:pPr marL="0" lvl="0" indent="0" algn="ctr" rtl="0">
              <a:spcBef>
                <a:spcPts val="0"/>
              </a:spcBef>
              <a:spcAft>
                <a:spcPts val="1200"/>
              </a:spcAft>
              <a:buNone/>
            </a:pPr>
            <a:r>
              <a:rPr lang="en" err="1"/>
              <a:t>Visualising</a:t>
            </a:r>
            <a:r>
              <a:rPr lang="en"/>
              <a:t> datasets</a:t>
            </a:r>
            <a:endParaRPr/>
          </a:p>
        </p:txBody>
      </p:sp>
      <p:sp>
        <p:nvSpPr>
          <p:cNvPr id="1005" name="Google Shape;1005;p36"/>
          <p:cNvSpPr txBox="1">
            <a:spLocks noGrp="1"/>
          </p:cNvSpPr>
          <p:nvPr>
            <p:ph type="title" idx="2"/>
          </p:nvPr>
        </p:nvSpPr>
        <p:spPr>
          <a:xfrm>
            <a:off x="2279759" y="703073"/>
            <a:ext cx="4603800" cy="154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01B</a:t>
            </a:r>
            <a:endParaRPr/>
          </a:p>
        </p:txBody>
      </p:sp>
      <p:grpSp>
        <p:nvGrpSpPr>
          <p:cNvPr id="1006" name="Google Shape;1006;p36"/>
          <p:cNvGrpSpPr/>
          <p:nvPr/>
        </p:nvGrpSpPr>
        <p:grpSpPr>
          <a:xfrm>
            <a:off x="6459311" y="1306449"/>
            <a:ext cx="1210348" cy="1125453"/>
            <a:chOff x="2287525" y="3243650"/>
            <a:chExt cx="571350" cy="531300"/>
          </a:xfrm>
        </p:grpSpPr>
        <p:sp>
          <p:nvSpPr>
            <p:cNvPr id="1007" name="Google Shape;1007;p36"/>
            <p:cNvSpPr/>
            <p:nvPr/>
          </p:nvSpPr>
          <p:spPr>
            <a:xfrm>
              <a:off x="2287525" y="3243650"/>
              <a:ext cx="571350" cy="531300"/>
            </a:xfrm>
            <a:custGeom>
              <a:avLst/>
              <a:gdLst/>
              <a:ahLst/>
              <a:cxnLst/>
              <a:rect l="l" t="t" r="r" b="b"/>
              <a:pathLst>
                <a:path w="22854" h="21252" extrusionOk="0">
                  <a:moveTo>
                    <a:pt x="11892" y="0"/>
                  </a:moveTo>
                  <a:cubicBezTo>
                    <a:pt x="11513" y="0"/>
                    <a:pt x="11123" y="38"/>
                    <a:pt x="10730" y="111"/>
                  </a:cubicBezTo>
                  <a:cubicBezTo>
                    <a:pt x="8386" y="555"/>
                    <a:pt x="6657" y="2111"/>
                    <a:pt x="6592" y="4639"/>
                  </a:cubicBezTo>
                  <a:cubicBezTo>
                    <a:pt x="6343" y="4574"/>
                    <a:pt x="6083" y="4531"/>
                    <a:pt x="5835" y="4510"/>
                  </a:cubicBezTo>
                  <a:cubicBezTo>
                    <a:pt x="5578" y="4485"/>
                    <a:pt x="5330" y="4473"/>
                    <a:pt x="5090" y="4473"/>
                  </a:cubicBezTo>
                  <a:cubicBezTo>
                    <a:pt x="2093" y="4473"/>
                    <a:pt x="446" y="6359"/>
                    <a:pt x="216" y="8821"/>
                  </a:cubicBezTo>
                  <a:cubicBezTo>
                    <a:pt x="0" y="11090"/>
                    <a:pt x="1070" y="13111"/>
                    <a:pt x="3555" y="13856"/>
                  </a:cubicBezTo>
                  <a:cubicBezTo>
                    <a:pt x="3425" y="14072"/>
                    <a:pt x="3307" y="14288"/>
                    <a:pt x="3220" y="14516"/>
                  </a:cubicBezTo>
                  <a:cubicBezTo>
                    <a:pt x="1924" y="17616"/>
                    <a:pt x="3372" y="19918"/>
                    <a:pt x="5932" y="20869"/>
                  </a:cubicBezTo>
                  <a:cubicBezTo>
                    <a:pt x="6612" y="21120"/>
                    <a:pt x="7301" y="21252"/>
                    <a:pt x="7970" y="21252"/>
                  </a:cubicBezTo>
                  <a:cubicBezTo>
                    <a:pt x="9462" y="21252"/>
                    <a:pt x="10859" y="20598"/>
                    <a:pt x="11843" y="19151"/>
                  </a:cubicBezTo>
                  <a:cubicBezTo>
                    <a:pt x="12027" y="19335"/>
                    <a:pt x="12211" y="19497"/>
                    <a:pt x="12405" y="19648"/>
                  </a:cubicBezTo>
                  <a:cubicBezTo>
                    <a:pt x="13529" y="20482"/>
                    <a:pt x="14645" y="20852"/>
                    <a:pt x="15684" y="20852"/>
                  </a:cubicBezTo>
                  <a:cubicBezTo>
                    <a:pt x="17165" y="20852"/>
                    <a:pt x="18490" y="20101"/>
                    <a:pt x="19461" y="18870"/>
                  </a:cubicBezTo>
                  <a:cubicBezTo>
                    <a:pt x="20877" y="17066"/>
                    <a:pt x="21082" y="14829"/>
                    <a:pt x="19396" y="12948"/>
                  </a:cubicBezTo>
                  <a:cubicBezTo>
                    <a:pt x="19634" y="12830"/>
                    <a:pt x="19850" y="12700"/>
                    <a:pt x="20044" y="12559"/>
                  </a:cubicBezTo>
                  <a:cubicBezTo>
                    <a:pt x="22811" y="10604"/>
                    <a:pt x="22854" y="7946"/>
                    <a:pt x="21223" y="5860"/>
                  </a:cubicBezTo>
                  <a:cubicBezTo>
                    <a:pt x="20256" y="4611"/>
                    <a:pt x="18911" y="3846"/>
                    <a:pt x="17398" y="3846"/>
                  </a:cubicBezTo>
                  <a:cubicBezTo>
                    <a:pt x="17118" y="3846"/>
                    <a:pt x="16833" y="3872"/>
                    <a:pt x="16543" y="3926"/>
                  </a:cubicBezTo>
                  <a:cubicBezTo>
                    <a:pt x="15954" y="1238"/>
                    <a:pt x="14079"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6"/>
            <p:cNvSpPr/>
            <p:nvPr/>
          </p:nvSpPr>
          <p:spPr>
            <a:xfrm>
              <a:off x="2607625" y="3501675"/>
              <a:ext cx="132150" cy="25200"/>
            </a:xfrm>
            <a:custGeom>
              <a:avLst/>
              <a:gdLst/>
              <a:ahLst/>
              <a:cxnLst/>
              <a:rect l="l" t="t" r="r" b="b"/>
              <a:pathLst>
                <a:path w="5286" h="1008" extrusionOk="0">
                  <a:moveTo>
                    <a:pt x="4951" y="1"/>
                  </a:moveTo>
                  <a:cubicBezTo>
                    <a:pt x="4943" y="1"/>
                    <a:pt x="4936" y="1"/>
                    <a:pt x="4928" y="2"/>
                  </a:cubicBezTo>
                  <a:cubicBezTo>
                    <a:pt x="4777" y="12"/>
                    <a:pt x="4669" y="164"/>
                    <a:pt x="4637" y="348"/>
                  </a:cubicBezTo>
                  <a:lnTo>
                    <a:pt x="1" y="531"/>
                  </a:lnTo>
                  <a:cubicBezTo>
                    <a:pt x="1" y="564"/>
                    <a:pt x="12" y="585"/>
                    <a:pt x="12" y="607"/>
                  </a:cubicBezTo>
                  <a:lnTo>
                    <a:pt x="4637" y="672"/>
                  </a:lnTo>
                  <a:cubicBezTo>
                    <a:pt x="4680" y="855"/>
                    <a:pt x="4788" y="996"/>
                    <a:pt x="4939" y="1006"/>
                  </a:cubicBezTo>
                  <a:cubicBezTo>
                    <a:pt x="4947" y="1007"/>
                    <a:pt x="4955" y="1008"/>
                    <a:pt x="4962" y="1008"/>
                  </a:cubicBezTo>
                  <a:cubicBezTo>
                    <a:pt x="5127" y="1008"/>
                    <a:pt x="5285" y="788"/>
                    <a:pt x="5285" y="499"/>
                  </a:cubicBezTo>
                  <a:cubicBezTo>
                    <a:pt x="5274" y="220"/>
                    <a:pt x="5116" y="1"/>
                    <a:pt x="4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6"/>
            <p:cNvSpPr/>
            <p:nvPr/>
          </p:nvSpPr>
          <p:spPr>
            <a:xfrm>
              <a:off x="2605200" y="3527900"/>
              <a:ext cx="126450" cy="56450"/>
            </a:xfrm>
            <a:custGeom>
              <a:avLst/>
              <a:gdLst/>
              <a:ahLst/>
              <a:cxnLst/>
              <a:rect l="l" t="t" r="r" b="b"/>
              <a:pathLst>
                <a:path w="5058" h="2258" extrusionOk="0">
                  <a:moveTo>
                    <a:pt x="22" y="1"/>
                  </a:moveTo>
                  <a:cubicBezTo>
                    <a:pt x="11" y="22"/>
                    <a:pt x="11" y="55"/>
                    <a:pt x="1" y="77"/>
                  </a:cubicBezTo>
                  <a:lnTo>
                    <a:pt x="4301" y="1806"/>
                  </a:lnTo>
                  <a:cubicBezTo>
                    <a:pt x="4269" y="2000"/>
                    <a:pt x="4323" y="2173"/>
                    <a:pt x="4453" y="2238"/>
                  </a:cubicBezTo>
                  <a:cubicBezTo>
                    <a:pt x="4479" y="2251"/>
                    <a:pt x="4508" y="2257"/>
                    <a:pt x="4538" y="2257"/>
                  </a:cubicBezTo>
                  <a:cubicBezTo>
                    <a:pt x="4685" y="2257"/>
                    <a:pt x="4869" y="2113"/>
                    <a:pt x="4950" y="1881"/>
                  </a:cubicBezTo>
                  <a:cubicBezTo>
                    <a:pt x="5058" y="1611"/>
                    <a:pt x="4982" y="1341"/>
                    <a:pt x="4799" y="1297"/>
                  </a:cubicBezTo>
                  <a:cubicBezTo>
                    <a:pt x="4778" y="1290"/>
                    <a:pt x="4756" y="1287"/>
                    <a:pt x="4734" y="1287"/>
                  </a:cubicBezTo>
                  <a:cubicBezTo>
                    <a:pt x="4618" y="1287"/>
                    <a:pt x="4491" y="1378"/>
                    <a:pt x="4410" y="1514"/>
                  </a:cubicBez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6"/>
            <p:cNvSpPr/>
            <p:nvPr/>
          </p:nvSpPr>
          <p:spPr>
            <a:xfrm>
              <a:off x="2598175" y="3539525"/>
              <a:ext cx="104575" cy="93625"/>
            </a:xfrm>
            <a:custGeom>
              <a:avLst/>
              <a:gdLst/>
              <a:ahLst/>
              <a:cxnLst/>
              <a:rect l="l" t="t" r="r" b="b"/>
              <a:pathLst>
                <a:path w="4183" h="3745" extrusionOk="0">
                  <a:moveTo>
                    <a:pt x="44" y="1"/>
                  </a:moveTo>
                  <a:cubicBezTo>
                    <a:pt x="22" y="22"/>
                    <a:pt x="11" y="44"/>
                    <a:pt x="1" y="54"/>
                  </a:cubicBezTo>
                  <a:lnTo>
                    <a:pt x="3383" y="3221"/>
                  </a:lnTo>
                  <a:cubicBezTo>
                    <a:pt x="3286" y="3394"/>
                    <a:pt x="3264" y="3567"/>
                    <a:pt x="3372" y="3675"/>
                  </a:cubicBezTo>
                  <a:cubicBezTo>
                    <a:pt x="3415" y="3721"/>
                    <a:pt x="3479" y="3744"/>
                    <a:pt x="3552" y="3744"/>
                  </a:cubicBezTo>
                  <a:cubicBezTo>
                    <a:pt x="3682" y="3744"/>
                    <a:pt x="3842" y="3672"/>
                    <a:pt x="3966" y="3534"/>
                  </a:cubicBezTo>
                  <a:cubicBezTo>
                    <a:pt x="4161" y="3307"/>
                    <a:pt x="4182" y="3026"/>
                    <a:pt x="4042" y="2918"/>
                  </a:cubicBezTo>
                  <a:cubicBezTo>
                    <a:pt x="3998" y="2887"/>
                    <a:pt x="3947" y="2872"/>
                    <a:pt x="3892" y="2872"/>
                  </a:cubicBezTo>
                  <a:cubicBezTo>
                    <a:pt x="3797" y="2872"/>
                    <a:pt x="3691" y="2915"/>
                    <a:pt x="3588" y="2983"/>
                  </a:cubicBezTo>
                  <a:lnTo>
                    <a:pt x="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6"/>
            <p:cNvSpPr/>
            <p:nvPr/>
          </p:nvSpPr>
          <p:spPr>
            <a:xfrm>
              <a:off x="2587375" y="3547900"/>
              <a:ext cx="70800" cy="119675"/>
            </a:xfrm>
            <a:custGeom>
              <a:avLst/>
              <a:gdLst/>
              <a:ahLst/>
              <a:cxnLst/>
              <a:rect l="l" t="t" r="r" b="b"/>
              <a:pathLst>
                <a:path w="2832" h="4787" extrusionOk="0">
                  <a:moveTo>
                    <a:pt x="76" y="0"/>
                  </a:moveTo>
                  <a:cubicBezTo>
                    <a:pt x="54" y="12"/>
                    <a:pt x="33" y="22"/>
                    <a:pt x="1" y="33"/>
                  </a:cubicBezTo>
                  <a:lnTo>
                    <a:pt x="2010" y="4204"/>
                  </a:lnTo>
                  <a:cubicBezTo>
                    <a:pt x="1859" y="4334"/>
                    <a:pt x="1783" y="4495"/>
                    <a:pt x="1838" y="4625"/>
                  </a:cubicBezTo>
                  <a:cubicBezTo>
                    <a:pt x="1877" y="4730"/>
                    <a:pt x="1995" y="4787"/>
                    <a:pt x="2140" y="4787"/>
                  </a:cubicBezTo>
                  <a:cubicBezTo>
                    <a:pt x="2235" y="4787"/>
                    <a:pt x="2340" y="4763"/>
                    <a:pt x="2443" y="4712"/>
                  </a:cubicBezTo>
                  <a:cubicBezTo>
                    <a:pt x="2712" y="4582"/>
                    <a:pt x="2832" y="4312"/>
                    <a:pt x="2734" y="4161"/>
                  </a:cubicBezTo>
                  <a:cubicBezTo>
                    <a:pt x="2682" y="4079"/>
                    <a:pt x="2579" y="4038"/>
                    <a:pt x="2460" y="4038"/>
                  </a:cubicBezTo>
                  <a:cubicBezTo>
                    <a:pt x="2406" y="4038"/>
                    <a:pt x="2349" y="4047"/>
                    <a:pt x="2291" y="4063"/>
                  </a:cubicBezTo>
                  <a:lnTo>
                    <a:pt x="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6"/>
            <p:cNvSpPr/>
            <p:nvPr/>
          </p:nvSpPr>
          <p:spPr>
            <a:xfrm>
              <a:off x="2574675" y="3551950"/>
              <a:ext cx="27325" cy="131375"/>
            </a:xfrm>
            <a:custGeom>
              <a:avLst/>
              <a:gdLst/>
              <a:ahLst/>
              <a:cxnLst/>
              <a:rect l="l" t="t" r="r" b="b"/>
              <a:pathLst>
                <a:path w="1093" h="5255" extrusionOk="0">
                  <a:moveTo>
                    <a:pt x="76" y="1"/>
                  </a:moveTo>
                  <a:cubicBezTo>
                    <a:pt x="55" y="1"/>
                    <a:pt x="22" y="11"/>
                    <a:pt x="0" y="11"/>
                  </a:cubicBezTo>
                  <a:lnTo>
                    <a:pt x="368" y="4626"/>
                  </a:lnTo>
                  <a:cubicBezTo>
                    <a:pt x="184" y="4679"/>
                    <a:pt x="55" y="4809"/>
                    <a:pt x="55" y="4950"/>
                  </a:cubicBezTo>
                  <a:cubicBezTo>
                    <a:pt x="55" y="5121"/>
                    <a:pt x="270" y="5255"/>
                    <a:pt x="536" y="5255"/>
                  </a:cubicBezTo>
                  <a:cubicBezTo>
                    <a:pt x="555" y="5255"/>
                    <a:pt x="575" y="5254"/>
                    <a:pt x="595" y="5252"/>
                  </a:cubicBezTo>
                  <a:cubicBezTo>
                    <a:pt x="886" y="5209"/>
                    <a:pt x="1092" y="5025"/>
                    <a:pt x="1059" y="4852"/>
                  </a:cubicBezTo>
                  <a:cubicBezTo>
                    <a:pt x="1027" y="4712"/>
                    <a:pt x="876" y="4614"/>
                    <a:pt x="682" y="4593"/>
                  </a:cubicBezTo>
                  <a:lnTo>
                    <a:pt x="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6"/>
            <p:cNvSpPr/>
            <p:nvPr/>
          </p:nvSpPr>
          <p:spPr>
            <a:xfrm>
              <a:off x="2516600" y="3550875"/>
              <a:ext cx="47025" cy="128075"/>
            </a:xfrm>
            <a:custGeom>
              <a:avLst/>
              <a:gdLst/>
              <a:ahLst/>
              <a:cxnLst/>
              <a:rect l="l" t="t" r="r" b="b"/>
              <a:pathLst>
                <a:path w="1881" h="5123" extrusionOk="0">
                  <a:moveTo>
                    <a:pt x="1805" y="1"/>
                  </a:moveTo>
                  <a:lnTo>
                    <a:pt x="465" y="4441"/>
                  </a:lnTo>
                  <a:cubicBezTo>
                    <a:pt x="444" y="4439"/>
                    <a:pt x="423" y="4438"/>
                    <a:pt x="403" y="4438"/>
                  </a:cubicBezTo>
                  <a:cubicBezTo>
                    <a:pt x="244" y="4438"/>
                    <a:pt x="104" y="4511"/>
                    <a:pt x="65" y="4625"/>
                  </a:cubicBezTo>
                  <a:cubicBezTo>
                    <a:pt x="1" y="4787"/>
                    <a:pt x="173" y="5025"/>
                    <a:pt x="454" y="5101"/>
                  </a:cubicBezTo>
                  <a:cubicBezTo>
                    <a:pt x="519" y="5115"/>
                    <a:pt x="583" y="5122"/>
                    <a:pt x="642" y="5122"/>
                  </a:cubicBezTo>
                  <a:cubicBezTo>
                    <a:pt x="850" y="5122"/>
                    <a:pt x="1012" y="5038"/>
                    <a:pt x="1038" y="4895"/>
                  </a:cubicBezTo>
                  <a:cubicBezTo>
                    <a:pt x="1059" y="4755"/>
                    <a:pt x="951" y="4604"/>
                    <a:pt x="779" y="4517"/>
                  </a:cubicBezTo>
                  <a:lnTo>
                    <a:pt x="1881" y="11"/>
                  </a:lnTo>
                  <a:lnTo>
                    <a:pt x="18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6"/>
            <p:cNvSpPr/>
            <p:nvPr/>
          </p:nvSpPr>
          <p:spPr>
            <a:xfrm>
              <a:off x="2464725" y="3544650"/>
              <a:ext cx="86750" cy="110250"/>
            </a:xfrm>
            <a:custGeom>
              <a:avLst/>
              <a:gdLst/>
              <a:ahLst/>
              <a:cxnLst/>
              <a:rect l="l" t="t" r="r" b="b"/>
              <a:pathLst>
                <a:path w="3470" h="4410" extrusionOk="0">
                  <a:moveTo>
                    <a:pt x="3404" y="1"/>
                  </a:moveTo>
                  <a:lnTo>
                    <a:pt x="563" y="3664"/>
                  </a:lnTo>
                  <a:cubicBezTo>
                    <a:pt x="484" y="3630"/>
                    <a:pt x="405" y="3611"/>
                    <a:pt x="333" y="3611"/>
                  </a:cubicBezTo>
                  <a:cubicBezTo>
                    <a:pt x="248" y="3611"/>
                    <a:pt x="172" y="3637"/>
                    <a:pt x="119" y="3696"/>
                  </a:cubicBezTo>
                  <a:cubicBezTo>
                    <a:pt x="1" y="3826"/>
                    <a:pt x="76" y="4107"/>
                    <a:pt x="314" y="4269"/>
                  </a:cubicBezTo>
                  <a:cubicBezTo>
                    <a:pt x="436" y="4364"/>
                    <a:pt x="570" y="4410"/>
                    <a:pt x="685" y="4410"/>
                  </a:cubicBezTo>
                  <a:cubicBezTo>
                    <a:pt x="793" y="4410"/>
                    <a:pt x="883" y="4369"/>
                    <a:pt x="930" y="4291"/>
                  </a:cubicBezTo>
                  <a:cubicBezTo>
                    <a:pt x="1005" y="4172"/>
                    <a:pt x="941" y="3999"/>
                    <a:pt x="822" y="3847"/>
                  </a:cubicBezTo>
                  <a:lnTo>
                    <a:pt x="3469" y="44"/>
                  </a:lnTo>
                  <a:cubicBezTo>
                    <a:pt x="3447" y="34"/>
                    <a:pt x="3426" y="12"/>
                    <a:pt x="3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6"/>
            <p:cNvSpPr/>
            <p:nvPr/>
          </p:nvSpPr>
          <p:spPr>
            <a:xfrm>
              <a:off x="2426375" y="3534925"/>
              <a:ext cx="115650" cy="78650"/>
            </a:xfrm>
            <a:custGeom>
              <a:avLst/>
              <a:gdLst/>
              <a:ahLst/>
              <a:cxnLst/>
              <a:rect l="l" t="t" r="r" b="b"/>
              <a:pathLst>
                <a:path w="4626" h="3146" extrusionOk="0">
                  <a:moveTo>
                    <a:pt x="4592" y="1"/>
                  </a:moveTo>
                  <a:lnTo>
                    <a:pt x="616" y="2378"/>
                  </a:lnTo>
                  <a:cubicBezTo>
                    <a:pt x="513" y="2283"/>
                    <a:pt x="399" y="2223"/>
                    <a:pt x="294" y="2223"/>
                  </a:cubicBezTo>
                  <a:cubicBezTo>
                    <a:pt x="256" y="2223"/>
                    <a:pt x="218" y="2231"/>
                    <a:pt x="184" y="2248"/>
                  </a:cubicBezTo>
                  <a:cubicBezTo>
                    <a:pt x="22" y="2335"/>
                    <a:pt x="0" y="2616"/>
                    <a:pt x="162" y="2865"/>
                  </a:cubicBezTo>
                  <a:cubicBezTo>
                    <a:pt x="272" y="3045"/>
                    <a:pt x="445" y="3146"/>
                    <a:pt x="585" y="3146"/>
                  </a:cubicBezTo>
                  <a:cubicBezTo>
                    <a:pt x="638" y="3146"/>
                    <a:pt x="686" y="3132"/>
                    <a:pt x="724" y="3102"/>
                  </a:cubicBezTo>
                  <a:cubicBezTo>
                    <a:pt x="843" y="3016"/>
                    <a:pt x="854" y="2832"/>
                    <a:pt x="789" y="2648"/>
                  </a:cubicBezTo>
                  <a:lnTo>
                    <a:pt x="4625" y="65"/>
                  </a:lnTo>
                  <a:lnTo>
                    <a:pt x="45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6"/>
            <p:cNvSpPr/>
            <p:nvPr/>
          </p:nvSpPr>
          <p:spPr>
            <a:xfrm>
              <a:off x="2406100" y="3522500"/>
              <a:ext cx="130775" cy="37750"/>
            </a:xfrm>
            <a:custGeom>
              <a:avLst/>
              <a:gdLst/>
              <a:ahLst/>
              <a:cxnLst/>
              <a:rect l="l" t="t" r="r" b="b"/>
              <a:pathLst>
                <a:path w="5231" h="1510" extrusionOk="0">
                  <a:moveTo>
                    <a:pt x="5220" y="1"/>
                  </a:moveTo>
                  <a:lnTo>
                    <a:pt x="649" y="790"/>
                  </a:lnTo>
                  <a:cubicBezTo>
                    <a:pt x="587" y="624"/>
                    <a:pt x="456" y="508"/>
                    <a:pt x="312" y="508"/>
                  </a:cubicBezTo>
                  <a:cubicBezTo>
                    <a:pt x="306" y="508"/>
                    <a:pt x="299" y="508"/>
                    <a:pt x="293" y="509"/>
                  </a:cubicBezTo>
                  <a:cubicBezTo>
                    <a:pt x="120" y="531"/>
                    <a:pt x="1" y="790"/>
                    <a:pt x="55" y="1081"/>
                  </a:cubicBezTo>
                  <a:cubicBezTo>
                    <a:pt x="114" y="1335"/>
                    <a:pt x="286" y="1509"/>
                    <a:pt x="446" y="1509"/>
                  </a:cubicBezTo>
                  <a:cubicBezTo>
                    <a:pt x="464" y="1509"/>
                    <a:pt x="481" y="1507"/>
                    <a:pt x="498" y="1503"/>
                  </a:cubicBezTo>
                  <a:cubicBezTo>
                    <a:pt x="639" y="1460"/>
                    <a:pt x="714" y="1297"/>
                    <a:pt x="714" y="1103"/>
                  </a:cubicBezTo>
                  <a:lnTo>
                    <a:pt x="5231" y="77"/>
                  </a:lnTo>
                  <a:cubicBezTo>
                    <a:pt x="5220" y="44"/>
                    <a:pt x="5220" y="22"/>
                    <a:pt x="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6"/>
            <p:cNvSpPr/>
            <p:nvPr/>
          </p:nvSpPr>
          <p:spPr>
            <a:xfrm>
              <a:off x="2405550" y="3476625"/>
              <a:ext cx="131075" cy="34550"/>
            </a:xfrm>
            <a:custGeom>
              <a:avLst/>
              <a:gdLst/>
              <a:ahLst/>
              <a:cxnLst/>
              <a:rect l="l" t="t" r="r" b="b"/>
              <a:pathLst>
                <a:path w="5243" h="1382" extrusionOk="0">
                  <a:moveTo>
                    <a:pt x="416" y="1"/>
                  </a:moveTo>
                  <a:cubicBezTo>
                    <a:pt x="257" y="1"/>
                    <a:pt x="83" y="183"/>
                    <a:pt x="44" y="442"/>
                  </a:cubicBezTo>
                  <a:cubicBezTo>
                    <a:pt x="1" y="733"/>
                    <a:pt x="120" y="982"/>
                    <a:pt x="304" y="993"/>
                  </a:cubicBezTo>
                  <a:cubicBezTo>
                    <a:pt x="310" y="993"/>
                    <a:pt x="316" y="993"/>
                    <a:pt x="322" y="993"/>
                  </a:cubicBezTo>
                  <a:cubicBezTo>
                    <a:pt x="457" y="993"/>
                    <a:pt x="587" y="877"/>
                    <a:pt x="649" y="712"/>
                  </a:cubicBezTo>
                  <a:lnTo>
                    <a:pt x="5231" y="1382"/>
                  </a:lnTo>
                  <a:cubicBezTo>
                    <a:pt x="5242" y="1360"/>
                    <a:pt x="5242" y="1339"/>
                    <a:pt x="5242" y="1307"/>
                  </a:cubicBezTo>
                  <a:lnTo>
                    <a:pt x="704" y="388"/>
                  </a:lnTo>
                  <a:cubicBezTo>
                    <a:pt x="704" y="204"/>
                    <a:pt x="617" y="42"/>
                    <a:pt x="476" y="10"/>
                  </a:cubicBezTo>
                  <a:cubicBezTo>
                    <a:pt x="457" y="4"/>
                    <a:pt x="437"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6"/>
            <p:cNvSpPr/>
            <p:nvPr/>
          </p:nvSpPr>
          <p:spPr>
            <a:xfrm>
              <a:off x="2424475" y="3422575"/>
              <a:ext cx="117275" cy="76175"/>
            </a:xfrm>
            <a:custGeom>
              <a:avLst/>
              <a:gdLst/>
              <a:ahLst/>
              <a:cxnLst/>
              <a:rect l="l" t="t" r="r" b="b"/>
              <a:pathLst>
                <a:path w="4691" h="3047" extrusionOk="0">
                  <a:moveTo>
                    <a:pt x="571" y="1"/>
                  </a:moveTo>
                  <a:cubicBezTo>
                    <a:pt x="430" y="1"/>
                    <a:pt x="256" y="108"/>
                    <a:pt x="152" y="292"/>
                  </a:cubicBezTo>
                  <a:cubicBezTo>
                    <a:pt x="0" y="551"/>
                    <a:pt x="22" y="821"/>
                    <a:pt x="184" y="907"/>
                  </a:cubicBezTo>
                  <a:cubicBezTo>
                    <a:pt x="217" y="923"/>
                    <a:pt x="252" y="931"/>
                    <a:pt x="289" y="931"/>
                  </a:cubicBezTo>
                  <a:cubicBezTo>
                    <a:pt x="398" y="931"/>
                    <a:pt x="520" y="864"/>
                    <a:pt x="617" y="767"/>
                  </a:cubicBezTo>
                  <a:lnTo>
                    <a:pt x="4647" y="3047"/>
                  </a:lnTo>
                  <a:cubicBezTo>
                    <a:pt x="4658" y="3025"/>
                    <a:pt x="4680" y="3003"/>
                    <a:pt x="4690" y="2982"/>
                  </a:cubicBezTo>
                  <a:lnTo>
                    <a:pt x="778" y="486"/>
                  </a:lnTo>
                  <a:cubicBezTo>
                    <a:pt x="843" y="313"/>
                    <a:pt x="822" y="129"/>
                    <a:pt x="703" y="43"/>
                  </a:cubicBezTo>
                  <a:cubicBezTo>
                    <a:pt x="666" y="14"/>
                    <a:pt x="621"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6"/>
            <p:cNvSpPr/>
            <p:nvPr/>
          </p:nvSpPr>
          <p:spPr>
            <a:xfrm>
              <a:off x="2461500" y="3380275"/>
              <a:ext cx="89175" cy="108225"/>
            </a:xfrm>
            <a:custGeom>
              <a:avLst/>
              <a:gdLst/>
              <a:ahLst/>
              <a:cxnLst/>
              <a:rect l="l" t="t" r="r" b="b"/>
              <a:pathLst>
                <a:path w="3567" h="4329" extrusionOk="0">
                  <a:moveTo>
                    <a:pt x="684" y="0"/>
                  </a:moveTo>
                  <a:cubicBezTo>
                    <a:pt x="568" y="0"/>
                    <a:pt x="429" y="49"/>
                    <a:pt x="303" y="147"/>
                  </a:cubicBezTo>
                  <a:cubicBezTo>
                    <a:pt x="65" y="320"/>
                    <a:pt x="0" y="601"/>
                    <a:pt x="119" y="730"/>
                  </a:cubicBezTo>
                  <a:cubicBezTo>
                    <a:pt x="169" y="786"/>
                    <a:pt x="242" y="810"/>
                    <a:pt x="324" y="810"/>
                  </a:cubicBezTo>
                  <a:cubicBezTo>
                    <a:pt x="402" y="810"/>
                    <a:pt x="488" y="788"/>
                    <a:pt x="572" y="752"/>
                  </a:cubicBezTo>
                  <a:lnTo>
                    <a:pt x="3512" y="4328"/>
                  </a:lnTo>
                  <a:cubicBezTo>
                    <a:pt x="3523" y="4318"/>
                    <a:pt x="3544" y="4306"/>
                    <a:pt x="3566" y="4285"/>
                  </a:cubicBezTo>
                  <a:lnTo>
                    <a:pt x="821" y="557"/>
                  </a:lnTo>
                  <a:cubicBezTo>
                    <a:pt x="940" y="406"/>
                    <a:pt x="994" y="233"/>
                    <a:pt x="918" y="114"/>
                  </a:cubicBezTo>
                  <a:cubicBezTo>
                    <a:pt x="873" y="38"/>
                    <a:pt x="787"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6"/>
            <p:cNvSpPr/>
            <p:nvPr/>
          </p:nvSpPr>
          <p:spPr>
            <a:xfrm>
              <a:off x="2512825" y="3354900"/>
              <a:ext cx="49725" cy="127375"/>
            </a:xfrm>
            <a:custGeom>
              <a:avLst/>
              <a:gdLst/>
              <a:ahLst/>
              <a:cxnLst/>
              <a:rect l="l" t="t" r="r" b="b"/>
              <a:pathLst>
                <a:path w="1989" h="5095" extrusionOk="0">
                  <a:moveTo>
                    <a:pt x="635" y="1"/>
                  </a:moveTo>
                  <a:cubicBezTo>
                    <a:pt x="574" y="1"/>
                    <a:pt x="509" y="9"/>
                    <a:pt x="443" y="27"/>
                  </a:cubicBezTo>
                  <a:cubicBezTo>
                    <a:pt x="162" y="113"/>
                    <a:pt x="0" y="340"/>
                    <a:pt x="65" y="513"/>
                  </a:cubicBezTo>
                  <a:cubicBezTo>
                    <a:pt x="115" y="633"/>
                    <a:pt x="267" y="698"/>
                    <a:pt x="435" y="698"/>
                  </a:cubicBezTo>
                  <a:cubicBezTo>
                    <a:pt x="448" y="698"/>
                    <a:pt x="462" y="697"/>
                    <a:pt x="476" y="697"/>
                  </a:cubicBezTo>
                  <a:lnTo>
                    <a:pt x="1912" y="5095"/>
                  </a:lnTo>
                  <a:cubicBezTo>
                    <a:pt x="1934" y="5084"/>
                    <a:pt x="1967" y="5084"/>
                    <a:pt x="1989" y="5073"/>
                  </a:cubicBezTo>
                  <a:lnTo>
                    <a:pt x="778" y="600"/>
                  </a:lnTo>
                  <a:cubicBezTo>
                    <a:pt x="951" y="513"/>
                    <a:pt x="1059" y="362"/>
                    <a:pt x="1026" y="221"/>
                  </a:cubicBezTo>
                  <a:cubicBezTo>
                    <a:pt x="1002" y="89"/>
                    <a:pt x="837" y="1"/>
                    <a:pt x="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6"/>
            <p:cNvSpPr/>
            <p:nvPr/>
          </p:nvSpPr>
          <p:spPr>
            <a:xfrm>
              <a:off x="2571975" y="3349050"/>
              <a:ext cx="25950" cy="131625"/>
            </a:xfrm>
            <a:custGeom>
              <a:avLst/>
              <a:gdLst/>
              <a:ahLst/>
              <a:cxnLst/>
              <a:rect l="l" t="t" r="r" b="b"/>
              <a:pathLst>
                <a:path w="1038" h="5265" extrusionOk="0">
                  <a:moveTo>
                    <a:pt x="500" y="1"/>
                  </a:moveTo>
                  <a:cubicBezTo>
                    <a:pt x="222" y="1"/>
                    <a:pt x="0" y="137"/>
                    <a:pt x="0" y="315"/>
                  </a:cubicBezTo>
                  <a:cubicBezTo>
                    <a:pt x="0" y="455"/>
                    <a:pt x="141" y="585"/>
                    <a:pt x="324" y="639"/>
                  </a:cubicBezTo>
                  <a:lnTo>
                    <a:pt x="76" y="5264"/>
                  </a:lnTo>
                  <a:cubicBezTo>
                    <a:pt x="91" y="5264"/>
                    <a:pt x="105" y="5259"/>
                    <a:pt x="123" y="5259"/>
                  </a:cubicBezTo>
                  <a:cubicBezTo>
                    <a:pt x="131" y="5259"/>
                    <a:pt x="141" y="5260"/>
                    <a:pt x="152" y="5264"/>
                  </a:cubicBezTo>
                  <a:lnTo>
                    <a:pt x="638" y="661"/>
                  </a:lnTo>
                  <a:cubicBezTo>
                    <a:pt x="833" y="639"/>
                    <a:pt x="984" y="542"/>
                    <a:pt x="1006" y="402"/>
                  </a:cubicBezTo>
                  <a:cubicBezTo>
                    <a:pt x="1038" y="217"/>
                    <a:pt x="821" y="23"/>
                    <a:pt x="530" y="1"/>
                  </a:cubicBezTo>
                  <a:cubicBezTo>
                    <a:pt x="520" y="1"/>
                    <a:pt x="510"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6"/>
            <p:cNvSpPr/>
            <p:nvPr/>
          </p:nvSpPr>
          <p:spPr>
            <a:xfrm>
              <a:off x="2586550" y="3363500"/>
              <a:ext cx="68100" cy="120950"/>
            </a:xfrm>
            <a:custGeom>
              <a:avLst/>
              <a:gdLst/>
              <a:ahLst/>
              <a:cxnLst/>
              <a:rect l="l" t="t" r="r" b="b"/>
              <a:pathLst>
                <a:path w="2724" h="4838" extrusionOk="0">
                  <a:moveTo>
                    <a:pt x="2034" y="0"/>
                  </a:moveTo>
                  <a:cubicBezTo>
                    <a:pt x="1884" y="0"/>
                    <a:pt x="1760" y="62"/>
                    <a:pt x="1719" y="169"/>
                  </a:cubicBezTo>
                  <a:cubicBezTo>
                    <a:pt x="1676" y="299"/>
                    <a:pt x="1751" y="461"/>
                    <a:pt x="1903" y="580"/>
                  </a:cubicBezTo>
                  <a:lnTo>
                    <a:pt x="1" y="4805"/>
                  </a:lnTo>
                  <a:cubicBezTo>
                    <a:pt x="22" y="4816"/>
                    <a:pt x="44" y="4826"/>
                    <a:pt x="77" y="4837"/>
                  </a:cubicBezTo>
                  <a:lnTo>
                    <a:pt x="2195" y="720"/>
                  </a:lnTo>
                  <a:cubicBezTo>
                    <a:pt x="2246" y="732"/>
                    <a:pt x="2297" y="738"/>
                    <a:pt x="2345" y="738"/>
                  </a:cubicBezTo>
                  <a:cubicBezTo>
                    <a:pt x="2468" y="738"/>
                    <a:pt x="2572" y="698"/>
                    <a:pt x="2627" y="612"/>
                  </a:cubicBezTo>
                  <a:cubicBezTo>
                    <a:pt x="2724" y="461"/>
                    <a:pt x="2594" y="191"/>
                    <a:pt x="2324" y="72"/>
                  </a:cubicBezTo>
                  <a:cubicBezTo>
                    <a:pt x="2227" y="23"/>
                    <a:pt x="2126" y="0"/>
                    <a:pt x="2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6"/>
            <p:cNvSpPr/>
            <p:nvPr/>
          </p:nvSpPr>
          <p:spPr>
            <a:xfrm>
              <a:off x="2597375" y="3396700"/>
              <a:ext cx="102950" cy="95850"/>
            </a:xfrm>
            <a:custGeom>
              <a:avLst/>
              <a:gdLst/>
              <a:ahLst/>
              <a:cxnLst/>
              <a:rect l="l" t="t" r="r" b="b"/>
              <a:pathLst>
                <a:path w="4118" h="3834" extrusionOk="0">
                  <a:moveTo>
                    <a:pt x="3472" y="0"/>
                  </a:moveTo>
                  <a:cubicBezTo>
                    <a:pt x="3393" y="0"/>
                    <a:pt x="3323" y="25"/>
                    <a:pt x="3275" y="73"/>
                  </a:cubicBezTo>
                  <a:cubicBezTo>
                    <a:pt x="3177" y="181"/>
                    <a:pt x="3210" y="354"/>
                    <a:pt x="3296" y="527"/>
                  </a:cubicBezTo>
                  <a:lnTo>
                    <a:pt x="0" y="3779"/>
                  </a:lnTo>
                  <a:cubicBezTo>
                    <a:pt x="22" y="3801"/>
                    <a:pt x="33" y="3822"/>
                    <a:pt x="54" y="3834"/>
                  </a:cubicBezTo>
                  <a:lnTo>
                    <a:pt x="3523" y="765"/>
                  </a:lnTo>
                  <a:cubicBezTo>
                    <a:pt x="3621" y="824"/>
                    <a:pt x="3724" y="863"/>
                    <a:pt x="3813" y="863"/>
                  </a:cubicBezTo>
                  <a:cubicBezTo>
                    <a:pt x="3871" y="863"/>
                    <a:pt x="3924" y="846"/>
                    <a:pt x="3966" y="808"/>
                  </a:cubicBezTo>
                  <a:cubicBezTo>
                    <a:pt x="4117" y="700"/>
                    <a:pt x="4085" y="419"/>
                    <a:pt x="3880" y="203"/>
                  </a:cubicBezTo>
                  <a:cubicBezTo>
                    <a:pt x="3758" y="68"/>
                    <a:pt x="3603" y="0"/>
                    <a:pt x="3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6"/>
            <p:cNvSpPr/>
            <p:nvPr/>
          </p:nvSpPr>
          <p:spPr>
            <a:xfrm>
              <a:off x="2604925" y="3444925"/>
              <a:ext cx="125125" cy="58975"/>
            </a:xfrm>
            <a:custGeom>
              <a:avLst/>
              <a:gdLst/>
              <a:ahLst/>
              <a:cxnLst/>
              <a:rect l="l" t="t" r="r" b="b"/>
              <a:pathLst>
                <a:path w="5005" h="2359" extrusionOk="0">
                  <a:moveTo>
                    <a:pt x="4489" y="0"/>
                  </a:moveTo>
                  <a:cubicBezTo>
                    <a:pt x="4453" y="0"/>
                    <a:pt x="4419" y="8"/>
                    <a:pt x="4388" y="24"/>
                  </a:cubicBezTo>
                  <a:cubicBezTo>
                    <a:pt x="4258" y="89"/>
                    <a:pt x="4215" y="262"/>
                    <a:pt x="4248" y="445"/>
                  </a:cubicBezTo>
                  <a:lnTo>
                    <a:pt x="1" y="2282"/>
                  </a:lnTo>
                  <a:lnTo>
                    <a:pt x="22" y="2358"/>
                  </a:lnTo>
                  <a:lnTo>
                    <a:pt x="4366" y="748"/>
                  </a:lnTo>
                  <a:cubicBezTo>
                    <a:pt x="4457" y="875"/>
                    <a:pt x="4586" y="964"/>
                    <a:pt x="4701" y="964"/>
                  </a:cubicBezTo>
                  <a:cubicBezTo>
                    <a:pt x="4724" y="964"/>
                    <a:pt x="4745" y="961"/>
                    <a:pt x="4766" y="954"/>
                  </a:cubicBezTo>
                  <a:cubicBezTo>
                    <a:pt x="4939" y="899"/>
                    <a:pt x="5004" y="630"/>
                    <a:pt x="4906" y="359"/>
                  </a:cubicBezTo>
                  <a:cubicBezTo>
                    <a:pt x="4819" y="141"/>
                    <a:pt x="4640" y="0"/>
                    <a:pt x="4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36"/>
          <p:cNvGrpSpPr/>
          <p:nvPr/>
        </p:nvGrpSpPr>
        <p:grpSpPr>
          <a:xfrm>
            <a:off x="7549859" y="2190417"/>
            <a:ext cx="508330" cy="472644"/>
            <a:chOff x="2287525" y="3243650"/>
            <a:chExt cx="571350" cy="531300"/>
          </a:xfrm>
        </p:grpSpPr>
        <p:sp>
          <p:nvSpPr>
            <p:cNvPr id="1026" name="Google Shape;1026;p36"/>
            <p:cNvSpPr/>
            <p:nvPr/>
          </p:nvSpPr>
          <p:spPr>
            <a:xfrm>
              <a:off x="2287525" y="3243650"/>
              <a:ext cx="571350" cy="531300"/>
            </a:xfrm>
            <a:custGeom>
              <a:avLst/>
              <a:gdLst/>
              <a:ahLst/>
              <a:cxnLst/>
              <a:rect l="l" t="t" r="r" b="b"/>
              <a:pathLst>
                <a:path w="22854" h="21252" extrusionOk="0">
                  <a:moveTo>
                    <a:pt x="11892" y="0"/>
                  </a:moveTo>
                  <a:cubicBezTo>
                    <a:pt x="11513" y="0"/>
                    <a:pt x="11123" y="38"/>
                    <a:pt x="10730" y="111"/>
                  </a:cubicBezTo>
                  <a:cubicBezTo>
                    <a:pt x="8386" y="555"/>
                    <a:pt x="6657" y="2111"/>
                    <a:pt x="6592" y="4639"/>
                  </a:cubicBezTo>
                  <a:cubicBezTo>
                    <a:pt x="6343" y="4574"/>
                    <a:pt x="6083" y="4531"/>
                    <a:pt x="5835" y="4510"/>
                  </a:cubicBezTo>
                  <a:cubicBezTo>
                    <a:pt x="5578" y="4485"/>
                    <a:pt x="5330" y="4473"/>
                    <a:pt x="5090" y="4473"/>
                  </a:cubicBezTo>
                  <a:cubicBezTo>
                    <a:pt x="2093" y="4473"/>
                    <a:pt x="446" y="6359"/>
                    <a:pt x="216" y="8821"/>
                  </a:cubicBezTo>
                  <a:cubicBezTo>
                    <a:pt x="0" y="11090"/>
                    <a:pt x="1070" y="13111"/>
                    <a:pt x="3555" y="13856"/>
                  </a:cubicBezTo>
                  <a:cubicBezTo>
                    <a:pt x="3425" y="14072"/>
                    <a:pt x="3307" y="14288"/>
                    <a:pt x="3220" y="14516"/>
                  </a:cubicBezTo>
                  <a:cubicBezTo>
                    <a:pt x="1924" y="17616"/>
                    <a:pt x="3372" y="19918"/>
                    <a:pt x="5932" y="20869"/>
                  </a:cubicBezTo>
                  <a:cubicBezTo>
                    <a:pt x="6612" y="21120"/>
                    <a:pt x="7301" y="21252"/>
                    <a:pt x="7970" y="21252"/>
                  </a:cubicBezTo>
                  <a:cubicBezTo>
                    <a:pt x="9462" y="21252"/>
                    <a:pt x="10859" y="20598"/>
                    <a:pt x="11843" y="19151"/>
                  </a:cubicBezTo>
                  <a:cubicBezTo>
                    <a:pt x="12027" y="19335"/>
                    <a:pt x="12211" y="19497"/>
                    <a:pt x="12405" y="19648"/>
                  </a:cubicBezTo>
                  <a:cubicBezTo>
                    <a:pt x="13529" y="20482"/>
                    <a:pt x="14645" y="20852"/>
                    <a:pt x="15684" y="20852"/>
                  </a:cubicBezTo>
                  <a:cubicBezTo>
                    <a:pt x="17165" y="20852"/>
                    <a:pt x="18490" y="20101"/>
                    <a:pt x="19461" y="18870"/>
                  </a:cubicBezTo>
                  <a:cubicBezTo>
                    <a:pt x="20877" y="17066"/>
                    <a:pt x="21082" y="14829"/>
                    <a:pt x="19396" y="12948"/>
                  </a:cubicBezTo>
                  <a:cubicBezTo>
                    <a:pt x="19634" y="12830"/>
                    <a:pt x="19850" y="12700"/>
                    <a:pt x="20044" y="12559"/>
                  </a:cubicBezTo>
                  <a:cubicBezTo>
                    <a:pt x="22811" y="10604"/>
                    <a:pt x="22854" y="7946"/>
                    <a:pt x="21223" y="5860"/>
                  </a:cubicBezTo>
                  <a:cubicBezTo>
                    <a:pt x="20256" y="4611"/>
                    <a:pt x="18911" y="3846"/>
                    <a:pt x="17398" y="3846"/>
                  </a:cubicBezTo>
                  <a:cubicBezTo>
                    <a:pt x="17118" y="3846"/>
                    <a:pt x="16833" y="3872"/>
                    <a:pt x="16543" y="3926"/>
                  </a:cubicBezTo>
                  <a:cubicBezTo>
                    <a:pt x="15954" y="1238"/>
                    <a:pt x="14079" y="0"/>
                    <a:pt x="118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6"/>
            <p:cNvSpPr/>
            <p:nvPr/>
          </p:nvSpPr>
          <p:spPr>
            <a:xfrm>
              <a:off x="2607625" y="3501675"/>
              <a:ext cx="132150" cy="25200"/>
            </a:xfrm>
            <a:custGeom>
              <a:avLst/>
              <a:gdLst/>
              <a:ahLst/>
              <a:cxnLst/>
              <a:rect l="l" t="t" r="r" b="b"/>
              <a:pathLst>
                <a:path w="5286" h="1008" extrusionOk="0">
                  <a:moveTo>
                    <a:pt x="4951" y="1"/>
                  </a:moveTo>
                  <a:cubicBezTo>
                    <a:pt x="4943" y="1"/>
                    <a:pt x="4936" y="1"/>
                    <a:pt x="4928" y="2"/>
                  </a:cubicBezTo>
                  <a:cubicBezTo>
                    <a:pt x="4777" y="12"/>
                    <a:pt x="4669" y="164"/>
                    <a:pt x="4637" y="348"/>
                  </a:cubicBezTo>
                  <a:lnTo>
                    <a:pt x="1" y="531"/>
                  </a:lnTo>
                  <a:cubicBezTo>
                    <a:pt x="1" y="564"/>
                    <a:pt x="12" y="585"/>
                    <a:pt x="12" y="607"/>
                  </a:cubicBezTo>
                  <a:lnTo>
                    <a:pt x="4637" y="672"/>
                  </a:lnTo>
                  <a:cubicBezTo>
                    <a:pt x="4680" y="855"/>
                    <a:pt x="4788" y="996"/>
                    <a:pt x="4939" y="1006"/>
                  </a:cubicBezTo>
                  <a:cubicBezTo>
                    <a:pt x="4947" y="1007"/>
                    <a:pt x="4955" y="1008"/>
                    <a:pt x="4962" y="1008"/>
                  </a:cubicBezTo>
                  <a:cubicBezTo>
                    <a:pt x="5127" y="1008"/>
                    <a:pt x="5285" y="788"/>
                    <a:pt x="5285" y="499"/>
                  </a:cubicBezTo>
                  <a:cubicBezTo>
                    <a:pt x="5274" y="220"/>
                    <a:pt x="5116" y="1"/>
                    <a:pt x="4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6"/>
            <p:cNvSpPr/>
            <p:nvPr/>
          </p:nvSpPr>
          <p:spPr>
            <a:xfrm>
              <a:off x="2605200" y="3527900"/>
              <a:ext cx="126450" cy="56450"/>
            </a:xfrm>
            <a:custGeom>
              <a:avLst/>
              <a:gdLst/>
              <a:ahLst/>
              <a:cxnLst/>
              <a:rect l="l" t="t" r="r" b="b"/>
              <a:pathLst>
                <a:path w="5058" h="2258" extrusionOk="0">
                  <a:moveTo>
                    <a:pt x="22" y="1"/>
                  </a:moveTo>
                  <a:cubicBezTo>
                    <a:pt x="11" y="22"/>
                    <a:pt x="11" y="55"/>
                    <a:pt x="1" y="77"/>
                  </a:cubicBezTo>
                  <a:lnTo>
                    <a:pt x="4301" y="1806"/>
                  </a:lnTo>
                  <a:cubicBezTo>
                    <a:pt x="4269" y="2000"/>
                    <a:pt x="4323" y="2173"/>
                    <a:pt x="4453" y="2238"/>
                  </a:cubicBezTo>
                  <a:cubicBezTo>
                    <a:pt x="4479" y="2251"/>
                    <a:pt x="4508" y="2257"/>
                    <a:pt x="4538" y="2257"/>
                  </a:cubicBezTo>
                  <a:cubicBezTo>
                    <a:pt x="4685" y="2257"/>
                    <a:pt x="4869" y="2113"/>
                    <a:pt x="4950" y="1881"/>
                  </a:cubicBezTo>
                  <a:cubicBezTo>
                    <a:pt x="5058" y="1611"/>
                    <a:pt x="4982" y="1341"/>
                    <a:pt x="4799" y="1297"/>
                  </a:cubicBezTo>
                  <a:cubicBezTo>
                    <a:pt x="4778" y="1290"/>
                    <a:pt x="4756" y="1287"/>
                    <a:pt x="4734" y="1287"/>
                  </a:cubicBezTo>
                  <a:cubicBezTo>
                    <a:pt x="4618" y="1287"/>
                    <a:pt x="4491" y="1378"/>
                    <a:pt x="4410" y="1514"/>
                  </a:cubicBez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6"/>
            <p:cNvSpPr/>
            <p:nvPr/>
          </p:nvSpPr>
          <p:spPr>
            <a:xfrm>
              <a:off x="2598175" y="3539525"/>
              <a:ext cx="104575" cy="93625"/>
            </a:xfrm>
            <a:custGeom>
              <a:avLst/>
              <a:gdLst/>
              <a:ahLst/>
              <a:cxnLst/>
              <a:rect l="l" t="t" r="r" b="b"/>
              <a:pathLst>
                <a:path w="4183" h="3745" extrusionOk="0">
                  <a:moveTo>
                    <a:pt x="44" y="1"/>
                  </a:moveTo>
                  <a:cubicBezTo>
                    <a:pt x="22" y="22"/>
                    <a:pt x="11" y="44"/>
                    <a:pt x="1" y="54"/>
                  </a:cubicBezTo>
                  <a:lnTo>
                    <a:pt x="3383" y="3221"/>
                  </a:lnTo>
                  <a:cubicBezTo>
                    <a:pt x="3286" y="3394"/>
                    <a:pt x="3264" y="3567"/>
                    <a:pt x="3372" y="3675"/>
                  </a:cubicBezTo>
                  <a:cubicBezTo>
                    <a:pt x="3415" y="3721"/>
                    <a:pt x="3479" y="3744"/>
                    <a:pt x="3552" y="3744"/>
                  </a:cubicBezTo>
                  <a:cubicBezTo>
                    <a:pt x="3682" y="3744"/>
                    <a:pt x="3842" y="3672"/>
                    <a:pt x="3966" y="3534"/>
                  </a:cubicBezTo>
                  <a:cubicBezTo>
                    <a:pt x="4161" y="3307"/>
                    <a:pt x="4182" y="3026"/>
                    <a:pt x="4042" y="2918"/>
                  </a:cubicBezTo>
                  <a:cubicBezTo>
                    <a:pt x="3998" y="2887"/>
                    <a:pt x="3947" y="2872"/>
                    <a:pt x="3892" y="2872"/>
                  </a:cubicBezTo>
                  <a:cubicBezTo>
                    <a:pt x="3797" y="2872"/>
                    <a:pt x="3691" y="2915"/>
                    <a:pt x="3588" y="2983"/>
                  </a:cubicBezTo>
                  <a:lnTo>
                    <a:pt x="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6"/>
            <p:cNvSpPr/>
            <p:nvPr/>
          </p:nvSpPr>
          <p:spPr>
            <a:xfrm>
              <a:off x="2587375" y="3547900"/>
              <a:ext cx="70800" cy="119675"/>
            </a:xfrm>
            <a:custGeom>
              <a:avLst/>
              <a:gdLst/>
              <a:ahLst/>
              <a:cxnLst/>
              <a:rect l="l" t="t" r="r" b="b"/>
              <a:pathLst>
                <a:path w="2832" h="4787" extrusionOk="0">
                  <a:moveTo>
                    <a:pt x="76" y="0"/>
                  </a:moveTo>
                  <a:cubicBezTo>
                    <a:pt x="54" y="12"/>
                    <a:pt x="33" y="22"/>
                    <a:pt x="1" y="33"/>
                  </a:cubicBezTo>
                  <a:lnTo>
                    <a:pt x="2010" y="4204"/>
                  </a:lnTo>
                  <a:cubicBezTo>
                    <a:pt x="1859" y="4334"/>
                    <a:pt x="1783" y="4495"/>
                    <a:pt x="1838" y="4625"/>
                  </a:cubicBezTo>
                  <a:cubicBezTo>
                    <a:pt x="1877" y="4730"/>
                    <a:pt x="1995" y="4787"/>
                    <a:pt x="2140" y="4787"/>
                  </a:cubicBezTo>
                  <a:cubicBezTo>
                    <a:pt x="2235" y="4787"/>
                    <a:pt x="2340" y="4763"/>
                    <a:pt x="2443" y="4712"/>
                  </a:cubicBezTo>
                  <a:cubicBezTo>
                    <a:pt x="2712" y="4582"/>
                    <a:pt x="2832" y="4312"/>
                    <a:pt x="2734" y="4161"/>
                  </a:cubicBezTo>
                  <a:cubicBezTo>
                    <a:pt x="2682" y="4079"/>
                    <a:pt x="2579" y="4038"/>
                    <a:pt x="2460" y="4038"/>
                  </a:cubicBezTo>
                  <a:cubicBezTo>
                    <a:pt x="2406" y="4038"/>
                    <a:pt x="2349" y="4047"/>
                    <a:pt x="2291" y="4063"/>
                  </a:cubicBezTo>
                  <a:lnTo>
                    <a:pt x="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6"/>
            <p:cNvSpPr/>
            <p:nvPr/>
          </p:nvSpPr>
          <p:spPr>
            <a:xfrm>
              <a:off x="2574675" y="3551950"/>
              <a:ext cx="27325" cy="131375"/>
            </a:xfrm>
            <a:custGeom>
              <a:avLst/>
              <a:gdLst/>
              <a:ahLst/>
              <a:cxnLst/>
              <a:rect l="l" t="t" r="r" b="b"/>
              <a:pathLst>
                <a:path w="1093" h="5255" extrusionOk="0">
                  <a:moveTo>
                    <a:pt x="76" y="1"/>
                  </a:moveTo>
                  <a:cubicBezTo>
                    <a:pt x="55" y="1"/>
                    <a:pt x="22" y="11"/>
                    <a:pt x="0" y="11"/>
                  </a:cubicBezTo>
                  <a:lnTo>
                    <a:pt x="368" y="4626"/>
                  </a:lnTo>
                  <a:cubicBezTo>
                    <a:pt x="184" y="4679"/>
                    <a:pt x="55" y="4809"/>
                    <a:pt x="55" y="4950"/>
                  </a:cubicBezTo>
                  <a:cubicBezTo>
                    <a:pt x="55" y="5121"/>
                    <a:pt x="270" y="5255"/>
                    <a:pt x="536" y="5255"/>
                  </a:cubicBezTo>
                  <a:cubicBezTo>
                    <a:pt x="555" y="5255"/>
                    <a:pt x="575" y="5254"/>
                    <a:pt x="595" y="5252"/>
                  </a:cubicBezTo>
                  <a:cubicBezTo>
                    <a:pt x="886" y="5209"/>
                    <a:pt x="1092" y="5025"/>
                    <a:pt x="1059" y="4852"/>
                  </a:cubicBezTo>
                  <a:cubicBezTo>
                    <a:pt x="1027" y="4712"/>
                    <a:pt x="876" y="4614"/>
                    <a:pt x="682" y="4593"/>
                  </a:cubicBezTo>
                  <a:lnTo>
                    <a:pt x="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6"/>
            <p:cNvSpPr/>
            <p:nvPr/>
          </p:nvSpPr>
          <p:spPr>
            <a:xfrm>
              <a:off x="2516600" y="3550875"/>
              <a:ext cx="47025" cy="128075"/>
            </a:xfrm>
            <a:custGeom>
              <a:avLst/>
              <a:gdLst/>
              <a:ahLst/>
              <a:cxnLst/>
              <a:rect l="l" t="t" r="r" b="b"/>
              <a:pathLst>
                <a:path w="1881" h="5123" extrusionOk="0">
                  <a:moveTo>
                    <a:pt x="1805" y="1"/>
                  </a:moveTo>
                  <a:lnTo>
                    <a:pt x="465" y="4441"/>
                  </a:lnTo>
                  <a:cubicBezTo>
                    <a:pt x="444" y="4439"/>
                    <a:pt x="423" y="4438"/>
                    <a:pt x="403" y="4438"/>
                  </a:cubicBezTo>
                  <a:cubicBezTo>
                    <a:pt x="244" y="4438"/>
                    <a:pt x="104" y="4511"/>
                    <a:pt x="65" y="4625"/>
                  </a:cubicBezTo>
                  <a:cubicBezTo>
                    <a:pt x="1" y="4787"/>
                    <a:pt x="173" y="5025"/>
                    <a:pt x="454" y="5101"/>
                  </a:cubicBezTo>
                  <a:cubicBezTo>
                    <a:pt x="519" y="5115"/>
                    <a:pt x="583" y="5122"/>
                    <a:pt x="642" y="5122"/>
                  </a:cubicBezTo>
                  <a:cubicBezTo>
                    <a:pt x="850" y="5122"/>
                    <a:pt x="1012" y="5038"/>
                    <a:pt x="1038" y="4895"/>
                  </a:cubicBezTo>
                  <a:cubicBezTo>
                    <a:pt x="1059" y="4755"/>
                    <a:pt x="951" y="4604"/>
                    <a:pt x="779" y="4517"/>
                  </a:cubicBezTo>
                  <a:lnTo>
                    <a:pt x="1881" y="11"/>
                  </a:lnTo>
                  <a:lnTo>
                    <a:pt x="18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6"/>
            <p:cNvSpPr/>
            <p:nvPr/>
          </p:nvSpPr>
          <p:spPr>
            <a:xfrm>
              <a:off x="2464725" y="3544650"/>
              <a:ext cx="86750" cy="110250"/>
            </a:xfrm>
            <a:custGeom>
              <a:avLst/>
              <a:gdLst/>
              <a:ahLst/>
              <a:cxnLst/>
              <a:rect l="l" t="t" r="r" b="b"/>
              <a:pathLst>
                <a:path w="3470" h="4410" extrusionOk="0">
                  <a:moveTo>
                    <a:pt x="3404" y="1"/>
                  </a:moveTo>
                  <a:lnTo>
                    <a:pt x="563" y="3664"/>
                  </a:lnTo>
                  <a:cubicBezTo>
                    <a:pt x="484" y="3630"/>
                    <a:pt x="405" y="3611"/>
                    <a:pt x="333" y="3611"/>
                  </a:cubicBezTo>
                  <a:cubicBezTo>
                    <a:pt x="248" y="3611"/>
                    <a:pt x="172" y="3637"/>
                    <a:pt x="119" y="3696"/>
                  </a:cubicBezTo>
                  <a:cubicBezTo>
                    <a:pt x="1" y="3826"/>
                    <a:pt x="76" y="4107"/>
                    <a:pt x="314" y="4269"/>
                  </a:cubicBezTo>
                  <a:cubicBezTo>
                    <a:pt x="436" y="4364"/>
                    <a:pt x="570" y="4410"/>
                    <a:pt x="685" y="4410"/>
                  </a:cubicBezTo>
                  <a:cubicBezTo>
                    <a:pt x="793" y="4410"/>
                    <a:pt x="883" y="4369"/>
                    <a:pt x="930" y="4291"/>
                  </a:cubicBezTo>
                  <a:cubicBezTo>
                    <a:pt x="1005" y="4172"/>
                    <a:pt x="941" y="3999"/>
                    <a:pt x="822" y="3847"/>
                  </a:cubicBezTo>
                  <a:lnTo>
                    <a:pt x="3469" y="44"/>
                  </a:lnTo>
                  <a:cubicBezTo>
                    <a:pt x="3447" y="34"/>
                    <a:pt x="3426" y="12"/>
                    <a:pt x="3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6"/>
            <p:cNvSpPr/>
            <p:nvPr/>
          </p:nvSpPr>
          <p:spPr>
            <a:xfrm>
              <a:off x="2426375" y="3534925"/>
              <a:ext cx="115650" cy="78650"/>
            </a:xfrm>
            <a:custGeom>
              <a:avLst/>
              <a:gdLst/>
              <a:ahLst/>
              <a:cxnLst/>
              <a:rect l="l" t="t" r="r" b="b"/>
              <a:pathLst>
                <a:path w="4626" h="3146" extrusionOk="0">
                  <a:moveTo>
                    <a:pt x="4592" y="1"/>
                  </a:moveTo>
                  <a:lnTo>
                    <a:pt x="616" y="2378"/>
                  </a:lnTo>
                  <a:cubicBezTo>
                    <a:pt x="513" y="2283"/>
                    <a:pt x="399" y="2223"/>
                    <a:pt x="294" y="2223"/>
                  </a:cubicBezTo>
                  <a:cubicBezTo>
                    <a:pt x="256" y="2223"/>
                    <a:pt x="218" y="2231"/>
                    <a:pt x="184" y="2248"/>
                  </a:cubicBezTo>
                  <a:cubicBezTo>
                    <a:pt x="22" y="2335"/>
                    <a:pt x="0" y="2616"/>
                    <a:pt x="162" y="2865"/>
                  </a:cubicBezTo>
                  <a:cubicBezTo>
                    <a:pt x="272" y="3045"/>
                    <a:pt x="445" y="3146"/>
                    <a:pt x="585" y="3146"/>
                  </a:cubicBezTo>
                  <a:cubicBezTo>
                    <a:pt x="638" y="3146"/>
                    <a:pt x="686" y="3132"/>
                    <a:pt x="724" y="3102"/>
                  </a:cubicBezTo>
                  <a:cubicBezTo>
                    <a:pt x="843" y="3016"/>
                    <a:pt x="854" y="2832"/>
                    <a:pt x="789" y="2648"/>
                  </a:cubicBezTo>
                  <a:lnTo>
                    <a:pt x="4625" y="65"/>
                  </a:lnTo>
                  <a:lnTo>
                    <a:pt x="45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6"/>
            <p:cNvSpPr/>
            <p:nvPr/>
          </p:nvSpPr>
          <p:spPr>
            <a:xfrm>
              <a:off x="2406100" y="3522500"/>
              <a:ext cx="130775" cy="37750"/>
            </a:xfrm>
            <a:custGeom>
              <a:avLst/>
              <a:gdLst/>
              <a:ahLst/>
              <a:cxnLst/>
              <a:rect l="l" t="t" r="r" b="b"/>
              <a:pathLst>
                <a:path w="5231" h="1510" extrusionOk="0">
                  <a:moveTo>
                    <a:pt x="5220" y="1"/>
                  </a:moveTo>
                  <a:lnTo>
                    <a:pt x="649" y="790"/>
                  </a:lnTo>
                  <a:cubicBezTo>
                    <a:pt x="587" y="624"/>
                    <a:pt x="456" y="508"/>
                    <a:pt x="312" y="508"/>
                  </a:cubicBezTo>
                  <a:cubicBezTo>
                    <a:pt x="306" y="508"/>
                    <a:pt x="299" y="508"/>
                    <a:pt x="293" y="509"/>
                  </a:cubicBezTo>
                  <a:cubicBezTo>
                    <a:pt x="120" y="531"/>
                    <a:pt x="1" y="790"/>
                    <a:pt x="55" y="1081"/>
                  </a:cubicBezTo>
                  <a:cubicBezTo>
                    <a:pt x="114" y="1335"/>
                    <a:pt x="286" y="1509"/>
                    <a:pt x="446" y="1509"/>
                  </a:cubicBezTo>
                  <a:cubicBezTo>
                    <a:pt x="464" y="1509"/>
                    <a:pt x="481" y="1507"/>
                    <a:pt x="498" y="1503"/>
                  </a:cubicBezTo>
                  <a:cubicBezTo>
                    <a:pt x="639" y="1460"/>
                    <a:pt x="714" y="1297"/>
                    <a:pt x="714" y="1103"/>
                  </a:cubicBezTo>
                  <a:lnTo>
                    <a:pt x="5231" y="77"/>
                  </a:lnTo>
                  <a:cubicBezTo>
                    <a:pt x="5220" y="44"/>
                    <a:pt x="5220" y="22"/>
                    <a:pt x="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6"/>
            <p:cNvSpPr/>
            <p:nvPr/>
          </p:nvSpPr>
          <p:spPr>
            <a:xfrm>
              <a:off x="2405550" y="3476625"/>
              <a:ext cx="131075" cy="34550"/>
            </a:xfrm>
            <a:custGeom>
              <a:avLst/>
              <a:gdLst/>
              <a:ahLst/>
              <a:cxnLst/>
              <a:rect l="l" t="t" r="r" b="b"/>
              <a:pathLst>
                <a:path w="5243" h="1382" extrusionOk="0">
                  <a:moveTo>
                    <a:pt x="416" y="1"/>
                  </a:moveTo>
                  <a:cubicBezTo>
                    <a:pt x="257" y="1"/>
                    <a:pt x="83" y="183"/>
                    <a:pt x="44" y="442"/>
                  </a:cubicBezTo>
                  <a:cubicBezTo>
                    <a:pt x="1" y="733"/>
                    <a:pt x="120" y="982"/>
                    <a:pt x="304" y="993"/>
                  </a:cubicBezTo>
                  <a:cubicBezTo>
                    <a:pt x="310" y="993"/>
                    <a:pt x="316" y="993"/>
                    <a:pt x="322" y="993"/>
                  </a:cubicBezTo>
                  <a:cubicBezTo>
                    <a:pt x="457" y="993"/>
                    <a:pt x="587" y="877"/>
                    <a:pt x="649" y="712"/>
                  </a:cubicBezTo>
                  <a:lnTo>
                    <a:pt x="5231" y="1382"/>
                  </a:lnTo>
                  <a:cubicBezTo>
                    <a:pt x="5242" y="1360"/>
                    <a:pt x="5242" y="1339"/>
                    <a:pt x="5242" y="1307"/>
                  </a:cubicBezTo>
                  <a:lnTo>
                    <a:pt x="704" y="388"/>
                  </a:lnTo>
                  <a:cubicBezTo>
                    <a:pt x="704" y="204"/>
                    <a:pt x="617" y="42"/>
                    <a:pt x="476" y="10"/>
                  </a:cubicBezTo>
                  <a:cubicBezTo>
                    <a:pt x="457" y="4"/>
                    <a:pt x="437"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6"/>
            <p:cNvSpPr/>
            <p:nvPr/>
          </p:nvSpPr>
          <p:spPr>
            <a:xfrm>
              <a:off x="2424475" y="3422575"/>
              <a:ext cx="117275" cy="76175"/>
            </a:xfrm>
            <a:custGeom>
              <a:avLst/>
              <a:gdLst/>
              <a:ahLst/>
              <a:cxnLst/>
              <a:rect l="l" t="t" r="r" b="b"/>
              <a:pathLst>
                <a:path w="4691" h="3047" extrusionOk="0">
                  <a:moveTo>
                    <a:pt x="571" y="1"/>
                  </a:moveTo>
                  <a:cubicBezTo>
                    <a:pt x="430" y="1"/>
                    <a:pt x="256" y="108"/>
                    <a:pt x="152" y="292"/>
                  </a:cubicBezTo>
                  <a:cubicBezTo>
                    <a:pt x="0" y="551"/>
                    <a:pt x="22" y="821"/>
                    <a:pt x="184" y="907"/>
                  </a:cubicBezTo>
                  <a:cubicBezTo>
                    <a:pt x="217" y="923"/>
                    <a:pt x="252" y="931"/>
                    <a:pt x="289" y="931"/>
                  </a:cubicBezTo>
                  <a:cubicBezTo>
                    <a:pt x="398" y="931"/>
                    <a:pt x="520" y="864"/>
                    <a:pt x="617" y="767"/>
                  </a:cubicBezTo>
                  <a:lnTo>
                    <a:pt x="4647" y="3047"/>
                  </a:lnTo>
                  <a:cubicBezTo>
                    <a:pt x="4658" y="3025"/>
                    <a:pt x="4680" y="3003"/>
                    <a:pt x="4690" y="2982"/>
                  </a:cubicBezTo>
                  <a:lnTo>
                    <a:pt x="778" y="486"/>
                  </a:lnTo>
                  <a:cubicBezTo>
                    <a:pt x="843" y="313"/>
                    <a:pt x="822" y="129"/>
                    <a:pt x="703" y="43"/>
                  </a:cubicBezTo>
                  <a:cubicBezTo>
                    <a:pt x="666" y="14"/>
                    <a:pt x="621"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6"/>
            <p:cNvSpPr/>
            <p:nvPr/>
          </p:nvSpPr>
          <p:spPr>
            <a:xfrm>
              <a:off x="2461500" y="3380275"/>
              <a:ext cx="89175" cy="108225"/>
            </a:xfrm>
            <a:custGeom>
              <a:avLst/>
              <a:gdLst/>
              <a:ahLst/>
              <a:cxnLst/>
              <a:rect l="l" t="t" r="r" b="b"/>
              <a:pathLst>
                <a:path w="3567" h="4329" extrusionOk="0">
                  <a:moveTo>
                    <a:pt x="684" y="0"/>
                  </a:moveTo>
                  <a:cubicBezTo>
                    <a:pt x="568" y="0"/>
                    <a:pt x="429" y="49"/>
                    <a:pt x="303" y="147"/>
                  </a:cubicBezTo>
                  <a:cubicBezTo>
                    <a:pt x="65" y="320"/>
                    <a:pt x="0" y="601"/>
                    <a:pt x="119" y="730"/>
                  </a:cubicBezTo>
                  <a:cubicBezTo>
                    <a:pt x="169" y="786"/>
                    <a:pt x="242" y="810"/>
                    <a:pt x="324" y="810"/>
                  </a:cubicBezTo>
                  <a:cubicBezTo>
                    <a:pt x="402" y="810"/>
                    <a:pt x="488" y="788"/>
                    <a:pt x="572" y="752"/>
                  </a:cubicBezTo>
                  <a:lnTo>
                    <a:pt x="3512" y="4328"/>
                  </a:lnTo>
                  <a:cubicBezTo>
                    <a:pt x="3523" y="4318"/>
                    <a:pt x="3544" y="4306"/>
                    <a:pt x="3566" y="4285"/>
                  </a:cubicBezTo>
                  <a:lnTo>
                    <a:pt x="821" y="557"/>
                  </a:lnTo>
                  <a:cubicBezTo>
                    <a:pt x="940" y="406"/>
                    <a:pt x="994" y="233"/>
                    <a:pt x="918" y="114"/>
                  </a:cubicBezTo>
                  <a:cubicBezTo>
                    <a:pt x="873" y="38"/>
                    <a:pt x="787"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6"/>
            <p:cNvSpPr/>
            <p:nvPr/>
          </p:nvSpPr>
          <p:spPr>
            <a:xfrm>
              <a:off x="2512825" y="3354900"/>
              <a:ext cx="49725" cy="127375"/>
            </a:xfrm>
            <a:custGeom>
              <a:avLst/>
              <a:gdLst/>
              <a:ahLst/>
              <a:cxnLst/>
              <a:rect l="l" t="t" r="r" b="b"/>
              <a:pathLst>
                <a:path w="1989" h="5095" extrusionOk="0">
                  <a:moveTo>
                    <a:pt x="635" y="1"/>
                  </a:moveTo>
                  <a:cubicBezTo>
                    <a:pt x="574" y="1"/>
                    <a:pt x="509" y="9"/>
                    <a:pt x="443" y="27"/>
                  </a:cubicBezTo>
                  <a:cubicBezTo>
                    <a:pt x="162" y="113"/>
                    <a:pt x="0" y="340"/>
                    <a:pt x="65" y="513"/>
                  </a:cubicBezTo>
                  <a:cubicBezTo>
                    <a:pt x="115" y="633"/>
                    <a:pt x="267" y="698"/>
                    <a:pt x="435" y="698"/>
                  </a:cubicBezTo>
                  <a:cubicBezTo>
                    <a:pt x="448" y="698"/>
                    <a:pt x="462" y="697"/>
                    <a:pt x="476" y="697"/>
                  </a:cubicBezTo>
                  <a:lnTo>
                    <a:pt x="1912" y="5095"/>
                  </a:lnTo>
                  <a:cubicBezTo>
                    <a:pt x="1934" y="5084"/>
                    <a:pt x="1967" y="5084"/>
                    <a:pt x="1989" y="5073"/>
                  </a:cubicBezTo>
                  <a:lnTo>
                    <a:pt x="778" y="600"/>
                  </a:lnTo>
                  <a:cubicBezTo>
                    <a:pt x="951" y="513"/>
                    <a:pt x="1059" y="362"/>
                    <a:pt x="1026" y="221"/>
                  </a:cubicBezTo>
                  <a:cubicBezTo>
                    <a:pt x="1002" y="89"/>
                    <a:pt x="837" y="1"/>
                    <a:pt x="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6"/>
            <p:cNvSpPr/>
            <p:nvPr/>
          </p:nvSpPr>
          <p:spPr>
            <a:xfrm>
              <a:off x="2571975" y="3349050"/>
              <a:ext cx="25950" cy="131625"/>
            </a:xfrm>
            <a:custGeom>
              <a:avLst/>
              <a:gdLst/>
              <a:ahLst/>
              <a:cxnLst/>
              <a:rect l="l" t="t" r="r" b="b"/>
              <a:pathLst>
                <a:path w="1038" h="5265" extrusionOk="0">
                  <a:moveTo>
                    <a:pt x="500" y="1"/>
                  </a:moveTo>
                  <a:cubicBezTo>
                    <a:pt x="222" y="1"/>
                    <a:pt x="0" y="137"/>
                    <a:pt x="0" y="315"/>
                  </a:cubicBezTo>
                  <a:cubicBezTo>
                    <a:pt x="0" y="455"/>
                    <a:pt x="141" y="585"/>
                    <a:pt x="324" y="639"/>
                  </a:cubicBezTo>
                  <a:lnTo>
                    <a:pt x="76" y="5264"/>
                  </a:lnTo>
                  <a:cubicBezTo>
                    <a:pt x="91" y="5264"/>
                    <a:pt x="105" y="5259"/>
                    <a:pt x="123" y="5259"/>
                  </a:cubicBezTo>
                  <a:cubicBezTo>
                    <a:pt x="131" y="5259"/>
                    <a:pt x="141" y="5260"/>
                    <a:pt x="152" y="5264"/>
                  </a:cubicBezTo>
                  <a:lnTo>
                    <a:pt x="638" y="661"/>
                  </a:lnTo>
                  <a:cubicBezTo>
                    <a:pt x="833" y="639"/>
                    <a:pt x="984" y="542"/>
                    <a:pt x="1006" y="402"/>
                  </a:cubicBezTo>
                  <a:cubicBezTo>
                    <a:pt x="1038" y="217"/>
                    <a:pt x="821" y="23"/>
                    <a:pt x="530" y="1"/>
                  </a:cubicBezTo>
                  <a:cubicBezTo>
                    <a:pt x="520" y="1"/>
                    <a:pt x="510"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6"/>
            <p:cNvSpPr/>
            <p:nvPr/>
          </p:nvSpPr>
          <p:spPr>
            <a:xfrm>
              <a:off x="2586550" y="3363500"/>
              <a:ext cx="68100" cy="120950"/>
            </a:xfrm>
            <a:custGeom>
              <a:avLst/>
              <a:gdLst/>
              <a:ahLst/>
              <a:cxnLst/>
              <a:rect l="l" t="t" r="r" b="b"/>
              <a:pathLst>
                <a:path w="2724" h="4838" extrusionOk="0">
                  <a:moveTo>
                    <a:pt x="2034" y="0"/>
                  </a:moveTo>
                  <a:cubicBezTo>
                    <a:pt x="1884" y="0"/>
                    <a:pt x="1760" y="62"/>
                    <a:pt x="1719" y="169"/>
                  </a:cubicBezTo>
                  <a:cubicBezTo>
                    <a:pt x="1676" y="299"/>
                    <a:pt x="1751" y="461"/>
                    <a:pt x="1903" y="580"/>
                  </a:cubicBezTo>
                  <a:lnTo>
                    <a:pt x="1" y="4805"/>
                  </a:lnTo>
                  <a:cubicBezTo>
                    <a:pt x="22" y="4816"/>
                    <a:pt x="44" y="4826"/>
                    <a:pt x="77" y="4837"/>
                  </a:cubicBezTo>
                  <a:lnTo>
                    <a:pt x="2195" y="720"/>
                  </a:lnTo>
                  <a:cubicBezTo>
                    <a:pt x="2246" y="732"/>
                    <a:pt x="2297" y="738"/>
                    <a:pt x="2345" y="738"/>
                  </a:cubicBezTo>
                  <a:cubicBezTo>
                    <a:pt x="2468" y="738"/>
                    <a:pt x="2572" y="698"/>
                    <a:pt x="2627" y="612"/>
                  </a:cubicBezTo>
                  <a:cubicBezTo>
                    <a:pt x="2724" y="461"/>
                    <a:pt x="2594" y="191"/>
                    <a:pt x="2324" y="72"/>
                  </a:cubicBezTo>
                  <a:cubicBezTo>
                    <a:pt x="2227" y="23"/>
                    <a:pt x="2126" y="0"/>
                    <a:pt x="2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6"/>
            <p:cNvSpPr/>
            <p:nvPr/>
          </p:nvSpPr>
          <p:spPr>
            <a:xfrm>
              <a:off x="2597375" y="3396700"/>
              <a:ext cx="102950" cy="95850"/>
            </a:xfrm>
            <a:custGeom>
              <a:avLst/>
              <a:gdLst/>
              <a:ahLst/>
              <a:cxnLst/>
              <a:rect l="l" t="t" r="r" b="b"/>
              <a:pathLst>
                <a:path w="4118" h="3834" extrusionOk="0">
                  <a:moveTo>
                    <a:pt x="3472" y="0"/>
                  </a:moveTo>
                  <a:cubicBezTo>
                    <a:pt x="3393" y="0"/>
                    <a:pt x="3323" y="25"/>
                    <a:pt x="3275" y="73"/>
                  </a:cubicBezTo>
                  <a:cubicBezTo>
                    <a:pt x="3177" y="181"/>
                    <a:pt x="3210" y="354"/>
                    <a:pt x="3296" y="527"/>
                  </a:cubicBezTo>
                  <a:lnTo>
                    <a:pt x="0" y="3779"/>
                  </a:lnTo>
                  <a:cubicBezTo>
                    <a:pt x="22" y="3801"/>
                    <a:pt x="33" y="3822"/>
                    <a:pt x="54" y="3834"/>
                  </a:cubicBezTo>
                  <a:lnTo>
                    <a:pt x="3523" y="765"/>
                  </a:lnTo>
                  <a:cubicBezTo>
                    <a:pt x="3621" y="824"/>
                    <a:pt x="3724" y="863"/>
                    <a:pt x="3813" y="863"/>
                  </a:cubicBezTo>
                  <a:cubicBezTo>
                    <a:pt x="3871" y="863"/>
                    <a:pt x="3924" y="846"/>
                    <a:pt x="3966" y="808"/>
                  </a:cubicBezTo>
                  <a:cubicBezTo>
                    <a:pt x="4117" y="700"/>
                    <a:pt x="4085" y="419"/>
                    <a:pt x="3880" y="203"/>
                  </a:cubicBezTo>
                  <a:cubicBezTo>
                    <a:pt x="3758" y="68"/>
                    <a:pt x="3603" y="0"/>
                    <a:pt x="3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6"/>
            <p:cNvSpPr/>
            <p:nvPr/>
          </p:nvSpPr>
          <p:spPr>
            <a:xfrm>
              <a:off x="2604925" y="3444925"/>
              <a:ext cx="125125" cy="58975"/>
            </a:xfrm>
            <a:custGeom>
              <a:avLst/>
              <a:gdLst/>
              <a:ahLst/>
              <a:cxnLst/>
              <a:rect l="l" t="t" r="r" b="b"/>
              <a:pathLst>
                <a:path w="5005" h="2359" extrusionOk="0">
                  <a:moveTo>
                    <a:pt x="4489" y="0"/>
                  </a:moveTo>
                  <a:cubicBezTo>
                    <a:pt x="4453" y="0"/>
                    <a:pt x="4419" y="8"/>
                    <a:pt x="4388" y="24"/>
                  </a:cubicBezTo>
                  <a:cubicBezTo>
                    <a:pt x="4258" y="89"/>
                    <a:pt x="4215" y="262"/>
                    <a:pt x="4248" y="445"/>
                  </a:cubicBezTo>
                  <a:lnTo>
                    <a:pt x="1" y="2282"/>
                  </a:lnTo>
                  <a:lnTo>
                    <a:pt x="22" y="2358"/>
                  </a:lnTo>
                  <a:lnTo>
                    <a:pt x="4366" y="748"/>
                  </a:lnTo>
                  <a:cubicBezTo>
                    <a:pt x="4457" y="875"/>
                    <a:pt x="4586" y="964"/>
                    <a:pt x="4701" y="964"/>
                  </a:cubicBezTo>
                  <a:cubicBezTo>
                    <a:pt x="4724" y="964"/>
                    <a:pt x="4745" y="961"/>
                    <a:pt x="4766" y="954"/>
                  </a:cubicBezTo>
                  <a:cubicBezTo>
                    <a:pt x="4939" y="899"/>
                    <a:pt x="5004" y="630"/>
                    <a:pt x="4906" y="359"/>
                  </a:cubicBezTo>
                  <a:cubicBezTo>
                    <a:pt x="4819" y="141"/>
                    <a:pt x="4640" y="0"/>
                    <a:pt x="4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1044;p36"/>
          <p:cNvGrpSpPr/>
          <p:nvPr/>
        </p:nvGrpSpPr>
        <p:grpSpPr>
          <a:xfrm flipH="1">
            <a:off x="1474342" y="1306449"/>
            <a:ext cx="1210348" cy="1125453"/>
            <a:chOff x="2287525" y="3243650"/>
            <a:chExt cx="571350" cy="531300"/>
          </a:xfrm>
        </p:grpSpPr>
        <p:sp>
          <p:nvSpPr>
            <p:cNvPr id="1045" name="Google Shape;1045;p36"/>
            <p:cNvSpPr/>
            <p:nvPr/>
          </p:nvSpPr>
          <p:spPr>
            <a:xfrm>
              <a:off x="2287525" y="3243650"/>
              <a:ext cx="571350" cy="531300"/>
            </a:xfrm>
            <a:custGeom>
              <a:avLst/>
              <a:gdLst/>
              <a:ahLst/>
              <a:cxnLst/>
              <a:rect l="l" t="t" r="r" b="b"/>
              <a:pathLst>
                <a:path w="22854" h="21252" extrusionOk="0">
                  <a:moveTo>
                    <a:pt x="11892" y="0"/>
                  </a:moveTo>
                  <a:cubicBezTo>
                    <a:pt x="11513" y="0"/>
                    <a:pt x="11123" y="38"/>
                    <a:pt x="10730" y="111"/>
                  </a:cubicBezTo>
                  <a:cubicBezTo>
                    <a:pt x="8386" y="555"/>
                    <a:pt x="6657" y="2111"/>
                    <a:pt x="6592" y="4639"/>
                  </a:cubicBezTo>
                  <a:cubicBezTo>
                    <a:pt x="6343" y="4574"/>
                    <a:pt x="6083" y="4531"/>
                    <a:pt x="5835" y="4510"/>
                  </a:cubicBezTo>
                  <a:cubicBezTo>
                    <a:pt x="5578" y="4485"/>
                    <a:pt x="5330" y="4473"/>
                    <a:pt x="5090" y="4473"/>
                  </a:cubicBezTo>
                  <a:cubicBezTo>
                    <a:pt x="2093" y="4473"/>
                    <a:pt x="446" y="6359"/>
                    <a:pt x="216" y="8821"/>
                  </a:cubicBezTo>
                  <a:cubicBezTo>
                    <a:pt x="0" y="11090"/>
                    <a:pt x="1070" y="13111"/>
                    <a:pt x="3555" y="13856"/>
                  </a:cubicBezTo>
                  <a:cubicBezTo>
                    <a:pt x="3425" y="14072"/>
                    <a:pt x="3307" y="14288"/>
                    <a:pt x="3220" y="14516"/>
                  </a:cubicBezTo>
                  <a:cubicBezTo>
                    <a:pt x="1924" y="17616"/>
                    <a:pt x="3372" y="19918"/>
                    <a:pt x="5932" y="20869"/>
                  </a:cubicBezTo>
                  <a:cubicBezTo>
                    <a:pt x="6612" y="21120"/>
                    <a:pt x="7301" y="21252"/>
                    <a:pt x="7970" y="21252"/>
                  </a:cubicBezTo>
                  <a:cubicBezTo>
                    <a:pt x="9462" y="21252"/>
                    <a:pt x="10859" y="20598"/>
                    <a:pt x="11843" y="19151"/>
                  </a:cubicBezTo>
                  <a:cubicBezTo>
                    <a:pt x="12027" y="19335"/>
                    <a:pt x="12211" y="19497"/>
                    <a:pt x="12405" y="19648"/>
                  </a:cubicBezTo>
                  <a:cubicBezTo>
                    <a:pt x="13529" y="20482"/>
                    <a:pt x="14645" y="20852"/>
                    <a:pt x="15684" y="20852"/>
                  </a:cubicBezTo>
                  <a:cubicBezTo>
                    <a:pt x="17165" y="20852"/>
                    <a:pt x="18490" y="20101"/>
                    <a:pt x="19461" y="18870"/>
                  </a:cubicBezTo>
                  <a:cubicBezTo>
                    <a:pt x="20877" y="17066"/>
                    <a:pt x="21082" y="14829"/>
                    <a:pt x="19396" y="12948"/>
                  </a:cubicBezTo>
                  <a:cubicBezTo>
                    <a:pt x="19634" y="12830"/>
                    <a:pt x="19850" y="12700"/>
                    <a:pt x="20044" y="12559"/>
                  </a:cubicBezTo>
                  <a:cubicBezTo>
                    <a:pt x="22811" y="10604"/>
                    <a:pt x="22854" y="7946"/>
                    <a:pt x="21223" y="5860"/>
                  </a:cubicBezTo>
                  <a:cubicBezTo>
                    <a:pt x="20256" y="4611"/>
                    <a:pt x="18911" y="3846"/>
                    <a:pt x="17398" y="3846"/>
                  </a:cubicBezTo>
                  <a:cubicBezTo>
                    <a:pt x="17118" y="3846"/>
                    <a:pt x="16833" y="3872"/>
                    <a:pt x="16543" y="3926"/>
                  </a:cubicBezTo>
                  <a:cubicBezTo>
                    <a:pt x="15954" y="1238"/>
                    <a:pt x="14079"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6"/>
            <p:cNvSpPr/>
            <p:nvPr/>
          </p:nvSpPr>
          <p:spPr>
            <a:xfrm>
              <a:off x="2607625" y="3501675"/>
              <a:ext cx="132150" cy="25200"/>
            </a:xfrm>
            <a:custGeom>
              <a:avLst/>
              <a:gdLst/>
              <a:ahLst/>
              <a:cxnLst/>
              <a:rect l="l" t="t" r="r" b="b"/>
              <a:pathLst>
                <a:path w="5286" h="1008" extrusionOk="0">
                  <a:moveTo>
                    <a:pt x="4951" y="1"/>
                  </a:moveTo>
                  <a:cubicBezTo>
                    <a:pt x="4943" y="1"/>
                    <a:pt x="4936" y="1"/>
                    <a:pt x="4928" y="2"/>
                  </a:cubicBezTo>
                  <a:cubicBezTo>
                    <a:pt x="4777" y="12"/>
                    <a:pt x="4669" y="164"/>
                    <a:pt x="4637" y="348"/>
                  </a:cubicBezTo>
                  <a:lnTo>
                    <a:pt x="1" y="531"/>
                  </a:lnTo>
                  <a:cubicBezTo>
                    <a:pt x="1" y="564"/>
                    <a:pt x="12" y="585"/>
                    <a:pt x="12" y="607"/>
                  </a:cubicBezTo>
                  <a:lnTo>
                    <a:pt x="4637" y="672"/>
                  </a:lnTo>
                  <a:cubicBezTo>
                    <a:pt x="4680" y="855"/>
                    <a:pt x="4788" y="996"/>
                    <a:pt x="4939" y="1006"/>
                  </a:cubicBezTo>
                  <a:cubicBezTo>
                    <a:pt x="4947" y="1007"/>
                    <a:pt x="4955" y="1008"/>
                    <a:pt x="4962" y="1008"/>
                  </a:cubicBezTo>
                  <a:cubicBezTo>
                    <a:pt x="5127" y="1008"/>
                    <a:pt x="5285" y="788"/>
                    <a:pt x="5285" y="499"/>
                  </a:cubicBezTo>
                  <a:cubicBezTo>
                    <a:pt x="5274" y="220"/>
                    <a:pt x="5116" y="1"/>
                    <a:pt x="4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6"/>
            <p:cNvSpPr/>
            <p:nvPr/>
          </p:nvSpPr>
          <p:spPr>
            <a:xfrm>
              <a:off x="2605200" y="3527900"/>
              <a:ext cx="126450" cy="56450"/>
            </a:xfrm>
            <a:custGeom>
              <a:avLst/>
              <a:gdLst/>
              <a:ahLst/>
              <a:cxnLst/>
              <a:rect l="l" t="t" r="r" b="b"/>
              <a:pathLst>
                <a:path w="5058" h="2258" extrusionOk="0">
                  <a:moveTo>
                    <a:pt x="22" y="1"/>
                  </a:moveTo>
                  <a:cubicBezTo>
                    <a:pt x="11" y="22"/>
                    <a:pt x="11" y="55"/>
                    <a:pt x="1" y="77"/>
                  </a:cubicBezTo>
                  <a:lnTo>
                    <a:pt x="4301" y="1806"/>
                  </a:lnTo>
                  <a:cubicBezTo>
                    <a:pt x="4269" y="2000"/>
                    <a:pt x="4323" y="2173"/>
                    <a:pt x="4453" y="2238"/>
                  </a:cubicBezTo>
                  <a:cubicBezTo>
                    <a:pt x="4479" y="2251"/>
                    <a:pt x="4508" y="2257"/>
                    <a:pt x="4538" y="2257"/>
                  </a:cubicBezTo>
                  <a:cubicBezTo>
                    <a:pt x="4685" y="2257"/>
                    <a:pt x="4869" y="2113"/>
                    <a:pt x="4950" y="1881"/>
                  </a:cubicBezTo>
                  <a:cubicBezTo>
                    <a:pt x="5058" y="1611"/>
                    <a:pt x="4982" y="1341"/>
                    <a:pt x="4799" y="1297"/>
                  </a:cubicBezTo>
                  <a:cubicBezTo>
                    <a:pt x="4778" y="1290"/>
                    <a:pt x="4756" y="1287"/>
                    <a:pt x="4734" y="1287"/>
                  </a:cubicBezTo>
                  <a:cubicBezTo>
                    <a:pt x="4618" y="1287"/>
                    <a:pt x="4491" y="1378"/>
                    <a:pt x="4410" y="1514"/>
                  </a:cubicBez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6"/>
            <p:cNvSpPr/>
            <p:nvPr/>
          </p:nvSpPr>
          <p:spPr>
            <a:xfrm>
              <a:off x="2598175" y="3539525"/>
              <a:ext cx="104575" cy="93625"/>
            </a:xfrm>
            <a:custGeom>
              <a:avLst/>
              <a:gdLst/>
              <a:ahLst/>
              <a:cxnLst/>
              <a:rect l="l" t="t" r="r" b="b"/>
              <a:pathLst>
                <a:path w="4183" h="3745" extrusionOk="0">
                  <a:moveTo>
                    <a:pt x="44" y="1"/>
                  </a:moveTo>
                  <a:cubicBezTo>
                    <a:pt x="22" y="22"/>
                    <a:pt x="11" y="44"/>
                    <a:pt x="1" y="54"/>
                  </a:cubicBezTo>
                  <a:lnTo>
                    <a:pt x="3383" y="3221"/>
                  </a:lnTo>
                  <a:cubicBezTo>
                    <a:pt x="3286" y="3394"/>
                    <a:pt x="3264" y="3567"/>
                    <a:pt x="3372" y="3675"/>
                  </a:cubicBezTo>
                  <a:cubicBezTo>
                    <a:pt x="3415" y="3721"/>
                    <a:pt x="3479" y="3744"/>
                    <a:pt x="3552" y="3744"/>
                  </a:cubicBezTo>
                  <a:cubicBezTo>
                    <a:pt x="3682" y="3744"/>
                    <a:pt x="3842" y="3672"/>
                    <a:pt x="3966" y="3534"/>
                  </a:cubicBezTo>
                  <a:cubicBezTo>
                    <a:pt x="4161" y="3307"/>
                    <a:pt x="4182" y="3026"/>
                    <a:pt x="4042" y="2918"/>
                  </a:cubicBezTo>
                  <a:cubicBezTo>
                    <a:pt x="3998" y="2887"/>
                    <a:pt x="3947" y="2872"/>
                    <a:pt x="3892" y="2872"/>
                  </a:cubicBezTo>
                  <a:cubicBezTo>
                    <a:pt x="3797" y="2872"/>
                    <a:pt x="3691" y="2915"/>
                    <a:pt x="3588" y="2983"/>
                  </a:cubicBezTo>
                  <a:lnTo>
                    <a:pt x="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6"/>
            <p:cNvSpPr/>
            <p:nvPr/>
          </p:nvSpPr>
          <p:spPr>
            <a:xfrm>
              <a:off x="2587375" y="3547900"/>
              <a:ext cx="70800" cy="119675"/>
            </a:xfrm>
            <a:custGeom>
              <a:avLst/>
              <a:gdLst/>
              <a:ahLst/>
              <a:cxnLst/>
              <a:rect l="l" t="t" r="r" b="b"/>
              <a:pathLst>
                <a:path w="2832" h="4787" extrusionOk="0">
                  <a:moveTo>
                    <a:pt x="76" y="0"/>
                  </a:moveTo>
                  <a:cubicBezTo>
                    <a:pt x="54" y="12"/>
                    <a:pt x="33" y="22"/>
                    <a:pt x="1" y="33"/>
                  </a:cubicBezTo>
                  <a:lnTo>
                    <a:pt x="2010" y="4204"/>
                  </a:lnTo>
                  <a:cubicBezTo>
                    <a:pt x="1859" y="4334"/>
                    <a:pt x="1783" y="4495"/>
                    <a:pt x="1838" y="4625"/>
                  </a:cubicBezTo>
                  <a:cubicBezTo>
                    <a:pt x="1877" y="4730"/>
                    <a:pt x="1995" y="4787"/>
                    <a:pt x="2140" y="4787"/>
                  </a:cubicBezTo>
                  <a:cubicBezTo>
                    <a:pt x="2235" y="4787"/>
                    <a:pt x="2340" y="4763"/>
                    <a:pt x="2443" y="4712"/>
                  </a:cubicBezTo>
                  <a:cubicBezTo>
                    <a:pt x="2712" y="4582"/>
                    <a:pt x="2832" y="4312"/>
                    <a:pt x="2734" y="4161"/>
                  </a:cubicBezTo>
                  <a:cubicBezTo>
                    <a:pt x="2682" y="4079"/>
                    <a:pt x="2579" y="4038"/>
                    <a:pt x="2460" y="4038"/>
                  </a:cubicBezTo>
                  <a:cubicBezTo>
                    <a:pt x="2406" y="4038"/>
                    <a:pt x="2349" y="4047"/>
                    <a:pt x="2291" y="4063"/>
                  </a:cubicBezTo>
                  <a:lnTo>
                    <a:pt x="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6"/>
            <p:cNvSpPr/>
            <p:nvPr/>
          </p:nvSpPr>
          <p:spPr>
            <a:xfrm>
              <a:off x="2574675" y="3551950"/>
              <a:ext cx="27325" cy="131375"/>
            </a:xfrm>
            <a:custGeom>
              <a:avLst/>
              <a:gdLst/>
              <a:ahLst/>
              <a:cxnLst/>
              <a:rect l="l" t="t" r="r" b="b"/>
              <a:pathLst>
                <a:path w="1093" h="5255" extrusionOk="0">
                  <a:moveTo>
                    <a:pt x="76" y="1"/>
                  </a:moveTo>
                  <a:cubicBezTo>
                    <a:pt x="55" y="1"/>
                    <a:pt x="22" y="11"/>
                    <a:pt x="0" y="11"/>
                  </a:cubicBezTo>
                  <a:lnTo>
                    <a:pt x="368" y="4626"/>
                  </a:lnTo>
                  <a:cubicBezTo>
                    <a:pt x="184" y="4679"/>
                    <a:pt x="55" y="4809"/>
                    <a:pt x="55" y="4950"/>
                  </a:cubicBezTo>
                  <a:cubicBezTo>
                    <a:pt x="55" y="5121"/>
                    <a:pt x="270" y="5255"/>
                    <a:pt x="536" y="5255"/>
                  </a:cubicBezTo>
                  <a:cubicBezTo>
                    <a:pt x="555" y="5255"/>
                    <a:pt x="575" y="5254"/>
                    <a:pt x="595" y="5252"/>
                  </a:cubicBezTo>
                  <a:cubicBezTo>
                    <a:pt x="886" y="5209"/>
                    <a:pt x="1092" y="5025"/>
                    <a:pt x="1059" y="4852"/>
                  </a:cubicBezTo>
                  <a:cubicBezTo>
                    <a:pt x="1027" y="4712"/>
                    <a:pt x="876" y="4614"/>
                    <a:pt x="682" y="4593"/>
                  </a:cubicBezTo>
                  <a:lnTo>
                    <a:pt x="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6"/>
            <p:cNvSpPr/>
            <p:nvPr/>
          </p:nvSpPr>
          <p:spPr>
            <a:xfrm>
              <a:off x="2516600" y="3550875"/>
              <a:ext cx="47025" cy="128075"/>
            </a:xfrm>
            <a:custGeom>
              <a:avLst/>
              <a:gdLst/>
              <a:ahLst/>
              <a:cxnLst/>
              <a:rect l="l" t="t" r="r" b="b"/>
              <a:pathLst>
                <a:path w="1881" h="5123" extrusionOk="0">
                  <a:moveTo>
                    <a:pt x="1805" y="1"/>
                  </a:moveTo>
                  <a:lnTo>
                    <a:pt x="465" y="4441"/>
                  </a:lnTo>
                  <a:cubicBezTo>
                    <a:pt x="444" y="4439"/>
                    <a:pt x="423" y="4438"/>
                    <a:pt x="403" y="4438"/>
                  </a:cubicBezTo>
                  <a:cubicBezTo>
                    <a:pt x="244" y="4438"/>
                    <a:pt x="104" y="4511"/>
                    <a:pt x="65" y="4625"/>
                  </a:cubicBezTo>
                  <a:cubicBezTo>
                    <a:pt x="1" y="4787"/>
                    <a:pt x="173" y="5025"/>
                    <a:pt x="454" y="5101"/>
                  </a:cubicBezTo>
                  <a:cubicBezTo>
                    <a:pt x="519" y="5115"/>
                    <a:pt x="583" y="5122"/>
                    <a:pt x="642" y="5122"/>
                  </a:cubicBezTo>
                  <a:cubicBezTo>
                    <a:pt x="850" y="5122"/>
                    <a:pt x="1012" y="5038"/>
                    <a:pt x="1038" y="4895"/>
                  </a:cubicBezTo>
                  <a:cubicBezTo>
                    <a:pt x="1059" y="4755"/>
                    <a:pt x="951" y="4604"/>
                    <a:pt x="779" y="4517"/>
                  </a:cubicBezTo>
                  <a:lnTo>
                    <a:pt x="1881" y="11"/>
                  </a:lnTo>
                  <a:lnTo>
                    <a:pt x="18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6"/>
            <p:cNvSpPr/>
            <p:nvPr/>
          </p:nvSpPr>
          <p:spPr>
            <a:xfrm>
              <a:off x="2464725" y="3544650"/>
              <a:ext cx="86750" cy="110250"/>
            </a:xfrm>
            <a:custGeom>
              <a:avLst/>
              <a:gdLst/>
              <a:ahLst/>
              <a:cxnLst/>
              <a:rect l="l" t="t" r="r" b="b"/>
              <a:pathLst>
                <a:path w="3470" h="4410" extrusionOk="0">
                  <a:moveTo>
                    <a:pt x="3404" y="1"/>
                  </a:moveTo>
                  <a:lnTo>
                    <a:pt x="563" y="3664"/>
                  </a:lnTo>
                  <a:cubicBezTo>
                    <a:pt x="484" y="3630"/>
                    <a:pt x="405" y="3611"/>
                    <a:pt x="333" y="3611"/>
                  </a:cubicBezTo>
                  <a:cubicBezTo>
                    <a:pt x="248" y="3611"/>
                    <a:pt x="172" y="3637"/>
                    <a:pt x="119" y="3696"/>
                  </a:cubicBezTo>
                  <a:cubicBezTo>
                    <a:pt x="1" y="3826"/>
                    <a:pt x="76" y="4107"/>
                    <a:pt x="314" y="4269"/>
                  </a:cubicBezTo>
                  <a:cubicBezTo>
                    <a:pt x="436" y="4364"/>
                    <a:pt x="570" y="4410"/>
                    <a:pt x="685" y="4410"/>
                  </a:cubicBezTo>
                  <a:cubicBezTo>
                    <a:pt x="793" y="4410"/>
                    <a:pt x="883" y="4369"/>
                    <a:pt x="930" y="4291"/>
                  </a:cubicBezTo>
                  <a:cubicBezTo>
                    <a:pt x="1005" y="4172"/>
                    <a:pt x="941" y="3999"/>
                    <a:pt x="822" y="3847"/>
                  </a:cubicBezTo>
                  <a:lnTo>
                    <a:pt x="3469" y="44"/>
                  </a:lnTo>
                  <a:cubicBezTo>
                    <a:pt x="3447" y="34"/>
                    <a:pt x="3426" y="12"/>
                    <a:pt x="3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6"/>
            <p:cNvSpPr/>
            <p:nvPr/>
          </p:nvSpPr>
          <p:spPr>
            <a:xfrm>
              <a:off x="2426375" y="3534925"/>
              <a:ext cx="115650" cy="78650"/>
            </a:xfrm>
            <a:custGeom>
              <a:avLst/>
              <a:gdLst/>
              <a:ahLst/>
              <a:cxnLst/>
              <a:rect l="l" t="t" r="r" b="b"/>
              <a:pathLst>
                <a:path w="4626" h="3146" extrusionOk="0">
                  <a:moveTo>
                    <a:pt x="4592" y="1"/>
                  </a:moveTo>
                  <a:lnTo>
                    <a:pt x="616" y="2378"/>
                  </a:lnTo>
                  <a:cubicBezTo>
                    <a:pt x="513" y="2283"/>
                    <a:pt x="399" y="2223"/>
                    <a:pt x="294" y="2223"/>
                  </a:cubicBezTo>
                  <a:cubicBezTo>
                    <a:pt x="256" y="2223"/>
                    <a:pt x="218" y="2231"/>
                    <a:pt x="184" y="2248"/>
                  </a:cubicBezTo>
                  <a:cubicBezTo>
                    <a:pt x="22" y="2335"/>
                    <a:pt x="0" y="2616"/>
                    <a:pt x="162" y="2865"/>
                  </a:cubicBezTo>
                  <a:cubicBezTo>
                    <a:pt x="272" y="3045"/>
                    <a:pt x="445" y="3146"/>
                    <a:pt x="585" y="3146"/>
                  </a:cubicBezTo>
                  <a:cubicBezTo>
                    <a:pt x="638" y="3146"/>
                    <a:pt x="686" y="3132"/>
                    <a:pt x="724" y="3102"/>
                  </a:cubicBezTo>
                  <a:cubicBezTo>
                    <a:pt x="843" y="3016"/>
                    <a:pt x="854" y="2832"/>
                    <a:pt x="789" y="2648"/>
                  </a:cubicBezTo>
                  <a:lnTo>
                    <a:pt x="4625" y="65"/>
                  </a:lnTo>
                  <a:lnTo>
                    <a:pt x="45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6"/>
            <p:cNvSpPr/>
            <p:nvPr/>
          </p:nvSpPr>
          <p:spPr>
            <a:xfrm>
              <a:off x="2406100" y="3522500"/>
              <a:ext cx="130775" cy="37750"/>
            </a:xfrm>
            <a:custGeom>
              <a:avLst/>
              <a:gdLst/>
              <a:ahLst/>
              <a:cxnLst/>
              <a:rect l="l" t="t" r="r" b="b"/>
              <a:pathLst>
                <a:path w="5231" h="1510" extrusionOk="0">
                  <a:moveTo>
                    <a:pt x="5220" y="1"/>
                  </a:moveTo>
                  <a:lnTo>
                    <a:pt x="649" y="790"/>
                  </a:lnTo>
                  <a:cubicBezTo>
                    <a:pt x="587" y="624"/>
                    <a:pt x="456" y="508"/>
                    <a:pt x="312" y="508"/>
                  </a:cubicBezTo>
                  <a:cubicBezTo>
                    <a:pt x="306" y="508"/>
                    <a:pt x="299" y="508"/>
                    <a:pt x="293" y="509"/>
                  </a:cubicBezTo>
                  <a:cubicBezTo>
                    <a:pt x="120" y="531"/>
                    <a:pt x="1" y="790"/>
                    <a:pt x="55" y="1081"/>
                  </a:cubicBezTo>
                  <a:cubicBezTo>
                    <a:pt x="114" y="1335"/>
                    <a:pt x="286" y="1509"/>
                    <a:pt x="446" y="1509"/>
                  </a:cubicBezTo>
                  <a:cubicBezTo>
                    <a:pt x="464" y="1509"/>
                    <a:pt x="481" y="1507"/>
                    <a:pt x="498" y="1503"/>
                  </a:cubicBezTo>
                  <a:cubicBezTo>
                    <a:pt x="639" y="1460"/>
                    <a:pt x="714" y="1297"/>
                    <a:pt x="714" y="1103"/>
                  </a:cubicBezTo>
                  <a:lnTo>
                    <a:pt x="5231" y="77"/>
                  </a:lnTo>
                  <a:cubicBezTo>
                    <a:pt x="5220" y="44"/>
                    <a:pt x="5220" y="22"/>
                    <a:pt x="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6"/>
            <p:cNvSpPr/>
            <p:nvPr/>
          </p:nvSpPr>
          <p:spPr>
            <a:xfrm>
              <a:off x="2405550" y="3476625"/>
              <a:ext cx="131075" cy="34550"/>
            </a:xfrm>
            <a:custGeom>
              <a:avLst/>
              <a:gdLst/>
              <a:ahLst/>
              <a:cxnLst/>
              <a:rect l="l" t="t" r="r" b="b"/>
              <a:pathLst>
                <a:path w="5243" h="1382" extrusionOk="0">
                  <a:moveTo>
                    <a:pt x="416" y="1"/>
                  </a:moveTo>
                  <a:cubicBezTo>
                    <a:pt x="257" y="1"/>
                    <a:pt x="83" y="183"/>
                    <a:pt x="44" y="442"/>
                  </a:cubicBezTo>
                  <a:cubicBezTo>
                    <a:pt x="1" y="733"/>
                    <a:pt x="120" y="982"/>
                    <a:pt x="304" y="993"/>
                  </a:cubicBezTo>
                  <a:cubicBezTo>
                    <a:pt x="310" y="993"/>
                    <a:pt x="316" y="993"/>
                    <a:pt x="322" y="993"/>
                  </a:cubicBezTo>
                  <a:cubicBezTo>
                    <a:pt x="457" y="993"/>
                    <a:pt x="587" y="877"/>
                    <a:pt x="649" y="712"/>
                  </a:cubicBezTo>
                  <a:lnTo>
                    <a:pt x="5231" y="1382"/>
                  </a:lnTo>
                  <a:cubicBezTo>
                    <a:pt x="5242" y="1360"/>
                    <a:pt x="5242" y="1339"/>
                    <a:pt x="5242" y="1307"/>
                  </a:cubicBezTo>
                  <a:lnTo>
                    <a:pt x="704" y="388"/>
                  </a:lnTo>
                  <a:cubicBezTo>
                    <a:pt x="704" y="204"/>
                    <a:pt x="617" y="42"/>
                    <a:pt x="476" y="10"/>
                  </a:cubicBezTo>
                  <a:cubicBezTo>
                    <a:pt x="457" y="4"/>
                    <a:pt x="437"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6"/>
            <p:cNvSpPr/>
            <p:nvPr/>
          </p:nvSpPr>
          <p:spPr>
            <a:xfrm>
              <a:off x="2424475" y="3422575"/>
              <a:ext cx="117275" cy="76175"/>
            </a:xfrm>
            <a:custGeom>
              <a:avLst/>
              <a:gdLst/>
              <a:ahLst/>
              <a:cxnLst/>
              <a:rect l="l" t="t" r="r" b="b"/>
              <a:pathLst>
                <a:path w="4691" h="3047" extrusionOk="0">
                  <a:moveTo>
                    <a:pt x="571" y="1"/>
                  </a:moveTo>
                  <a:cubicBezTo>
                    <a:pt x="430" y="1"/>
                    <a:pt x="256" y="108"/>
                    <a:pt x="152" y="292"/>
                  </a:cubicBezTo>
                  <a:cubicBezTo>
                    <a:pt x="0" y="551"/>
                    <a:pt x="22" y="821"/>
                    <a:pt x="184" y="907"/>
                  </a:cubicBezTo>
                  <a:cubicBezTo>
                    <a:pt x="217" y="923"/>
                    <a:pt x="252" y="931"/>
                    <a:pt x="289" y="931"/>
                  </a:cubicBezTo>
                  <a:cubicBezTo>
                    <a:pt x="398" y="931"/>
                    <a:pt x="520" y="864"/>
                    <a:pt x="617" y="767"/>
                  </a:cubicBezTo>
                  <a:lnTo>
                    <a:pt x="4647" y="3047"/>
                  </a:lnTo>
                  <a:cubicBezTo>
                    <a:pt x="4658" y="3025"/>
                    <a:pt x="4680" y="3003"/>
                    <a:pt x="4690" y="2982"/>
                  </a:cubicBezTo>
                  <a:lnTo>
                    <a:pt x="778" y="486"/>
                  </a:lnTo>
                  <a:cubicBezTo>
                    <a:pt x="843" y="313"/>
                    <a:pt x="822" y="129"/>
                    <a:pt x="703" y="43"/>
                  </a:cubicBezTo>
                  <a:cubicBezTo>
                    <a:pt x="666" y="14"/>
                    <a:pt x="621"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6"/>
            <p:cNvSpPr/>
            <p:nvPr/>
          </p:nvSpPr>
          <p:spPr>
            <a:xfrm>
              <a:off x="2461500" y="3380275"/>
              <a:ext cx="89175" cy="108225"/>
            </a:xfrm>
            <a:custGeom>
              <a:avLst/>
              <a:gdLst/>
              <a:ahLst/>
              <a:cxnLst/>
              <a:rect l="l" t="t" r="r" b="b"/>
              <a:pathLst>
                <a:path w="3567" h="4329" extrusionOk="0">
                  <a:moveTo>
                    <a:pt x="684" y="0"/>
                  </a:moveTo>
                  <a:cubicBezTo>
                    <a:pt x="568" y="0"/>
                    <a:pt x="429" y="49"/>
                    <a:pt x="303" y="147"/>
                  </a:cubicBezTo>
                  <a:cubicBezTo>
                    <a:pt x="65" y="320"/>
                    <a:pt x="0" y="601"/>
                    <a:pt x="119" y="730"/>
                  </a:cubicBezTo>
                  <a:cubicBezTo>
                    <a:pt x="169" y="786"/>
                    <a:pt x="242" y="810"/>
                    <a:pt x="324" y="810"/>
                  </a:cubicBezTo>
                  <a:cubicBezTo>
                    <a:pt x="402" y="810"/>
                    <a:pt x="488" y="788"/>
                    <a:pt x="572" y="752"/>
                  </a:cubicBezTo>
                  <a:lnTo>
                    <a:pt x="3512" y="4328"/>
                  </a:lnTo>
                  <a:cubicBezTo>
                    <a:pt x="3523" y="4318"/>
                    <a:pt x="3544" y="4306"/>
                    <a:pt x="3566" y="4285"/>
                  </a:cubicBezTo>
                  <a:lnTo>
                    <a:pt x="821" y="557"/>
                  </a:lnTo>
                  <a:cubicBezTo>
                    <a:pt x="940" y="406"/>
                    <a:pt x="994" y="233"/>
                    <a:pt x="918" y="114"/>
                  </a:cubicBezTo>
                  <a:cubicBezTo>
                    <a:pt x="873" y="38"/>
                    <a:pt x="787"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6"/>
            <p:cNvSpPr/>
            <p:nvPr/>
          </p:nvSpPr>
          <p:spPr>
            <a:xfrm>
              <a:off x="2512825" y="3354900"/>
              <a:ext cx="49725" cy="127375"/>
            </a:xfrm>
            <a:custGeom>
              <a:avLst/>
              <a:gdLst/>
              <a:ahLst/>
              <a:cxnLst/>
              <a:rect l="l" t="t" r="r" b="b"/>
              <a:pathLst>
                <a:path w="1989" h="5095" extrusionOk="0">
                  <a:moveTo>
                    <a:pt x="635" y="1"/>
                  </a:moveTo>
                  <a:cubicBezTo>
                    <a:pt x="574" y="1"/>
                    <a:pt x="509" y="9"/>
                    <a:pt x="443" y="27"/>
                  </a:cubicBezTo>
                  <a:cubicBezTo>
                    <a:pt x="162" y="113"/>
                    <a:pt x="0" y="340"/>
                    <a:pt x="65" y="513"/>
                  </a:cubicBezTo>
                  <a:cubicBezTo>
                    <a:pt x="115" y="633"/>
                    <a:pt x="267" y="698"/>
                    <a:pt x="435" y="698"/>
                  </a:cubicBezTo>
                  <a:cubicBezTo>
                    <a:pt x="448" y="698"/>
                    <a:pt x="462" y="697"/>
                    <a:pt x="476" y="697"/>
                  </a:cubicBezTo>
                  <a:lnTo>
                    <a:pt x="1912" y="5095"/>
                  </a:lnTo>
                  <a:cubicBezTo>
                    <a:pt x="1934" y="5084"/>
                    <a:pt x="1967" y="5084"/>
                    <a:pt x="1989" y="5073"/>
                  </a:cubicBezTo>
                  <a:lnTo>
                    <a:pt x="778" y="600"/>
                  </a:lnTo>
                  <a:cubicBezTo>
                    <a:pt x="951" y="513"/>
                    <a:pt x="1059" y="362"/>
                    <a:pt x="1026" y="221"/>
                  </a:cubicBezTo>
                  <a:cubicBezTo>
                    <a:pt x="1002" y="89"/>
                    <a:pt x="837" y="1"/>
                    <a:pt x="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6"/>
            <p:cNvSpPr/>
            <p:nvPr/>
          </p:nvSpPr>
          <p:spPr>
            <a:xfrm>
              <a:off x="2571975" y="3349050"/>
              <a:ext cx="25950" cy="131625"/>
            </a:xfrm>
            <a:custGeom>
              <a:avLst/>
              <a:gdLst/>
              <a:ahLst/>
              <a:cxnLst/>
              <a:rect l="l" t="t" r="r" b="b"/>
              <a:pathLst>
                <a:path w="1038" h="5265" extrusionOk="0">
                  <a:moveTo>
                    <a:pt x="500" y="1"/>
                  </a:moveTo>
                  <a:cubicBezTo>
                    <a:pt x="222" y="1"/>
                    <a:pt x="0" y="137"/>
                    <a:pt x="0" y="315"/>
                  </a:cubicBezTo>
                  <a:cubicBezTo>
                    <a:pt x="0" y="455"/>
                    <a:pt x="141" y="585"/>
                    <a:pt x="324" y="639"/>
                  </a:cubicBezTo>
                  <a:lnTo>
                    <a:pt x="76" y="5264"/>
                  </a:lnTo>
                  <a:cubicBezTo>
                    <a:pt x="91" y="5264"/>
                    <a:pt x="105" y="5259"/>
                    <a:pt x="123" y="5259"/>
                  </a:cubicBezTo>
                  <a:cubicBezTo>
                    <a:pt x="131" y="5259"/>
                    <a:pt x="141" y="5260"/>
                    <a:pt x="152" y="5264"/>
                  </a:cubicBezTo>
                  <a:lnTo>
                    <a:pt x="638" y="661"/>
                  </a:lnTo>
                  <a:cubicBezTo>
                    <a:pt x="833" y="639"/>
                    <a:pt x="984" y="542"/>
                    <a:pt x="1006" y="402"/>
                  </a:cubicBezTo>
                  <a:cubicBezTo>
                    <a:pt x="1038" y="217"/>
                    <a:pt x="821" y="23"/>
                    <a:pt x="530" y="1"/>
                  </a:cubicBezTo>
                  <a:cubicBezTo>
                    <a:pt x="520" y="1"/>
                    <a:pt x="510"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6"/>
            <p:cNvSpPr/>
            <p:nvPr/>
          </p:nvSpPr>
          <p:spPr>
            <a:xfrm>
              <a:off x="2586550" y="3363500"/>
              <a:ext cx="68100" cy="120950"/>
            </a:xfrm>
            <a:custGeom>
              <a:avLst/>
              <a:gdLst/>
              <a:ahLst/>
              <a:cxnLst/>
              <a:rect l="l" t="t" r="r" b="b"/>
              <a:pathLst>
                <a:path w="2724" h="4838" extrusionOk="0">
                  <a:moveTo>
                    <a:pt x="2034" y="0"/>
                  </a:moveTo>
                  <a:cubicBezTo>
                    <a:pt x="1884" y="0"/>
                    <a:pt x="1760" y="62"/>
                    <a:pt x="1719" y="169"/>
                  </a:cubicBezTo>
                  <a:cubicBezTo>
                    <a:pt x="1676" y="299"/>
                    <a:pt x="1751" y="461"/>
                    <a:pt x="1903" y="580"/>
                  </a:cubicBezTo>
                  <a:lnTo>
                    <a:pt x="1" y="4805"/>
                  </a:lnTo>
                  <a:cubicBezTo>
                    <a:pt x="22" y="4816"/>
                    <a:pt x="44" y="4826"/>
                    <a:pt x="77" y="4837"/>
                  </a:cubicBezTo>
                  <a:lnTo>
                    <a:pt x="2195" y="720"/>
                  </a:lnTo>
                  <a:cubicBezTo>
                    <a:pt x="2246" y="732"/>
                    <a:pt x="2297" y="738"/>
                    <a:pt x="2345" y="738"/>
                  </a:cubicBezTo>
                  <a:cubicBezTo>
                    <a:pt x="2468" y="738"/>
                    <a:pt x="2572" y="698"/>
                    <a:pt x="2627" y="612"/>
                  </a:cubicBezTo>
                  <a:cubicBezTo>
                    <a:pt x="2724" y="461"/>
                    <a:pt x="2594" y="191"/>
                    <a:pt x="2324" y="72"/>
                  </a:cubicBezTo>
                  <a:cubicBezTo>
                    <a:pt x="2227" y="23"/>
                    <a:pt x="2126" y="0"/>
                    <a:pt x="2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6"/>
            <p:cNvSpPr/>
            <p:nvPr/>
          </p:nvSpPr>
          <p:spPr>
            <a:xfrm>
              <a:off x="2597375" y="3396700"/>
              <a:ext cx="102950" cy="95850"/>
            </a:xfrm>
            <a:custGeom>
              <a:avLst/>
              <a:gdLst/>
              <a:ahLst/>
              <a:cxnLst/>
              <a:rect l="l" t="t" r="r" b="b"/>
              <a:pathLst>
                <a:path w="4118" h="3834" extrusionOk="0">
                  <a:moveTo>
                    <a:pt x="3472" y="0"/>
                  </a:moveTo>
                  <a:cubicBezTo>
                    <a:pt x="3393" y="0"/>
                    <a:pt x="3323" y="25"/>
                    <a:pt x="3275" y="73"/>
                  </a:cubicBezTo>
                  <a:cubicBezTo>
                    <a:pt x="3177" y="181"/>
                    <a:pt x="3210" y="354"/>
                    <a:pt x="3296" y="527"/>
                  </a:cubicBezTo>
                  <a:lnTo>
                    <a:pt x="0" y="3779"/>
                  </a:lnTo>
                  <a:cubicBezTo>
                    <a:pt x="22" y="3801"/>
                    <a:pt x="33" y="3822"/>
                    <a:pt x="54" y="3834"/>
                  </a:cubicBezTo>
                  <a:lnTo>
                    <a:pt x="3523" y="765"/>
                  </a:lnTo>
                  <a:cubicBezTo>
                    <a:pt x="3621" y="824"/>
                    <a:pt x="3724" y="863"/>
                    <a:pt x="3813" y="863"/>
                  </a:cubicBezTo>
                  <a:cubicBezTo>
                    <a:pt x="3871" y="863"/>
                    <a:pt x="3924" y="846"/>
                    <a:pt x="3966" y="808"/>
                  </a:cubicBezTo>
                  <a:cubicBezTo>
                    <a:pt x="4117" y="700"/>
                    <a:pt x="4085" y="419"/>
                    <a:pt x="3880" y="203"/>
                  </a:cubicBezTo>
                  <a:cubicBezTo>
                    <a:pt x="3758" y="68"/>
                    <a:pt x="3603" y="0"/>
                    <a:pt x="3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6"/>
            <p:cNvSpPr/>
            <p:nvPr/>
          </p:nvSpPr>
          <p:spPr>
            <a:xfrm>
              <a:off x="2604925" y="3444925"/>
              <a:ext cx="125125" cy="58975"/>
            </a:xfrm>
            <a:custGeom>
              <a:avLst/>
              <a:gdLst/>
              <a:ahLst/>
              <a:cxnLst/>
              <a:rect l="l" t="t" r="r" b="b"/>
              <a:pathLst>
                <a:path w="5005" h="2359" extrusionOk="0">
                  <a:moveTo>
                    <a:pt x="4489" y="0"/>
                  </a:moveTo>
                  <a:cubicBezTo>
                    <a:pt x="4453" y="0"/>
                    <a:pt x="4419" y="8"/>
                    <a:pt x="4388" y="24"/>
                  </a:cubicBezTo>
                  <a:cubicBezTo>
                    <a:pt x="4258" y="89"/>
                    <a:pt x="4215" y="262"/>
                    <a:pt x="4248" y="445"/>
                  </a:cubicBezTo>
                  <a:lnTo>
                    <a:pt x="1" y="2282"/>
                  </a:lnTo>
                  <a:lnTo>
                    <a:pt x="22" y="2358"/>
                  </a:lnTo>
                  <a:lnTo>
                    <a:pt x="4366" y="748"/>
                  </a:lnTo>
                  <a:cubicBezTo>
                    <a:pt x="4457" y="875"/>
                    <a:pt x="4586" y="964"/>
                    <a:pt x="4701" y="964"/>
                  </a:cubicBezTo>
                  <a:cubicBezTo>
                    <a:pt x="4724" y="964"/>
                    <a:pt x="4745" y="961"/>
                    <a:pt x="4766" y="954"/>
                  </a:cubicBezTo>
                  <a:cubicBezTo>
                    <a:pt x="4939" y="899"/>
                    <a:pt x="5004" y="630"/>
                    <a:pt x="4906" y="359"/>
                  </a:cubicBezTo>
                  <a:cubicBezTo>
                    <a:pt x="4819" y="141"/>
                    <a:pt x="4640" y="0"/>
                    <a:pt x="4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36"/>
          <p:cNvGrpSpPr/>
          <p:nvPr/>
        </p:nvGrpSpPr>
        <p:grpSpPr>
          <a:xfrm flipH="1">
            <a:off x="1085811" y="2190417"/>
            <a:ext cx="508330" cy="472644"/>
            <a:chOff x="2287525" y="3243650"/>
            <a:chExt cx="571350" cy="531300"/>
          </a:xfrm>
        </p:grpSpPr>
        <p:sp>
          <p:nvSpPr>
            <p:cNvPr id="1064" name="Google Shape;1064;p36"/>
            <p:cNvSpPr/>
            <p:nvPr/>
          </p:nvSpPr>
          <p:spPr>
            <a:xfrm>
              <a:off x="2287525" y="3243650"/>
              <a:ext cx="571350" cy="531300"/>
            </a:xfrm>
            <a:custGeom>
              <a:avLst/>
              <a:gdLst/>
              <a:ahLst/>
              <a:cxnLst/>
              <a:rect l="l" t="t" r="r" b="b"/>
              <a:pathLst>
                <a:path w="22854" h="21252" extrusionOk="0">
                  <a:moveTo>
                    <a:pt x="11892" y="0"/>
                  </a:moveTo>
                  <a:cubicBezTo>
                    <a:pt x="11513" y="0"/>
                    <a:pt x="11123" y="38"/>
                    <a:pt x="10730" y="111"/>
                  </a:cubicBezTo>
                  <a:cubicBezTo>
                    <a:pt x="8386" y="555"/>
                    <a:pt x="6657" y="2111"/>
                    <a:pt x="6592" y="4639"/>
                  </a:cubicBezTo>
                  <a:cubicBezTo>
                    <a:pt x="6343" y="4574"/>
                    <a:pt x="6083" y="4531"/>
                    <a:pt x="5835" y="4510"/>
                  </a:cubicBezTo>
                  <a:cubicBezTo>
                    <a:pt x="5578" y="4485"/>
                    <a:pt x="5330" y="4473"/>
                    <a:pt x="5090" y="4473"/>
                  </a:cubicBezTo>
                  <a:cubicBezTo>
                    <a:pt x="2093" y="4473"/>
                    <a:pt x="446" y="6359"/>
                    <a:pt x="216" y="8821"/>
                  </a:cubicBezTo>
                  <a:cubicBezTo>
                    <a:pt x="0" y="11090"/>
                    <a:pt x="1070" y="13111"/>
                    <a:pt x="3555" y="13856"/>
                  </a:cubicBezTo>
                  <a:cubicBezTo>
                    <a:pt x="3425" y="14072"/>
                    <a:pt x="3307" y="14288"/>
                    <a:pt x="3220" y="14516"/>
                  </a:cubicBezTo>
                  <a:cubicBezTo>
                    <a:pt x="1924" y="17616"/>
                    <a:pt x="3372" y="19918"/>
                    <a:pt x="5932" y="20869"/>
                  </a:cubicBezTo>
                  <a:cubicBezTo>
                    <a:pt x="6612" y="21120"/>
                    <a:pt x="7301" y="21252"/>
                    <a:pt x="7970" y="21252"/>
                  </a:cubicBezTo>
                  <a:cubicBezTo>
                    <a:pt x="9462" y="21252"/>
                    <a:pt x="10859" y="20598"/>
                    <a:pt x="11843" y="19151"/>
                  </a:cubicBezTo>
                  <a:cubicBezTo>
                    <a:pt x="12027" y="19335"/>
                    <a:pt x="12211" y="19497"/>
                    <a:pt x="12405" y="19648"/>
                  </a:cubicBezTo>
                  <a:cubicBezTo>
                    <a:pt x="13529" y="20482"/>
                    <a:pt x="14645" y="20852"/>
                    <a:pt x="15684" y="20852"/>
                  </a:cubicBezTo>
                  <a:cubicBezTo>
                    <a:pt x="17165" y="20852"/>
                    <a:pt x="18490" y="20101"/>
                    <a:pt x="19461" y="18870"/>
                  </a:cubicBezTo>
                  <a:cubicBezTo>
                    <a:pt x="20877" y="17066"/>
                    <a:pt x="21082" y="14829"/>
                    <a:pt x="19396" y="12948"/>
                  </a:cubicBezTo>
                  <a:cubicBezTo>
                    <a:pt x="19634" y="12830"/>
                    <a:pt x="19850" y="12700"/>
                    <a:pt x="20044" y="12559"/>
                  </a:cubicBezTo>
                  <a:cubicBezTo>
                    <a:pt x="22811" y="10604"/>
                    <a:pt x="22854" y="7946"/>
                    <a:pt x="21223" y="5860"/>
                  </a:cubicBezTo>
                  <a:cubicBezTo>
                    <a:pt x="20256" y="4611"/>
                    <a:pt x="18911" y="3846"/>
                    <a:pt x="17398" y="3846"/>
                  </a:cubicBezTo>
                  <a:cubicBezTo>
                    <a:pt x="17118" y="3846"/>
                    <a:pt x="16833" y="3872"/>
                    <a:pt x="16543" y="3926"/>
                  </a:cubicBezTo>
                  <a:cubicBezTo>
                    <a:pt x="15954" y="1238"/>
                    <a:pt x="14079" y="0"/>
                    <a:pt x="118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6"/>
            <p:cNvSpPr/>
            <p:nvPr/>
          </p:nvSpPr>
          <p:spPr>
            <a:xfrm>
              <a:off x="2607625" y="3501675"/>
              <a:ext cx="132150" cy="25200"/>
            </a:xfrm>
            <a:custGeom>
              <a:avLst/>
              <a:gdLst/>
              <a:ahLst/>
              <a:cxnLst/>
              <a:rect l="l" t="t" r="r" b="b"/>
              <a:pathLst>
                <a:path w="5286" h="1008" extrusionOk="0">
                  <a:moveTo>
                    <a:pt x="4951" y="1"/>
                  </a:moveTo>
                  <a:cubicBezTo>
                    <a:pt x="4943" y="1"/>
                    <a:pt x="4936" y="1"/>
                    <a:pt x="4928" y="2"/>
                  </a:cubicBezTo>
                  <a:cubicBezTo>
                    <a:pt x="4777" y="12"/>
                    <a:pt x="4669" y="164"/>
                    <a:pt x="4637" y="348"/>
                  </a:cubicBezTo>
                  <a:lnTo>
                    <a:pt x="1" y="531"/>
                  </a:lnTo>
                  <a:cubicBezTo>
                    <a:pt x="1" y="564"/>
                    <a:pt x="12" y="585"/>
                    <a:pt x="12" y="607"/>
                  </a:cubicBezTo>
                  <a:lnTo>
                    <a:pt x="4637" y="672"/>
                  </a:lnTo>
                  <a:cubicBezTo>
                    <a:pt x="4680" y="855"/>
                    <a:pt x="4788" y="996"/>
                    <a:pt x="4939" y="1006"/>
                  </a:cubicBezTo>
                  <a:cubicBezTo>
                    <a:pt x="4947" y="1007"/>
                    <a:pt x="4955" y="1008"/>
                    <a:pt x="4962" y="1008"/>
                  </a:cubicBezTo>
                  <a:cubicBezTo>
                    <a:pt x="5127" y="1008"/>
                    <a:pt x="5285" y="788"/>
                    <a:pt x="5285" y="499"/>
                  </a:cubicBezTo>
                  <a:cubicBezTo>
                    <a:pt x="5274" y="220"/>
                    <a:pt x="5116" y="1"/>
                    <a:pt x="4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6"/>
            <p:cNvSpPr/>
            <p:nvPr/>
          </p:nvSpPr>
          <p:spPr>
            <a:xfrm>
              <a:off x="2605200" y="3527900"/>
              <a:ext cx="126450" cy="56450"/>
            </a:xfrm>
            <a:custGeom>
              <a:avLst/>
              <a:gdLst/>
              <a:ahLst/>
              <a:cxnLst/>
              <a:rect l="l" t="t" r="r" b="b"/>
              <a:pathLst>
                <a:path w="5058" h="2258" extrusionOk="0">
                  <a:moveTo>
                    <a:pt x="22" y="1"/>
                  </a:moveTo>
                  <a:cubicBezTo>
                    <a:pt x="11" y="22"/>
                    <a:pt x="11" y="55"/>
                    <a:pt x="1" y="77"/>
                  </a:cubicBezTo>
                  <a:lnTo>
                    <a:pt x="4301" y="1806"/>
                  </a:lnTo>
                  <a:cubicBezTo>
                    <a:pt x="4269" y="2000"/>
                    <a:pt x="4323" y="2173"/>
                    <a:pt x="4453" y="2238"/>
                  </a:cubicBezTo>
                  <a:cubicBezTo>
                    <a:pt x="4479" y="2251"/>
                    <a:pt x="4508" y="2257"/>
                    <a:pt x="4538" y="2257"/>
                  </a:cubicBezTo>
                  <a:cubicBezTo>
                    <a:pt x="4685" y="2257"/>
                    <a:pt x="4869" y="2113"/>
                    <a:pt x="4950" y="1881"/>
                  </a:cubicBezTo>
                  <a:cubicBezTo>
                    <a:pt x="5058" y="1611"/>
                    <a:pt x="4982" y="1341"/>
                    <a:pt x="4799" y="1297"/>
                  </a:cubicBezTo>
                  <a:cubicBezTo>
                    <a:pt x="4778" y="1290"/>
                    <a:pt x="4756" y="1287"/>
                    <a:pt x="4734" y="1287"/>
                  </a:cubicBezTo>
                  <a:cubicBezTo>
                    <a:pt x="4618" y="1287"/>
                    <a:pt x="4491" y="1378"/>
                    <a:pt x="4410" y="1514"/>
                  </a:cubicBez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6"/>
            <p:cNvSpPr/>
            <p:nvPr/>
          </p:nvSpPr>
          <p:spPr>
            <a:xfrm>
              <a:off x="2598175" y="3539525"/>
              <a:ext cx="104575" cy="93625"/>
            </a:xfrm>
            <a:custGeom>
              <a:avLst/>
              <a:gdLst/>
              <a:ahLst/>
              <a:cxnLst/>
              <a:rect l="l" t="t" r="r" b="b"/>
              <a:pathLst>
                <a:path w="4183" h="3745" extrusionOk="0">
                  <a:moveTo>
                    <a:pt x="44" y="1"/>
                  </a:moveTo>
                  <a:cubicBezTo>
                    <a:pt x="22" y="22"/>
                    <a:pt x="11" y="44"/>
                    <a:pt x="1" y="54"/>
                  </a:cubicBezTo>
                  <a:lnTo>
                    <a:pt x="3383" y="3221"/>
                  </a:lnTo>
                  <a:cubicBezTo>
                    <a:pt x="3286" y="3394"/>
                    <a:pt x="3264" y="3567"/>
                    <a:pt x="3372" y="3675"/>
                  </a:cubicBezTo>
                  <a:cubicBezTo>
                    <a:pt x="3415" y="3721"/>
                    <a:pt x="3479" y="3744"/>
                    <a:pt x="3552" y="3744"/>
                  </a:cubicBezTo>
                  <a:cubicBezTo>
                    <a:pt x="3682" y="3744"/>
                    <a:pt x="3842" y="3672"/>
                    <a:pt x="3966" y="3534"/>
                  </a:cubicBezTo>
                  <a:cubicBezTo>
                    <a:pt x="4161" y="3307"/>
                    <a:pt x="4182" y="3026"/>
                    <a:pt x="4042" y="2918"/>
                  </a:cubicBezTo>
                  <a:cubicBezTo>
                    <a:pt x="3998" y="2887"/>
                    <a:pt x="3947" y="2872"/>
                    <a:pt x="3892" y="2872"/>
                  </a:cubicBezTo>
                  <a:cubicBezTo>
                    <a:pt x="3797" y="2872"/>
                    <a:pt x="3691" y="2915"/>
                    <a:pt x="3588" y="2983"/>
                  </a:cubicBezTo>
                  <a:lnTo>
                    <a:pt x="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6"/>
            <p:cNvSpPr/>
            <p:nvPr/>
          </p:nvSpPr>
          <p:spPr>
            <a:xfrm>
              <a:off x="2587375" y="3547900"/>
              <a:ext cx="70800" cy="119675"/>
            </a:xfrm>
            <a:custGeom>
              <a:avLst/>
              <a:gdLst/>
              <a:ahLst/>
              <a:cxnLst/>
              <a:rect l="l" t="t" r="r" b="b"/>
              <a:pathLst>
                <a:path w="2832" h="4787" extrusionOk="0">
                  <a:moveTo>
                    <a:pt x="76" y="0"/>
                  </a:moveTo>
                  <a:cubicBezTo>
                    <a:pt x="54" y="12"/>
                    <a:pt x="33" y="22"/>
                    <a:pt x="1" y="33"/>
                  </a:cubicBezTo>
                  <a:lnTo>
                    <a:pt x="2010" y="4204"/>
                  </a:lnTo>
                  <a:cubicBezTo>
                    <a:pt x="1859" y="4334"/>
                    <a:pt x="1783" y="4495"/>
                    <a:pt x="1838" y="4625"/>
                  </a:cubicBezTo>
                  <a:cubicBezTo>
                    <a:pt x="1877" y="4730"/>
                    <a:pt x="1995" y="4787"/>
                    <a:pt x="2140" y="4787"/>
                  </a:cubicBezTo>
                  <a:cubicBezTo>
                    <a:pt x="2235" y="4787"/>
                    <a:pt x="2340" y="4763"/>
                    <a:pt x="2443" y="4712"/>
                  </a:cubicBezTo>
                  <a:cubicBezTo>
                    <a:pt x="2712" y="4582"/>
                    <a:pt x="2832" y="4312"/>
                    <a:pt x="2734" y="4161"/>
                  </a:cubicBezTo>
                  <a:cubicBezTo>
                    <a:pt x="2682" y="4079"/>
                    <a:pt x="2579" y="4038"/>
                    <a:pt x="2460" y="4038"/>
                  </a:cubicBezTo>
                  <a:cubicBezTo>
                    <a:pt x="2406" y="4038"/>
                    <a:pt x="2349" y="4047"/>
                    <a:pt x="2291" y="4063"/>
                  </a:cubicBezTo>
                  <a:lnTo>
                    <a:pt x="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6"/>
            <p:cNvSpPr/>
            <p:nvPr/>
          </p:nvSpPr>
          <p:spPr>
            <a:xfrm>
              <a:off x="2574675" y="3551950"/>
              <a:ext cx="27325" cy="131375"/>
            </a:xfrm>
            <a:custGeom>
              <a:avLst/>
              <a:gdLst/>
              <a:ahLst/>
              <a:cxnLst/>
              <a:rect l="l" t="t" r="r" b="b"/>
              <a:pathLst>
                <a:path w="1093" h="5255" extrusionOk="0">
                  <a:moveTo>
                    <a:pt x="76" y="1"/>
                  </a:moveTo>
                  <a:cubicBezTo>
                    <a:pt x="55" y="1"/>
                    <a:pt x="22" y="11"/>
                    <a:pt x="0" y="11"/>
                  </a:cubicBezTo>
                  <a:lnTo>
                    <a:pt x="368" y="4626"/>
                  </a:lnTo>
                  <a:cubicBezTo>
                    <a:pt x="184" y="4679"/>
                    <a:pt x="55" y="4809"/>
                    <a:pt x="55" y="4950"/>
                  </a:cubicBezTo>
                  <a:cubicBezTo>
                    <a:pt x="55" y="5121"/>
                    <a:pt x="270" y="5255"/>
                    <a:pt x="536" y="5255"/>
                  </a:cubicBezTo>
                  <a:cubicBezTo>
                    <a:pt x="555" y="5255"/>
                    <a:pt x="575" y="5254"/>
                    <a:pt x="595" y="5252"/>
                  </a:cubicBezTo>
                  <a:cubicBezTo>
                    <a:pt x="886" y="5209"/>
                    <a:pt x="1092" y="5025"/>
                    <a:pt x="1059" y="4852"/>
                  </a:cubicBezTo>
                  <a:cubicBezTo>
                    <a:pt x="1027" y="4712"/>
                    <a:pt x="876" y="4614"/>
                    <a:pt x="682" y="4593"/>
                  </a:cubicBezTo>
                  <a:lnTo>
                    <a:pt x="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6"/>
            <p:cNvSpPr/>
            <p:nvPr/>
          </p:nvSpPr>
          <p:spPr>
            <a:xfrm>
              <a:off x="2516600" y="3550875"/>
              <a:ext cx="47025" cy="128075"/>
            </a:xfrm>
            <a:custGeom>
              <a:avLst/>
              <a:gdLst/>
              <a:ahLst/>
              <a:cxnLst/>
              <a:rect l="l" t="t" r="r" b="b"/>
              <a:pathLst>
                <a:path w="1881" h="5123" extrusionOk="0">
                  <a:moveTo>
                    <a:pt x="1805" y="1"/>
                  </a:moveTo>
                  <a:lnTo>
                    <a:pt x="465" y="4441"/>
                  </a:lnTo>
                  <a:cubicBezTo>
                    <a:pt x="444" y="4439"/>
                    <a:pt x="423" y="4438"/>
                    <a:pt x="403" y="4438"/>
                  </a:cubicBezTo>
                  <a:cubicBezTo>
                    <a:pt x="244" y="4438"/>
                    <a:pt x="104" y="4511"/>
                    <a:pt x="65" y="4625"/>
                  </a:cubicBezTo>
                  <a:cubicBezTo>
                    <a:pt x="1" y="4787"/>
                    <a:pt x="173" y="5025"/>
                    <a:pt x="454" y="5101"/>
                  </a:cubicBezTo>
                  <a:cubicBezTo>
                    <a:pt x="519" y="5115"/>
                    <a:pt x="583" y="5122"/>
                    <a:pt x="642" y="5122"/>
                  </a:cubicBezTo>
                  <a:cubicBezTo>
                    <a:pt x="850" y="5122"/>
                    <a:pt x="1012" y="5038"/>
                    <a:pt x="1038" y="4895"/>
                  </a:cubicBezTo>
                  <a:cubicBezTo>
                    <a:pt x="1059" y="4755"/>
                    <a:pt x="951" y="4604"/>
                    <a:pt x="779" y="4517"/>
                  </a:cubicBezTo>
                  <a:lnTo>
                    <a:pt x="1881" y="11"/>
                  </a:lnTo>
                  <a:lnTo>
                    <a:pt x="18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6"/>
            <p:cNvSpPr/>
            <p:nvPr/>
          </p:nvSpPr>
          <p:spPr>
            <a:xfrm>
              <a:off x="2464725" y="3544650"/>
              <a:ext cx="86750" cy="110250"/>
            </a:xfrm>
            <a:custGeom>
              <a:avLst/>
              <a:gdLst/>
              <a:ahLst/>
              <a:cxnLst/>
              <a:rect l="l" t="t" r="r" b="b"/>
              <a:pathLst>
                <a:path w="3470" h="4410" extrusionOk="0">
                  <a:moveTo>
                    <a:pt x="3404" y="1"/>
                  </a:moveTo>
                  <a:lnTo>
                    <a:pt x="563" y="3664"/>
                  </a:lnTo>
                  <a:cubicBezTo>
                    <a:pt x="484" y="3630"/>
                    <a:pt x="405" y="3611"/>
                    <a:pt x="333" y="3611"/>
                  </a:cubicBezTo>
                  <a:cubicBezTo>
                    <a:pt x="248" y="3611"/>
                    <a:pt x="172" y="3637"/>
                    <a:pt x="119" y="3696"/>
                  </a:cubicBezTo>
                  <a:cubicBezTo>
                    <a:pt x="1" y="3826"/>
                    <a:pt x="76" y="4107"/>
                    <a:pt x="314" y="4269"/>
                  </a:cubicBezTo>
                  <a:cubicBezTo>
                    <a:pt x="436" y="4364"/>
                    <a:pt x="570" y="4410"/>
                    <a:pt x="685" y="4410"/>
                  </a:cubicBezTo>
                  <a:cubicBezTo>
                    <a:pt x="793" y="4410"/>
                    <a:pt x="883" y="4369"/>
                    <a:pt x="930" y="4291"/>
                  </a:cubicBezTo>
                  <a:cubicBezTo>
                    <a:pt x="1005" y="4172"/>
                    <a:pt x="941" y="3999"/>
                    <a:pt x="822" y="3847"/>
                  </a:cubicBezTo>
                  <a:lnTo>
                    <a:pt x="3469" y="44"/>
                  </a:lnTo>
                  <a:cubicBezTo>
                    <a:pt x="3447" y="34"/>
                    <a:pt x="3426" y="12"/>
                    <a:pt x="3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6"/>
            <p:cNvSpPr/>
            <p:nvPr/>
          </p:nvSpPr>
          <p:spPr>
            <a:xfrm>
              <a:off x="2426375" y="3534925"/>
              <a:ext cx="115650" cy="78650"/>
            </a:xfrm>
            <a:custGeom>
              <a:avLst/>
              <a:gdLst/>
              <a:ahLst/>
              <a:cxnLst/>
              <a:rect l="l" t="t" r="r" b="b"/>
              <a:pathLst>
                <a:path w="4626" h="3146" extrusionOk="0">
                  <a:moveTo>
                    <a:pt x="4592" y="1"/>
                  </a:moveTo>
                  <a:lnTo>
                    <a:pt x="616" y="2378"/>
                  </a:lnTo>
                  <a:cubicBezTo>
                    <a:pt x="513" y="2283"/>
                    <a:pt x="399" y="2223"/>
                    <a:pt x="294" y="2223"/>
                  </a:cubicBezTo>
                  <a:cubicBezTo>
                    <a:pt x="256" y="2223"/>
                    <a:pt x="218" y="2231"/>
                    <a:pt x="184" y="2248"/>
                  </a:cubicBezTo>
                  <a:cubicBezTo>
                    <a:pt x="22" y="2335"/>
                    <a:pt x="0" y="2616"/>
                    <a:pt x="162" y="2865"/>
                  </a:cubicBezTo>
                  <a:cubicBezTo>
                    <a:pt x="272" y="3045"/>
                    <a:pt x="445" y="3146"/>
                    <a:pt x="585" y="3146"/>
                  </a:cubicBezTo>
                  <a:cubicBezTo>
                    <a:pt x="638" y="3146"/>
                    <a:pt x="686" y="3132"/>
                    <a:pt x="724" y="3102"/>
                  </a:cubicBezTo>
                  <a:cubicBezTo>
                    <a:pt x="843" y="3016"/>
                    <a:pt x="854" y="2832"/>
                    <a:pt x="789" y="2648"/>
                  </a:cubicBezTo>
                  <a:lnTo>
                    <a:pt x="4625" y="65"/>
                  </a:lnTo>
                  <a:lnTo>
                    <a:pt x="45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6"/>
            <p:cNvSpPr/>
            <p:nvPr/>
          </p:nvSpPr>
          <p:spPr>
            <a:xfrm>
              <a:off x="2406100" y="3522500"/>
              <a:ext cx="130775" cy="37750"/>
            </a:xfrm>
            <a:custGeom>
              <a:avLst/>
              <a:gdLst/>
              <a:ahLst/>
              <a:cxnLst/>
              <a:rect l="l" t="t" r="r" b="b"/>
              <a:pathLst>
                <a:path w="5231" h="1510" extrusionOk="0">
                  <a:moveTo>
                    <a:pt x="5220" y="1"/>
                  </a:moveTo>
                  <a:lnTo>
                    <a:pt x="649" y="790"/>
                  </a:lnTo>
                  <a:cubicBezTo>
                    <a:pt x="587" y="624"/>
                    <a:pt x="456" y="508"/>
                    <a:pt x="312" y="508"/>
                  </a:cubicBezTo>
                  <a:cubicBezTo>
                    <a:pt x="306" y="508"/>
                    <a:pt x="299" y="508"/>
                    <a:pt x="293" y="509"/>
                  </a:cubicBezTo>
                  <a:cubicBezTo>
                    <a:pt x="120" y="531"/>
                    <a:pt x="1" y="790"/>
                    <a:pt x="55" y="1081"/>
                  </a:cubicBezTo>
                  <a:cubicBezTo>
                    <a:pt x="114" y="1335"/>
                    <a:pt x="286" y="1509"/>
                    <a:pt x="446" y="1509"/>
                  </a:cubicBezTo>
                  <a:cubicBezTo>
                    <a:pt x="464" y="1509"/>
                    <a:pt x="481" y="1507"/>
                    <a:pt x="498" y="1503"/>
                  </a:cubicBezTo>
                  <a:cubicBezTo>
                    <a:pt x="639" y="1460"/>
                    <a:pt x="714" y="1297"/>
                    <a:pt x="714" y="1103"/>
                  </a:cubicBezTo>
                  <a:lnTo>
                    <a:pt x="5231" y="77"/>
                  </a:lnTo>
                  <a:cubicBezTo>
                    <a:pt x="5220" y="44"/>
                    <a:pt x="5220" y="22"/>
                    <a:pt x="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6"/>
            <p:cNvSpPr/>
            <p:nvPr/>
          </p:nvSpPr>
          <p:spPr>
            <a:xfrm>
              <a:off x="2405550" y="3476625"/>
              <a:ext cx="131075" cy="34550"/>
            </a:xfrm>
            <a:custGeom>
              <a:avLst/>
              <a:gdLst/>
              <a:ahLst/>
              <a:cxnLst/>
              <a:rect l="l" t="t" r="r" b="b"/>
              <a:pathLst>
                <a:path w="5243" h="1382" extrusionOk="0">
                  <a:moveTo>
                    <a:pt x="416" y="1"/>
                  </a:moveTo>
                  <a:cubicBezTo>
                    <a:pt x="257" y="1"/>
                    <a:pt x="83" y="183"/>
                    <a:pt x="44" y="442"/>
                  </a:cubicBezTo>
                  <a:cubicBezTo>
                    <a:pt x="1" y="733"/>
                    <a:pt x="120" y="982"/>
                    <a:pt x="304" y="993"/>
                  </a:cubicBezTo>
                  <a:cubicBezTo>
                    <a:pt x="310" y="993"/>
                    <a:pt x="316" y="993"/>
                    <a:pt x="322" y="993"/>
                  </a:cubicBezTo>
                  <a:cubicBezTo>
                    <a:pt x="457" y="993"/>
                    <a:pt x="587" y="877"/>
                    <a:pt x="649" y="712"/>
                  </a:cubicBezTo>
                  <a:lnTo>
                    <a:pt x="5231" y="1382"/>
                  </a:lnTo>
                  <a:cubicBezTo>
                    <a:pt x="5242" y="1360"/>
                    <a:pt x="5242" y="1339"/>
                    <a:pt x="5242" y="1307"/>
                  </a:cubicBezTo>
                  <a:lnTo>
                    <a:pt x="704" y="388"/>
                  </a:lnTo>
                  <a:cubicBezTo>
                    <a:pt x="704" y="204"/>
                    <a:pt x="617" y="42"/>
                    <a:pt x="476" y="10"/>
                  </a:cubicBezTo>
                  <a:cubicBezTo>
                    <a:pt x="457" y="4"/>
                    <a:pt x="437"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6"/>
            <p:cNvSpPr/>
            <p:nvPr/>
          </p:nvSpPr>
          <p:spPr>
            <a:xfrm>
              <a:off x="2424475" y="3422575"/>
              <a:ext cx="117275" cy="76175"/>
            </a:xfrm>
            <a:custGeom>
              <a:avLst/>
              <a:gdLst/>
              <a:ahLst/>
              <a:cxnLst/>
              <a:rect l="l" t="t" r="r" b="b"/>
              <a:pathLst>
                <a:path w="4691" h="3047" extrusionOk="0">
                  <a:moveTo>
                    <a:pt x="571" y="1"/>
                  </a:moveTo>
                  <a:cubicBezTo>
                    <a:pt x="430" y="1"/>
                    <a:pt x="256" y="108"/>
                    <a:pt x="152" y="292"/>
                  </a:cubicBezTo>
                  <a:cubicBezTo>
                    <a:pt x="0" y="551"/>
                    <a:pt x="22" y="821"/>
                    <a:pt x="184" y="907"/>
                  </a:cubicBezTo>
                  <a:cubicBezTo>
                    <a:pt x="217" y="923"/>
                    <a:pt x="252" y="931"/>
                    <a:pt x="289" y="931"/>
                  </a:cubicBezTo>
                  <a:cubicBezTo>
                    <a:pt x="398" y="931"/>
                    <a:pt x="520" y="864"/>
                    <a:pt x="617" y="767"/>
                  </a:cubicBezTo>
                  <a:lnTo>
                    <a:pt x="4647" y="3047"/>
                  </a:lnTo>
                  <a:cubicBezTo>
                    <a:pt x="4658" y="3025"/>
                    <a:pt x="4680" y="3003"/>
                    <a:pt x="4690" y="2982"/>
                  </a:cubicBezTo>
                  <a:lnTo>
                    <a:pt x="778" y="486"/>
                  </a:lnTo>
                  <a:cubicBezTo>
                    <a:pt x="843" y="313"/>
                    <a:pt x="822" y="129"/>
                    <a:pt x="703" y="43"/>
                  </a:cubicBezTo>
                  <a:cubicBezTo>
                    <a:pt x="666" y="14"/>
                    <a:pt x="621"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6"/>
            <p:cNvSpPr/>
            <p:nvPr/>
          </p:nvSpPr>
          <p:spPr>
            <a:xfrm>
              <a:off x="2461500" y="3380275"/>
              <a:ext cx="89175" cy="108225"/>
            </a:xfrm>
            <a:custGeom>
              <a:avLst/>
              <a:gdLst/>
              <a:ahLst/>
              <a:cxnLst/>
              <a:rect l="l" t="t" r="r" b="b"/>
              <a:pathLst>
                <a:path w="3567" h="4329" extrusionOk="0">
                  <a:moveTo>
                    <a:pt x="684" y="0"/>
                  </a:moveTo>
                  <a:cubicBezTo>
                    <a:pt x="568" y="0"/>
                    <a:pt x="429" y="49"/>
                    <a:pt x="303" y="147"/>
                  </a:cubicBezTo>
                  <a:cubicBezTo>
                    <a:pt x="65" y="320"/>
                    <a:pt x="0" y="601"/>
                    <a:pt x="119" y="730"/>
                  </a:cubicBezTo>
                  <a:cubicBezTo>
                    <a:pt x="169" y="786"/>
                    <a:pt x="242" y="810"/>
                    <a:pt x="324" y="810"/>
                  </a:cubicBezTo>
                  <a:cubicBezTo>
                    <a:pt x="402" y="810"/>
                    <a:pt x="488" y="788"/>
                    <a:pt x="572" y="752"/>
                  </a:cubicBezTo>
                  <a:lnTo>
                    <a:pt x="3512" y="4328"/>
                  </a:lnTo>
                  <a:cubicBezTo>
                    <a:pt x="3523" y="4318"/>
                    <a:pt x="3544" y="4306"/>
                    <a:pt x="3566" y="4285"/>
                  </a:cubicBezTo>
                  <a:lnTo>
                    <a:pt x="821" y="557"/>
                  </a:lnTo>
                  <a:cubicBezTo>
                    <a:pt x="940" y="406"/>
                    <a:pt x="994" y="233"/>
                    <a:pt x="918" y="114"/>
                  </a:cubicBezTo>
                  <a:cubicBezTo>
                    <a:pt x="873" y="38"/>
                    <a:pt x="787"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6"/>
            <p:cNvSpPr/>
            <p:nvPr/>
          </p:nvSpPr>
          <p:spPr>
            <a:xfrm>
              <a:off x="2512825" y="3354900"/>
              <a:ext cx="49725" cy="127375"/>
            </a:xfrm>
            <a:custGeom>
              <a:avLst/>
              <a:gdLst/>
              <a:ahLst/>
              <a:cxnLst/>
              <a:rect l="l" t="t" r="r" b="b"/>
              <a:pathLst>
                <a:path w="1989" h="5095" extrusionOk="0">
                  <a:moveTo>
                    <a:pt x="635" y="1"/>
                  </a:moveTo>
                  <a:cubicBezTo>
                    <a:pt x="574" y="1"/>
                    <a:pt x="509" y="9"/>
                    <a:pt x="443" y="27"/>
                  </a:cubicBezTo>
                  <a:cubicBezTo>
                    <a:pt x="162" y="113"/>
                    <a:pt x="0" y="340"/>
                    <a:pt x="65" y="513"/>
                  </a:cubicBezTo>
                  <a:cubicBezTo>
                    <a:pt x="115" y="633"/>
                    <a:pt x="267" y="698"/>
                    <a:pt x="435" y="698"/>
                  </a:cubicBezTo>
                  <a:cubicBezTo>
                    <a:pt x="448" y="698"/>
                    <a:pt x="462" y="697"/>
                    <a:pt x="476" y="697"/>
                  </a:cubicBezTo>
                  <a:lnTo>
                    <a:pt x="1912" y="5095"/>
                  </a:lnTo>
                  <a:cubicBezTo>
                    <a:pt x="1934" y="5084"/>
                    <a:pt x="1967" y="5084"/>
                    <a:pt x="1989" y="5073"/>
                  </a:cubicBezTo>
                  <a:lnTo>
                    <a:pt x="778" y="600"/>
                  </a:lnTo>
                  <a:cubicBezTo>
                    <a:pt x="951" y="513"/>
                    <a:pt x="1059" y="362"/>
                    <a:pt x="1026" y="221"/>
                  </a:cubicBezTo>
                  <a:cubicBezTo>
                    <a:pt x="1002" y="89"/>
                    <a:pt x="837" y="1"/>
                    <a:pt x="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6"/>
            <p:cNvSpPr/>
            <p:nvPr/>
          </p:nvSpPr>
          <p:spPr>
            <a:xfrm>
              <a:off x="2571975" y="3349050"/>
              <a:ext cx="25950" cy="131625"/>
            </a:xfrm>
            <a:custGeom>
              <a:avLst/>
              <a:gdLst/>
              <a:ahLst/>
              <a:cxnLst/>
              <a:rect l="l" t="t" r="r" b="b"/>
              <a:pathLst>
                <a:path w="1038" h="5265" extrusionOk="0">
                  <a:moveTo>
                    <a:pt x="500" y="1"/>
                  </a:moveTo>
                  <a:cubicBezTo>
                    <a:pt x="222" y="1"/>
                    <a:pt x="0" y="137"/>
                    <a:pt x="0" y="315"/>
                  </a:cubicBezTo>
                  <a:cubicBezTo>
                    <a:pt x="0" y="455"/>
                    <a:pt x="141" y="585"/>
                    <a:pt x="324" y="639"/>
                  </a:cubicBezTo>
                  <a:lnTo>
                    <a:pt x="76" y="5264"/>
                  </a:lnTo>
                  <a:cubicBezTo>
                    <a:pt x="91" y="5264"/>
                    <a:pt x="105" y="5259"/>
                    <a:pt x="123" y="5259"/>
                  </a:cubicBezTo>
                  <a:cubicBezTo>
                    <a:pt x="131" y="5259"/>
                    <a:pt x="141" y="5260"/>
                    <a:pt x="152" y="5264"/>
                  </a:cubicBezTo>
                  <a:lnTo>
                    <a:pt x="638" y="661"/>
                  </a:lnTo>
                  <a:cubicBezTo>
                    <a:pt x="833" y="639"/>
                    <a:pt x="984" y="542"/>
                    <a:pt x="1006" y="402"/>
                  </a:cubicBezTo>
                  <a:cubicBezTo>
                    <a:pt x="1038" y="217"/>
                    <a:pt x="821" y="23"/>
                    <a:pt x="530" y="1"/>
                  </a:cubicBezTo>
                  <a:cubicBezTo>
                    <a:pt x="520" y="1"/>
                    <a:pt x="510"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6"/>
            <p:cNvSpPr/>
            <p:nvPr/>
          </p:nvSpPr>
          <p:spPr>
            <a:xfrm>
              <a:off x="2586550" y="3363500"/>
              <a:ext cx="68100" cy="120950"/>
            </a:xfrm>
            <a:custGeom>
              <a:avLst/>
              <a:gdLst/>
              <a:ahLst/>
              <a:cxnLst/>
              <a:rect l="l" t="t" r="r" b="b"/>
              <a:pathLst>
                <a:path w="2724" h="4838" extrusionOk="0">
                  <a:moveTo>
                    <a:pt x="2034" y="0"/>
                  </a:moveTo>
                  <a:cubicBezTo>
                    <a:pt x="1884" y="0"/>
                    <a:pt x="1760" y="62"/>
                    <a:pt x="1719" y="169"/>
                  </a:cubicBezTo>
                  <a:cubicBezTo>
                    <a:pt x="1676" y="299"/>
                    <a:pt x="1751" y="461"/>
                    <a:pt x="1903" y="580"/>
                  </a:cubicBezTo>
                  <a:lnTo>
                    <a:pt x="1" y="4805"/>
                  </a:lnTo>
                  <a:cubicBezTo>
                    <a:pt x="22" y="4816"/>
                    <a:pt x="44" y="4826"/>
                    <a:pt x="77" y="4837"/>
                  </a:cubicBezTo>
                  <a:lnTo>
                    <a:pt x="2195" y="720"/>
                  </a:lnTo>
                  <a:cubicBezTo>
                    <a:pt x="2246" y="732"/>
                    <a:pt x="2297" y="738"/>
                    <a:pt x="2345" y="738"/>
                  </a:cubicBezTo>
                  <a:cubicBezTo>
                    <a:pt x="2468" y="738"/>
                    <a:pt x="2572" y="698"/>
                    <a:pt x="2627" y="612"/>
                  </a:cubicBezTo>
                  <a:cubicBezTo>
                    <a:pt x="2724" y="461"/>
                    <a:pt x="2594" y="191"/>
                    <a:pt x="2324" y="72"/>
                  </a:cubicBezTo>
                  <a:cubicBezTo>
                    <a:pt x="2227" y="23"/>
                    <a:pt x="2126" y="0"/>
                    <a:pt x="2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6"/>
            <p:cNvSpPr/>
            <p:nvPr/>
          </p:nvSpPr>
          <p:spPr>
            <a:xfrm>
              <a:off x="2597375" y="3396700"/>
              <a:ext cx="102950" cy="95850"/>
            </a:xfrm>
            <a:custGeom>
              <a:avLst/>
              <a:gdLst/>
              <a:ahLst/>
              <a:cxnLst/>
              <a:rect l="l" t="t" r="r" b="b"/>
              <a:pathLst>
                <a:path w="4118" h="3834" extrusionOk="0">
                  <a:moveTo>
                    <a:pt x="3472" y="0"/>
                  </a:moveTo>
                  <a:cubicBezTo>
                    <a:pt x="3393" y="0"/>
                    <a:pt x="3323" y="25"/>
                    <a:pt x="3275" y="73"/>
                  </a:cubicBezTo>
                  <a:cubicBezTo>
                    <a:pt x="3177" y="181"/>
                    <a:pt x="3210" y="354"/>
                    <a:pt x="3296" y="527"/>
                  </a:cubicBezTo>
                  <a:lnTo>
                    <a:pt x="0" y="3779"/>
                  </a:lnTo>
                  <a:cubicBezTo>
                    <a:pt x="22" y="3801"/>
                    <a:pt x="33" y="3822"/>
                    <a:pt x="54" y="3834"/>
                  </a:cubicBezTo>
                  <a:lnTo>
                    <a:pt x="3523" y="765"/>
                  </a:lnTo>
                  <a:cubicBezTo>
                    <a:pt x="3621" y="824"/>
                    <a:pt x="3724" y="863"/>
                    <a:pt x="3813" y="863"/>
                  </a:cubicBezTo>
                  <a:cubicBezTo>
                    <a:pt x="3871" y="863"/>
                    <a:pt x="3924" y="846"/>
                    <a:pt x="3966" y="808"/>
                  </a:cubicBezTo>
                  <a:cubicBezTo>
                    <a:pt x="4117" y="700"/>
                    <a:pt x="4085" y="419"/>
                    <a:pt x="3880" y="203"/>
                  </a:cubicBezTo>
                  <a:cubicBezTo>
                    <a:pt x="3758" y="68"/>
                    <a:pt x="3603" y="0"/>
                    <a:pt x="3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6"/>
            <p:cNvSpPr/>
            <p:nvPr/>
          </p:nvSpPr>
          <p:spPr>
            <a:xfrm>
              <a:off x="2604925" y="3444925"/>
              <a:ext cx="125125" cy="58975"/>
            </a:xfrm>
            <a:custGeom>
              <a:avLst/>
              <a:gdLst/>
              <a:ahLst/>
              <a:cxnLst/>
              <a:rect l="l" t="t" r="r" b="b"/>
              <a:pathLst>
                <a:path w="5005" h="2359" extrusionOk="0">
                  <a:moveTo>
                    <a:pt x="4489" y="0"/>
                  </a:moveTo>
                  <a:cubicBezTo>
                    <a:pt x="4453" y="0"/>
                    <a:pt x="4419" y="8"/>
                    <a:pt x="4388" y="24"/>
                  </a:cubicBezTo>
                  <a:cubicBezTo>
                    <a:pt x="4258" y="89"/>
                    <a:pt x="4215" y="262"/>
                    <a:pt x="4248" y="445"/>
                  </a:cubicBezTo>
                  <a:lnTo>
                    <a:pt x="1" y="2282"/>
                  </a:lnTo>
                  <a:lnTo>
                    <a:pt x="22" y="2358"/>
                  </a:lnTo>
                  <a:lnTo>
                    <a:pt x="4366" y="748"/>
                  </a:lnTo>
                  <a:cubicBezTo>
                    <a:pt x="4457" y="875"/>
                    <a:pt x="4586" y="964"/>
                    <a:pt x="4701" y="964"/>
                  </a:cubicBezTo>
                  <a:cubicBezTo>
                    <a:pt x="4724" y="964"/>
                    <a:pt x="4745" y="961"/>
                    <a:pt x="4766" y="954"/>
                  </a:cubicBezTo>
                  <a:cubicBezTo>
                    <a:pt x="4939" y="899"/>
                    <a:pt x="5004" y="630"/>
                    <a:pt x="4906" y="359"/>
                  </a:cubicBezTo>
                  <a:cubicBezTo>
                    <a:pt x="4819" y="141"/>
                    <a:pt x="4640" y="0"/>
                    <a:pt x="4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 name="Google Shape;1082;p36"/>
          <p:cNvGrpSpPr/>
          <p:nvPr/>
        </p:nvGrpSpPr>
        <p:grpSpPr>
          <a:xfrm>
            <a:off x="2284508" y="3641698"/>
            <a:ext cx="4574983" cy="662423"/>
            <a:chOff x="1899325" y="4226225"/>
            <a:chExt cx="3362475" cy="486825"/>
          </a:xfrm>
        </p:grpSpPr>
        <p:sp>
          <p:nvSpPr>
            <p:cNvPr id="1083" name="Google Shape;1083;p36"/>
            <p:cNvSpPr/>
            <p:nvPr/>
          </p:nvSpPr>
          <p:spPr>
            <a:xfrm>
              <a:off x="2013050" y="4467450"/>
              <a:ext cx="3099650" cy="4350"/>
            </a:xfrm>
            <a:custGeom>
              <a:avLst/>
              <a:gdLst/>
              <a:ahLst/>
              <a:cxnLst/>
              <a:rect l="l" t="t" r="r" b="b"/>
              <a:pathLst>
                <a:path w="123986" h="174" extrusionOk="0">
                  <a:moveTo>
                    <a:pt x="1" y="1"/>
                  </a:moveTo>
                  <a:lnTo>
                    <a:pt x="1" y="174"/>
                  </a:lnTo>
                  <a:lnTo>
                    <a:pt x="123985" y="174"/>
                  </a:lnTo>
                  <a:lnTo>
                    <a:pt x="1239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6"/>
            <p:cNvSpPr/>
            <p:nvPr/>
          </p:nvSpPr>
          <p:spPr>
            <a:xfrm>
              <a:off x="5171025" y="4424225"/>
              <a:ext cx="90775" cy="90800"/>
            </a:xfrm>
            <a:custGeom>
              <a:avLst/>
              <a:gdLst/>
              <a:ahLst/>
              <a:cxnLst/>
              <a:rect l="l" t="t" r="r" b="b"/>
              <a:pathLst>
                <a:path w="3631" h="3632" extrusionOk="0">
                  <a:moveTo>
                    <a:pt x="1815" y="1"/>
                  </a:moveTo>
                  <a:cubicBezTo>
                    <a:pt x="810" y="1"/>
                    <a:pt x="0" y="812"/>
                    <a:pt x="0" y="1816"/>
                  </a:cubicBezTo>
                  <a:cubicBezTo>
                    <a:pt x="0" y="2822"/>
                    <a:pt x="810" y="3632"/>
                    <a:pt x="1815" y="3632"/>
                  </a:cubicBezTo>
                  <a:cubicBezTo>
                    <a:pt x="2820" y="3632"/>
                    <a:pt x="3631" y="2822"/>
                    <a:pt x="3631" y="1816"/>
                  </a:cubicBezTo>
                  <a:cubicBezTo>
                    <a:pt x="3631" y="812"/>
                    <a:pt x="2820" y="1"/>
                    <a:pt x="18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6"/>
            <p:cNvSpPr/>
            <p:nvPr/>
          </p:nvSpPr>
          <p:spPr>
            <a:xfrm>
              <a:off x="1899325" y="4427475"/>
              <a:ext cx="82950" cy="87550"/>
            </a:xfrm>
            <a:custGeom>
              <a:avLst/>
              <a:gdLst/>
              <a:ahLst/>
              <a:cxnLst/>
              <a:rect l="l" t="t" r="r" b="b"/>
              <a:pathLst>
                <a:path w="3318" h="3502" extrusionOk="0">
                  <a:moveTo>
                    <a:pt x="1805" y="1"/>
                  </a:moveTo>
                  <a:lnTo>
                    <a:pt x="1805" y="1"/>
                  </a:lnTo>
                  <a:cubicBezTo>
                    <a:pt x="2356" y="574"/>
                    <a:pt x="2485" y="1470"/>
                    <a:pt x="2053" y="2183"/>
                  </a:cubicBezTo>
                  <a:cubicBezTo>
                    <a:pt x="1711" y="2735"/>
                    <a:pt x="1122" y="3041"/>
                    <a:pt x="522" y="3041"/>
                  </a:cubicBezTo>
                  <a:cubicBezTo>
                    <a:pt x="347" y="3041"/>
                    <a:pt x="171" y="3015"/>
                    <a:pt x="0" y="2961"/>
                  </a:cubicBezTo>
                  <a:lnTo>
                    <a:pt x="0" y="2961"/>
                  </a:lnTo>
                  <a:cubicBezTo>
                    <a:pt x="98" y="3069"/>
                    <a:pt x="216" y="3167"/>
                    <a:pt x="346" y="3242"/>
                  </a:cubicBezTo>
                  <a:cubicBezTo>
                    <a:pt x="637" y="3418"/>
                    <a:pt x="959" y="3502"/>
                    <a:pt x="1277" y="3502"/>
                  </a:cubicBezTo>
                  <a:cubicBezTo>
                    <a:pt x="1881" y="3502"/>
                    <a:pt x="2470" y="3200"/>
                    <a:pt x="2810" y="2648"/>
                  </a:cubicBezTo>
                  <a:cubicBezTo>
                    <a:pt x="3318" y="1806"/>
                    <a:pt x="3059" y="703"/>
                    <a:pt x="2216" y="185"/>
                  </a:cubicBezTo>
                  <a:cubicBezTo>
                    <a:pt x="2075" y="109"/>
                    <a:pt x="1945" y="44"/>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6"/>
            <p:cNvSpPr/>
            <p:nvPr/>
          </p:nvSpPr>
          <p:spPr>
            <a:xfrm>
              <a:off x="3872975" y="4348350"/>
              <a:ext cx="19750" cy="242850"/>
            </a:xfrm>
            <a:custGeom>
              <a:avLst/>
              <a:gdLst/>
              <a:ahLst/>
              <a:cxnLst/>
              <a:rect l="l" t="t" r="r" b="b"/>
              <a:pathLst>
                <a:path w="790" h="9714" extrusionOk="0">
                  <a:moveTo>
                    <a:pt x="389" y="0"/>
                  </a:moveTo>
                  <a:cubicBezTo>
                    <a:pt x="173" y="0"/>
                    <a:pt x="0" y="173"/>
                    <a:pt x="0" y="389"/>
                  </a:cubicBezTo>
                  <a:lnTo>
                    <a:pt x="0" y="9315"/>
                  </a:lnTo>
                  <a:cubicBezTo>
                    <a:pt x="0" y="9531"/>
                    <a:pt x="173" y="9714"/>
                    <a:pt x="389" y="9714"/>
                  </a:cubicBezTo>
                  <a:lnTo>
                    <a:pt x="401" y="9714"/>
                  </a:lnTo>
                  <a:cubicBezTo>
                    <a:pt x="617" y="9714"/>
                    <a:pt x="790" y="9531"/>
                    <a:pt x="790" y="9315"/>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6"/>
            <p:cNvSpPr/>
            <p:nvPr/>
          </p:nvSpPr>
          <p:spPr>
            <a:xfrm>
              <a:off x="4065050" y="4294025"/>
              <a:ext cx="19750" cy="351225"/>
            </a:xfrm>
            <a:custGeom>
              <a:avLst/>
              <a:gdLst/>
              <a:ahLst/>
              <a:cxnLst/>
              <a:rect l="l" t="t" r="r" b="b"/>
              <a:pathLst>
                <a:path w="790" h="14049" extrusionOk="0">
                  <a:moveTo>
                    <a:pt x="390" y="1"/>
                  </a:moveTo>
                  <a:cubicBezTo>
                    <a:pt x="174" y="1"/>
                    <a:pt x="1" y="185"/>
                    <a:pt x="1" y="401"/>
                  </a:cubicBezTo>
                  <a:lnTo>
                    <a:pt x="1" y="13649"/>
                  </a:lnTo>
                  <a:cubicBezTo>
                    <a:pt x="1" y="13865"/>
                    <a:pt x="174" y="14048"/>
                    <a:pt x="390" y="14048"/>
                  </a:cubicBezTo>
                  <a:lnTo>
                    <a:pt x="400" y="14048"/>
                  </a:lnTo>
                  <a:cubicBezTo>
                    <a:pt x="616" y="14048"/>
                    <a:pt x="789" y="13865"/>
                    <a:pt x="789" y="13649"/>
                  </a:cubicBezTo>
                  <a:lnTo>
                    <a:pt x="789" y="401"/>
                  </a:lnTo>
                  <a:cubicBezTo>
                    <a:pt x="789" y="185"/>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6"/>
            <p:cNvSpPr/>
            <p:nvPr/>
          </p:nvSpPr>
          <p:spPr>
            <a:xfrm>
              <a:off x="4641000" y="4252425"/>
              <a:ext cx="20000" cy="427125"/>
            </a:xfrm>
            <a:custGeom>
              <a:avLst/>
              <a:gdLst/>
              <a:ahLst/>
              <a:cxnLst/>
              <a:rect l="l" t="t" r="r" b="b"/>
              <a:pathLst>
                <a:path w="800" h="17085" extrusionOk="0">
                  <a:moveTo>
                    <a:pt x="389" y="1"/>
                  </a:moveTo>
                  <a:cubicBezTo>
                    <a:pt x="173" y="1"/>
                    <a:pt x="0" y="185"/>
                    <a:pt x="0" y="401"/>
                  </a:cubicBezTo>
                  <a:lnTo>
                    <a:pt x="0" y="16696"/>
                  </a:lnTo>
                  <a:cubicBezTo>
                    <a:pt x="0" y="16912"/>
                    <a:pt x="173" y="17085"/>
                    <a:pt x="389" y="17085"/>
                  </a:cubicBezTo>
                  <a:lnTo>
                    <a:pt x="411" y="17085"/>
                  </a:lnTo>
                  <a:cubicBezTo>
                    <a:pt x="627" y="17085"/>
                    <a:pt x="800" y="16912"/>
                    <a:pt x="800" y="16696"/>
                  </a:cubicBezTo>
                  <a:lnTo>
                    <a:pt x="800" y="401"/>
                  </a:lnTo>
                  <a:cubicBezTo>
                    <a:pt x="800" y="185"/>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6"/>
            <p:cNvSpPr/>
            <p:nvPr/>
          </p:nvSpPr>
          <p:spPr>
            <a:xfrm>
              <a:off x="3904850" y="4315650"/>
              <a:ext cx="20025" cy="307975"/>
            </a:xfrm>
            <a:custGeom>
              <a:avLst/>
              <a:gdLst/>
              <a:ahLst/>
              <a:cxnLst/>
              <a:rect l="l" t="t" r="r" b="b"/>
              <a:pathLst>
                <a:path w="801" h="12319" extrusionOk="0">
                  <a:moveTo>
                    <a:pt x="401" y="0"/>
                  </a:moveTo>
                  <a:cubicBezTo>
                    <a:pt x="185" y="0"/>
                    <a:pt x="0" y="173"/>
                    <a:pt x="0" y="389"/>
                  </a:cubicBezTo>
                  <a:lnTo>
                    <a:pt x="0" y="11930"/>
                  </a:lnTo>
                  <a:cubicBezTo>
                    <a:pt x="0" y="12146"/>
                    <a:pt x="185" y="12319"/>
                    <a:pt x="401" y="12319"/>
                  </a:cubicBezTo>
                  <a:lnTo>
                    <a:pt x="411" y="12319"/>
                  </a:lnTo>
                  <a:cubicBezTo>
                    <a:pt x="627" y="12319"/>
                    <a:pt x="800" y="12146"/>
                    <a:pt x="800" y="11930"/>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6"/>
            <p:cNvSpPr/>
            <p:nvPr/>
          </p:nvSpPr>
          <p:spPr>
            <a:xfrm>
              <a:off x="3744925" y="4277825"/>
              <a:ext cx="20025" cy="383900"/>
            </a:xfrm>
            <a:custGeom>
              <a:avLst/>
              <a:gdLst/>
              <a:ahLst/>
              <a:cxnLst/>
              <a:rect l="l" t="t" r="r" b="b"/>
              <a:pathLst>
                <a:path w="801" h="15356" extrusionOk="0">
                  <a:moveTo>
                    <a:pt x="390" y="0"/>
                  </a:moveTo>
                  <a:cubicBezTo>
                    <a:pt x="173" y="0"/>
                    <a:pt x="1" y="173"/>
                    <a:pt x="1" y="389"/>
                  </a:cubicBezTo>
                  <a:lnTo>
                    <a:pt x="1" y="14955"/>
                  </a:lnTo>
                  <a:cubicBezTo>
                    <a:pt x="1" y="15171"/>
                    <a:pt x="173" y="15356"/>
                    <a:pt x="390" y="15356"/>
                  </a:cubicBezTo>
                  <a:lnTo>
                    <a:pt x="401" y="15356"/>
                  </a:lnTo>
                  <a:cubicBezTo>
                    <a:pt x="617" y="15356"/>
                    <a:pt x="800" y="15171"/>
                    <a:pt x="800" y="14955"/>
                  </a:cubicBezTo>
                  <a:lnTo>
                    <a:pt x="800" y="389"/>
                  </a:lnTo>
                  <a:cubicBezTo>
                    <a:pt x="80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6"/>
            <p:cNvSpPr/>
            <p:nvPr/>
          </p:nvSpPr>
          <p:spPr>
            <a:xfrm>
              <a:off x="4160950" y="4277825"/>
              <a:ext cx="20000" cy="383900"/>
            </a:xfrm>
            <a:custGeom>
              <a:avLst/>
              <a:gdLst/>
              <a:ahLst/>
              <a:cxnLst/>
              <a:rect l="l" t="t" r="r" b="b"/>
              <a:pathLst>
                <a:path w="800" h="15356" extrusionOk="0">
                  <a:moveTo>
                    <a:pt x="389" y="0"/>
                  </a:moveTo>
                  <a:cubicBezTo>
                    <a:pt x="173" y="0"/>
                    <a:pt x="0" y="173"/>
                    <a:pt x="0" y="389"/>
                  </a:cubicBezTo>
                  <a:lnTo>
                    <a:pt x="0" y="14955"/>
                  </a:lnTo>
                  <a:cubicBezTo>
                    <a:pt x="0" y="15171"/>
                    <a:pt x="173" y="15356"/>
                    <a:pt x="389" y="15356"/>
                  </a:cubicBezTo>
                  <a:lnTo>
                    <a:pt x="400" y="15356"/>
                  </a:lnTo>
                  <a:cubicBezTo>
                    <a:pt x="617" y="15356"/>
                    <a:pt x="800" y="15171"/>
                    <a:pt x="800" y="14955"/>
                  </a:cubicBezTo>
                  <a:lnTo>
                    <a:pt x="800" y="389"/>
                  </a:lnTo>
                  <a:cubicBezTo>
                    <a:pt x="800" y="173"/>
                    <a:pt x="617"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6"/>
            <p:cNvSpPr/>
            <p:nvPr/>
          </p:nvSpPr>
          <p:spPr>
            <a:xfrm>
              <a:off x="4321150" y="4277825"/>
              <a:ext cx="19725" cy="383900"/>
            </a:xfrm>
            <a:custGeom>
              <a:avLst/>
              <a:gdLst/>
              <a:ahLst/>
              <a:cxnLst/>
              <a:rect l="l" t="t" r="r" b="b"/>
              <a:pathLst>
                <a:path w="789" h="15356" extrusionOk="0">
                  <a:moveTo>
                    <a:pt x="389" y="0"/>
                  </a:moveTo>
                  <a:cubicBezTo>
                    <a:pt x="173" y="0"/>
                    <a:pt x="0" y="173"/>
                    <a:pt x="0" y="389"/>
                  </a:cubicBezTo>
                  <a:lnTo>
                    <a:pt x="0" y="14955"/>
                  </a:lnTo>
                  <a:cubicBezTo>
                    <a:pt x="0" y="15171"/>
                    <a:pt x="173" y="15356"/>
                    <a:pt x="389" y="15356"/>
                  </a:cubicBezTo>
                  <a:lnTo>
                    <a:pt x="400" y="15356"/>
                  </a:lnTo>
                  <a:cubicBezTo>
                    <a:pt x="616" y="15356"/>
                    <a:pt x="789" y="15171"/>
                    <a:pt x="789" y="14955"/>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6"/>
            <p:cNvSpPr/>
            <p:nvPr/>
          </p:nvSpPr>
          <p:spPr>
            <a:xfrm>
              <a:off x="4705000" y="4277825"/>
              <a:ext cx="20025" cy="383900"/>
            </a:xfrm>
            <a:custGeom>
              <a:avLst/>
              <a:gdLst/>
              <a:ahLst/>
              <a:cxnLst/>
              <a:rect l="l" t="t" r="r" b="b"/>
              <a:pathLst>
                <a:path w="801" h="15356" extrusionOk="0">
                  <a:moveTo>
                    <a:pt x="390" y="0"/>
                  </a:moveTo>
                  <a:cubicBezTo>
                    <a:pt x="174" y="0"/>
                    <a:pt x="1" y="173"/>
                    <a:pt x="1" y="389"/>
                  </a:cubicBezTo>
                  <a:lnTo>
                    <a:pt x="1" y="14955"/>
                  </a:lnTo>
                  <a:cubicBezTo>
                    <a:pt x="1" y="15171"/>
                    <a:pt x="174" y="15356"/>
                    <a:pt x="390" y="15356"/>
                  </a:cubicBezTo>
                  <a:lnTo>
                    <a:pt x="401" y="15356"/>
                  </a:lnTo>
                  <a:cubicBezTo>
                    <a:pt x="617" y="15356"/>
                    <a:pt x="800" y="15171"/>
                    <a:pt x="800" y="14955"/>
                  </a:cubicBezTo>
                  <a:lnTo>
                    <a:pt x="800" y="389"/>
                  </a:lnTo>
                  <a:cubicBezTo>
                    <a:pt x="80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6"/>
            <p:cNvSpPr/>
            <p:nvPr/>
          </p:nvSpPr>
          <p:spPr>
            <a:xfrm>
              <a:off x="4609125" y="4277825"/>
              <a:ext cx="19725" cy="383900"/>
            </a:xfrm>
            <a:custGeom>
              <a:avLst/>
              <a:gdLst/>
              <a:ahLst/>
              <a:cxnLst/>
              <a:rect l="l" t="t" r="r" b="b"/>
              <a:pathLst>
                <a:path w="789" h="15356" extrusionOk="0">
                  <a:moveTo>
                    <a:pt x="389" y="0"/>
                  </a:moveTo>
                  <a:cubicBezTo>
                    <a:pt x="173" y="0"/>
                    <a:pt x="0" y="173"/>
                    <a:pt x="0" y="389"/>
                  </a:cubicBezTo>
                  <a:lnTo>
                    <a:pt x="0" y="14955"/>
                  </a:lnTo>
                  <a:cubicBezTo>
                    <a:pt x="0" y="15171"/>
                    <a:pt x="173" y="15356"/>
                    <a:pt x="389" y="15356"/>
                  </a:cubicBezTo>
                  <a:lnTo>
                    <a:pt x="400" y="15356"/>
                  </a:lnTo>
                  <a:cubicBezTo>
                    <a:pt x="616" y="15356"/>
                    <a:pt x="789" y="15171"/>
                    <a:pt x="789" y="14955"/>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6"/>
            <p:cNvSpPr/>
            <p:nvPr/>
          </p:nvSpPr>
          <p:spPr>
            <a:xfrm>
              <a:off x="4737175" y="4335900"/>
              <a:ext cx="19725" cy="267725"/>
            </a:xfrm>
            <a:custGeom>
              <a:avLst/>
              <a:gdLst/>
              <a:ahLst/>
              <a:cxnLst/>
              <a:rect l="l" t="t" r="r" b="b"/>
              <a:pathLst>
                <a:path w="789" h="10709" extrusionOk="0">
                  <a:moveTo>
                    <a:pt x="389" y="1"/>
                  </a:moveTo>
                  <a:cubicBezTo>
                    <a:pt x="173" y="1"/>
                    <a:pt x="0" y="174"/>
                    <a:pt x="0" y="390"/>
                  </a:cubicBezTo>
                  <a:lnTo>
                    <a:pt x="0" y="10310"/>
                  </a:lnTo>
                  <a:cubicBezTo>
                    <a:pt x="0" y="10526"/>
                    <a:pt x="173" y="10709"/>
                    <a:pt x="389" y="10709"/>
                  </a:cubicBezTo>
                  <a:lnTo>
                    <a:pt x="400" y="10709"/>
                  </a:lnTo>
                  <a:cubicBezTo>
                    <a:pt x="616" y="10709"/>
                    <a:pt x="789" y="10526"/>
                    <a:pt x="789" y="10310"/>
                  </a:cubicBezTo>
                  <a:lnTo>
                    <a:pt x="789" y="390"/>
                  </a:lnTo>
                  <a:cubicBezTo>
                    <a:pt x="789"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6"/>
            <p:cNvSpPr/>
            <p:nvPr/>
          </p:nvSpPr>
          <p:spPr>
            <a:xfrm>
              <a:off x="3713050" y="4335900"/>
              <a:ext cx="19750" cy="267725"/>
            </a:xfrm>
            <a:custGeom>
              <a:avLst/>
              <a:gdLst/>
              <a:ahLst/>
              <a:cxnLst/>
              <a:rect l="l" t="t" r="r" b="b"/>
              <a:pathLst>
                <a:path w="790" h="10709" extrusionOk="0">
                  <a:moveTo>
                    <a:pt x="389" y="1"/>
                  </a:moveTo>
                  <a:cubicBezTo>
                    <a:pt x="173" y="1"/>
                    <a:pt x="0" y="174"/>
                    <a:pt x="0" y="390"/>
                  </a:cubicBezTo>
                  <a:lnTo>
                    <a:pt x="0" y="10310"/>
                  </a:lnTo>
                  <a:cubicBezTo>
                    <a:pt x="0" y="10526"/>
                    <a:pt x="173" y="10709"/>
                    <a:pt x="389" y="10709"/>
                  </a:cubicBezTo>
                  <a:lnTo>
                    <a:pt x="401" y="10709"/>
                  </a:lnTo>
                  <a:cubicBezTo>
                    <a:pt x="617" y="10709"/>
                    <a:pt x="790" y="10526"/>
                    <a:pt x="790" y="10310"/>
                  </a:cubicBezTo>
                  <a:lnTo>
                    <a:pt x="790" y="390"/>
                  </a:lnTo>
                  <a:cubicBezTo>
                    <a:pt x="79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6"/>
            <p:cNvSpPr/>
            <p:nvPr/>
          </p:nvSpPr>
          <p:spPr>
            <a:xfrm>
              <a:off x="3680900" y="4391275"/>
              <a:ext cx="20025" cy="157000"/>
            </a:xfrm>
            <a:custGeom>
              <a:avLst/>
              <a:gdLst/>
              <a:ahLst/>
              <a:cxnLst/>
              <a:rect l="l" t="t" r="r" b="b"/>
              <a:pathLst>
                <a:path w="801" h="6280" extrusionOk="0">
                  <a:moveTo>
                    <a:pt x="390" y="1"/>
                  </a:moveTo>
                  <a:cubicBezTo>
                    <a:pt x="174" y="1"/>
                    <a:pt x="1" y="174"/>
                    <a:pt x="1" y="390"/>
                  </a:cubicBezTo>
                  <a:lnTo>
                    <a:pt x="1" y="5879"/>
                  </a:lnTo>
                  <a:cubicBezTo>
                    <a:pt x="1" y="6095"/>
                    <a:pt x="174" y="6279"/>
                    <a:pt x="390" y="6279"/>
                  </a:cubicBezTo>
                  <a:lnTo>
                    <a:pt x="400" y="6279"/>
                  </a:lnTo>
                  <a:cubicBezTo>
                    <a:pt x="616" y="6279"/>
                    <a:pt x="801" y="6095"/>
                    <a:pt x="801" y="5879"/>
                  </a:cubicBezTo>
                  <a:lnTo>
                    <a:pt x="801" y="390"/>
                  </a:lnTo>
                  <a:cubicBezTo>
                    <a:pt x="801"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6"/>
            <p:cNvSpPr/>
            <p:nvPr/>
          </p:nvSpPr>
          <p:spPr>
            <a:xfrm>
              <a:off x="3649025" y="4401825"/>
              <a:ext cx="19750" cy="135625"/>
            </a:xfrm>
            <a:custGeom>
              <a:avLst/>
              <a:gdLst/>
              <a:ahLst/>
              <a:cxnLst/>
              <a:rect l="l" t="t" r="r" b="b"/>
              <a:pathLst>
                <a:path w="790" h="5425" extrusionOk="0">
                  <a:moveTo>
                    <a:pt x="390" y="1"/>
                  </a:moveTo>
                  <a:cubicBezTo>
                    <a:pt x="174" y="1"/>
                    <a:pt x="1" y="184"/>
                    <a:pt x="1" y="400"/>
                  </a:cubicBezTo>
                  <a:lnTo>
                    <a:pt x="1" y="5025"/>
                  </a:lnTo>
                  <a:cubicBezTo>
                    <a:pt x="1" y="5241"/>
                    <a:pt x="174" y="5425"/>
                    <a:pt x="390" y="5425"/>
                  </a:cubicBezTo>
                  <a:lnTo>
                    <a:pt x="400" y="5425"/>
                  </a:lnTo>
                  <a:cubicBezTo>
                    <a:pt x="616" y="5425"/>
                    <a:pt x="789" y="5241"/>
                    <a:pt x="789" y="5025"/>
                  </a:cubicBezTo>
                  <a:lnTo>
                    <a:pt x="789" y="400"/>
                  </a:lnTo>
                  <a:cubicBezTo>
                    <a:pt x="789"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6"/>
            <p:cNvSpPr/>
            <p:nvPr/>
          </p:nvSpPr>
          <p:spPr>
            <a:xfrm>
              <a:off x="3521000" y="4421000"/>
              <a:ext cx="19725" cy="97275"/>
            </a:xfrm>
            <a:custGeom>
              <a:avLst/>
              <a:gdLst/>
              <a:ahLst/>
              <a:cxnLst/>
              <a:rect l="l" t="t" r="r" b="b"/>
              <a:pathLst>
                <a:path w="789" h="3891" extrusionOk="0">
                  <a:moveTo>
                    <a:pt x="389" y="0"/>
                  </a:moveTo>
                  <a:cubicBezTo>
                    <a:pt x="173" y="0"/>
                    <a:pt x="0" y="173"/>
                    <a:pt x="0" y="389"/>
                  </a:cubicBezTo>
                  <a:lnTo>
                    <a:pt x="0" y="3501"/>
                  </a:lnTo>
                  <a:cubicBezTo>
                    <a:pt x="0" y="3717"/>
                    <a:pt x="173" y="3890"/>
                    <a:pt x="389" y="3890"/>
                  </a:cubicBezTo>
                  <a:lnTo>
                    <a:pt x="399" y="3890"/>
                  </a:lnTo>
                  <a:cubicBezTo>
                    <a:pt x="616" y="3890"/>
                    <a:pt x="788" y="3717"/>
                    <a:pt x="788" y="3501"/>
                  </a:cubicBezTo>
                  <a:lnTo>
                    <a:pt x="788" y="389"/>
                  </a:lnTo>
                  <a:cubicBezTo>
                    <a:pt x="788" y="173"/>
                    <a:pt x="616"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6"/>
            <p:cNvSpPr/>
            <p:nvPr/>
          </p:nvSpPr>
          <p:spPr>
            <a:xfrm>
              <a:off x="4928975" y="4432075"/>
              <a:ext cx="20000" cy="75400"/>
            </a:xfrm>
            <a:custGeom>
              <a:avLst/>
              <a:gdLst/>
              <a:ahLst/>
              <a:cxnLst/>
              <a:rect l="l" t="t" r="r" b="b"/>
              <a:pathLst>
                <a:path w="800" h="3016" extrusionOk="0">
                  <a:moveTo>
                    <a:pt x="400" y="1"/>
                  </a:moveTo>
                  <a:cubicBezTo>
                    <a:pt x="183" y="1"/>
                    <a:pt x="0" y="174"/>
                    <a:pt x="0" y="390"/>
                  </a:cubicBezTo>
                  <a:lnTo>
                    <a:pt x="0" y="2616"/>
                  </a:lnTo>
                  <a:cubicBezTo>
                    <a:pt x="0" y="2832"/>
                    <a:pt x="183" y="3015"/>
                    <a:pt x="400" y="3015"/>
                  </a:cubicBezTo>
                  <a:lnTo>
                    <a:pt x="411" y="3015"/>
                  </a:lnTo>
                  <a:cubicBezTo>
                    <a:pt x="627" y="3015"/>
                    <a:pt x="800" y="2832"/>
                    <a:pt x="800" y="2616"/>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6"/>
            <p:cNvSpPr/>
            <p:nvPr/>
          </p:nvSpPr>
          <p:spPr>
            <a:xfrm>
              <a:off x="3616875" y="4365875"/>
              <a:ext cx="20025" cy="207500"/>
            </a:xfrm>
            <a:custGeom>
              <a:avLst/>
              <a:gdLst/>
              <a:ahLst/>
              <a:cxnLst/>
              <a:rect l="l" t="t" r="r" b="b"/>
              <a:pathLst>
                <a:path w="801" h="8300" extrusionOk="0">
                  <a:moveTo>
                    <a:pt x="390" y="1"/>
                  </a:moveTo>
                  <a:cubicBezTo>
                    <a:pt x="174" y="1"/>
                    <a:pt x="1" y="174"/>
                    <a:pt x="1" y="390"/>
                  </a:cubicBezTo>
                  <a:lnTo>
                    <a:pt x="1" y="7911"/>
                  </a:lnTo>
                  <a:cubicBezTo>
                    <a:pt x="1" y="8127"/>
                    <a:pt x="174" y="8300"/>
                    <a:pt x="390" y="8300"/>
                  </a:cubicBezTo>
                  <a:lnTo>
                    <a:pt x="401" y="8300"/>
                  </a:lnTo>
                  <a:cubicBezTo>
                    <a:pt x="617" y="8300"/>
                    <a:pt x="800" y="8127"/>
                    <a:pt x="800" y="7911"/>
                  </a:cubicBezTo>
                  <a:lnTo>
                    <a:pt x="800" y="390"/>
                  </a:lnTo>
                  <a:cubicBezTo>
                    <a:pt x="80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6"/>
            <p:cNvSpPr/>
            <p:nvPr/>
          </p:nvSpPr>
          <p:spPr>
            <a:xfrm>
              <a:off x="4864925" y="4393450"/>
              <a:ext cx="20025" cy="152375"/>
            </a:xfrm>
            <a:custGeom>
              <a:avLst/>
              <a:gdLst/>
              <a:ahLst/>
              <a:cxnLst/>
              <a:rect l="l" t="t" r="r" b="b"/>
              <a:pathLst>
                <a:path w="801" h="6095" extrusionOk="0">
                  <a:moveTo>
                    <a:pt x="401" y="0"/>
                  </a:moveTo>
                  <a:cubicBezTo>
                    <a:pt x="185" y="0"/>
                    <a:pt x="1" y="184"/>
                    <a:pt x="1" y="400"/>
                  </a:cubicBezTo>
                  <a:lnTo>
                    <a:pt x="1" y="5695"/>
                  </a:lnTo>
                  <a:cubicBezTo>
                    <a:pt x="1" y="5911"/>
                    <a:pt x="185" y="6095"/>
                    <a:pt x="401" y="6095"/>
                  </a:cubicBezTo>
                  <a:lnTo>
                    <a:pt x="411" y="6095"/>
                  </a:lnTo>
                  <a:cubicBezTo>
                    <a:pt x="628" y="6095"/>
                    <a:pt x="800" y="5911"/>
                    <a:pt x="800" y="5695"/>
                  </a:cubicBezTo>
                  <a:lnTo>
                    <a:pt x="800" y="400"/>
                  </a:lnTo>
                  <a:cubicBezTo>
                    <a:pt x="800" y="184"/>
                    <a:pt x="628"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6"/>
            <p:cNvSpPr/>
            <p:nvPr/>
          </p:nvSpPr>
          <p:spPr>
            <a:xfrm>
              <a:off x="4897100" y="4415050"/>
              <a:ext cx="20000" cy="109175"/>
            </a:xfrm>
            <a:custGeom>
              <a:avLst/>
              <a:gdLst/>
              <a:ahLst/>
              <a:cxnLst/>
              <a:rect l="l" t="t" r="r" b="b"/>
              <a:pathLst>
                <a:path w="800" h="4367" extrusionOk="0">
                  <a:moveTo>
                    <a:pt x="389" y="1"/>
                  </a:moveTo>
                  <a:cubicBezTo>
                    <a:pt x="173" y="1"/>
                    <a:pt x="0" y="173"/>
                    <a:pt x="0" y="390"/>
                  </a:cubicBezTo>
                  <a:lnTo>
                    <a:pt x="0" y="3977"/>
                  </a:lnTo>
                  <a:cubicBezTo>
                    <a:pt x="0" y="4193"/>
                    <a:pt x="173" y="4366"/>
                    <a:pt x="389" y="4366"/>
                  </a:cubicBezTo>
                  <a:lnTo>
                    <a:pt x="400" y="4366"/>
                  </a:lnTo>
                  <a:cubicBezTo>
                    <a:pt x="616" y="4366"/>
                    <a:pt x="800" y="4193"/>
                    <a:pt x="800" y="3977"/>
                  </a:cubicBezTo>
                  <a:lnTo>
                    <a:pt x="800" y="390"/>
                  </a:lnTo>
                  <a:cubicBezTo>
                    <a:pt x="800" y="173"/>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6"/>
            <p:cNvSpPr/>
            <p:nvPr/>
          </p:nvSpPr>
          <p:spPr>
            <a:xfrm>
              <a:off x="4833050" y="4373725"/>
              <a:ext cx="20025" cy="191825"/>
            </a:xfrm>
            <a:custGeom>
              <a:avLst/>
              <a:gdLst/>
              <a:ahLst/>
              <a:cxnLst/>
              <a:rect l="l" t="t" r="r" b="b"/>
              <a:pathLst>
                <a:path w="801" h="7673" extrusionOk="0">
                  <a:moveTo>
                    <a:pt x="390" y="1"/>
                  </a:moveTo>
                  <a:cubicBezTo>
                    <a:pt x="174" y="1"/>
                    <a:pt x="1" y="174"/>
                    <a:pt x="1" y="390"/>
                  </a:cubicBezTo>
                  <a:lnTo>
                    <a:pt x="1" y="7284"/>
                  </a:lnTo>
                  <a:cubicBezTo>
                    <a:pt x="1" y="7500"/>
                    <a:pt x="174" y="7673"/>
                    <a:pt x="390" y="7673"/>
                  </a:cubicBezTo>
                  <a:lnTo>
                    <a:pt x="401" y="7673"/>
                  </a:lnTo>
                  <a:cubicBezTo>
                    <a:pt x="617" y="7673"/>
                    <a:pt x="800" y="7500"/>
                    <a:pt x="800" y="7284"/>
                  </a:cubicBezTo>
                  <a:lnTo>
                    <a:pt x="800" y="390"/>
                  </a:lnTo>
                  <a:cubicBezTo>
                    <a:pt x="80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6"/>
            <p:cNvSpPr/>
            <p:nvPr/>
          </p:nvSpPr>
          <p:spPr>
            <a:xfrm>
              <a:off x="4801175" y="4415875"/>
              <a:ext cx="19750" cy="107550"/>
            </a:xfrm>
            <a:custGeom>
              <a:avLst/>
              <a:gdLst/>
              <a:ahLst/>
              <a:cxnLst/>
              <a:rect l="l" t="t" r="r" b="b"/>
              <a:pathLst>
                <a:path w="790" h="4302" extrusionOk="0">
                  <a:moveTo>
                    <a:pt x="390" y="0"/>
                  </a:moveTo>
                  <a:cubicBezTo>
                    <a:pt x="174" y="0"/>
                    <a:pt x="1" y="173"/>
                    <a:pt x="1" y="389"/>
                  </a:cubicBezTo>
                  <a:lnTo>
                    <a:pt x="1" y="3912"/>
                  </a:lnTo>
                  <a:cubicBezTo>
                    <a:pt x="1" y="4128"/>
                    <a:pt x="174" y="4301"/>
                    <a:pt x="390" y="4301"/>
                  </a:cubicBezTo>
                  <a:lnTo>
                    <a:pt x="401" y="4301"/>
                  </a:lnTo>
                  <a:cubicBezTo>
                    <a:pt x="617" y="4301"/>
                    <a:pt x="790" y="4128"/>
                    <a:pt x="790" y="3912"/>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6"/>
            <p:cNvSpPr/>
            <p:nvPr/>
          </p:nvSpPr>
          <p:spPr>
            <a:xfrm>
              <a:off x="4769050" y="4390200"/>
              <a:ext cx="20000" cy="158875"/>
            </a:xfrm>
            <a:custGeom>
              <a:avLst/>
              <a:gdLst/>
              <a:ahLst/>
              <a:cxnLst/>
              <a:rect l="l" t="t" r="r" b="b"/>
              <a:pathLst>
                <a:path w="800" h="6355" extrusionOk="0">
                  <a:moveTo>
                    <a:pt x="389" y="0"/>
                  </a:moveTo>
                  <a:cubicBezTo>
                    <a:pt x="173" y="0"/>
                    <a:pt x="0" y="173"/>
                    <a:pt x="0" y="389"/>
                  </a:cubicBezTo>
                  <a:lnTo>
                    <a:pt x="0" y="5965"/>
                  </a:lnTo>
                  <a:cubicBezTo>
                    <a:pt x="0" y="6181"/>
                    <a:pt x="173" y="6354"/>
                    <a:pt x="389" y="6354"/>
                  </a:cubicBezTo>
                  <a:lnTo>
                    <a:pt x="400" y="6354"/>
                  </a:lnTo>
                  <a:cubicBezTo>
                    <a:pt x="616" y="6354"/>
                    <a:pt x="800" y="6181"/>
                    <a:pt x="800" y="5965"/>
                  </a:cubicBezTo>
                  <a:lnTo>
                    <a:pt x="800" y="389"/>
                  </a:lnTo>
                  <a:cubicBezTo>
                    <a:pt x="800"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6"/>
            <p:cNvSpPr/>
            <p:nvPr/>
          </p:nvSpPr>
          <p:spPr>
            <a:xfrm>
              <a:off x="3328900" y="4335900"/>
              <a:ext cx="19750" cy="267725"/>
            </a:xfrm>
            <a:custGeom>
              <a:avLst/>
              <a:gdLst/>
              <a:ahLst/>
              <a:cxnLst/>
              <a:rect l="l" t="t" r="r" b="b"/>
              <a:pathLst>
                <a:path w="790" h="10709" extrusionOk="0">
                  <a:moveTo>
                    <a:pt x="390" y="1"/>
                  </a:moveTo>
                  <a:cubicBezTo>
                    <a:pt x="174" y="1"/>
                    <a:pt x="1" y="174"/>
                    <a:pt x="1" y="390"/>
                  </a:cubicBezTo>
                  <a:lnTo>
                    <a:pt x="1" y="10310"/>
                  </a:lnTo>
                  <a:cubicBezTo>
                    <a:pt x="1" y="10526"/>
                    <a:pt x="174" y="10709"/>
                    <a:pt x="390" y="10709"/>
                  </a:cubicBezTo>
                  <a:lnTo>
                    <a:pt x="401" y="10709"/>
                  </a:lnTo>
                  <a:cubicBezTo>
                    <a:pt x="617" y="10709"/>
                    <a:pt x="790" y="10526"/>
                    <a:pt x="790" y="10310"/>
                  </a:cubicBezTo>
                  <a:lnTo>
                    <a:pt x="790" y="390"/>
                  </a:lnTo>
                  <a:cubicBezTo>
                    <a:pt x="79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6"/>
            <p:cNvSpPr/>
            <p:nvPr/>
          </p:nvSpPr>
          <p:spPr>
            <a:xfrm>
              <a:off x="3456950" y="4393450"/>
              <a:ext cx="19750" cy="152375"/>
            </a:xfrm>
            <a:custGeom>
              <a:avLst/>
              <a:gdLst/>
              <a:ahLst/>
              <a:cxnLst/>
              <a:rect l="l" t="t" r="r" b="b"/>
              <a:pathLst>
                <a:path w="790" h="6095" extrusionOk="0">
                  <a:moveTo>
                    <a:pt x="390" y="0"/>
                  </a:moveTo>
                  <a:cubicBezTo>
                    <a:pt x="174" y="0"/>
                    <a:pt x="1" y="184"/>
                    <a:pt x="1" y="400"/>
                  </a:cubicBezTo>
                  <a:lnTo>
                    <a:pt x="1" y="5695"/>
                  </a:lnTo>
                  <a:cubicBezTo>
                    <a:pt x="1" y="5911"/>
                    <a:pt x="174" y="6095"/>
                    <a:pt x="390" y="6095"/>
                  </a:cubicBezTo>
                  <a:lnTo>
                    <a:pt x="401" y="6095"/>
                  </a:lnTo>
                  <a:cubicBezTo>
                    <a:pt x="617" y="6095"/>
                    <a:pt x="790" y="5911"/>
                    <a:pt x="790" y="5695"/>
                  </a:cubicBezTo>
                  <a:lnTo>
                    <a:pt x="790" y="400"/>
                  </a:lnTo>
                  <a:cubicBezTo>
                    <a:pt x="790" y="184"/>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6"/>
            <p:cNvSpPr/>
            <p:nvPr/>
          </p:nvSpPr>
          <p:spPr>
            <a:xfrm>
              <a:off x="3488825" y="4415050"/>
              <a:ext cx="20025" cy="109175"/>
            </a:xfrm>
            <a:custGeom>
              <a:avLst/>
              <a:gdLst/>
              <a:ahLst/>
              <a:cxnLst/>
              <a:rect l="l" t="t" r="r" b="b"/>
              <a:pathLst>
                <a:path w="801" h="4367" extrusionOk="0">
                  <a:moveTo>
                    <a:pt x="401" y="1"/>
                  </a:moveTo>
                  <a:cubicBezTo>
                    <a:pt x="185" y="1"/>
                    <a:pt x="1" y="173"/>
                    <a:pt x="1" y="390"/>
                  </a:cubicBezTo>
                  <a:lnTo>
                    <a:pt x="1" y="3977"/>
                  </a:lnTo>
                  <a:cubicBezTo>
                    <a:pt x="1" y="4193"/>
                    <a:pt x="185" y="4366"/>
                    <a:pt x="401" y="4366"/>
                  </a:cubicBezTo>
                  <a:lnTo>
                    <a:pt x="411" y="4366"/>
                  </a:lnTo>
                  <a:cubicBezTo>
                    <a:pt x="627" y="4366"/>
                    <a:pt x="800" y="4193"/>
                    <a:pt x="800" y="3977"/>
                  </a:cubicBezTo>
                  <a:lnTo>
                    <a:pt x="800" y="390"/>
                  </a:lnTo>
                  <a:cubicBezTo>
                    <a:pt x="800" y="173"/>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6"/>
            <p:cNvSpPr/>
            <p:nvPr/>
          </p:nvSpPr>
          <p:spPr>
            <a:xfrm>
              <a:off x="3424825" y="4373725"/>
              <a:ext cx="20000" cy="191825"/>
            </a:xfrm>
            <a:custGeom>
              <a:avLst/>
              <a:gdLst/>
              <a:ahLst/>
              <a:cxnLst/>
              <a:rect l="l" t="t" r="r" b="b"/>
              <a:pathLst>
                <a:path w="800" h="7673" extrusionOk="0">
                  <a:moveTo>
                    <a:pt x="400" y="1"/>
                  </a:moveTo>
                  <a:cubicBezTo>
                    <a:pt x="183" y="1"/>
                    <a:pt x="0" y="174"/>
                    <a:pt x="0" y="390"/>
                  </a:cubicBezTo>
                  <a:lnTo>
                    <a:pt x="0" y="7284"/>
                  </a:lnTo>
                  <a:cubicBezTo>
                    <a:pt x="0" y="7500"/>
                    <a:pt x="183" y="7673"/>
                    <a:pt x="400" y="7673"/>
                  </a:cubicBezTo>
                  <a:lnTo>
                    <a:pt x="411" y="7673"/>
                  </a:lnTo>
                  <a:cubicBezTo>
                    <a:pt x="627" y="7673"/>
                    <a:pt x="800" y="7500"/>
                    <a:pt x="800" y="7284"/>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6"/>
            <p:cNvSpPr/>
            <p:nvPr/>
          </p:nvSpPr>
          <p:spPr>
            <a:xfrm>
              <a:off x="3392950" y="4415875"/>
              <a:ext cx="19725" cy="107550"/>
            </a:xfrm>
            <a:custGeom>
              <a:avLst/>
              <a:gdLst/>
              <a:ahLst/>
              <a:cxnLst/>
              <a:rect l="l" t="t" r="r" b="b"/>
              <a:pathLst>
                <a:path w="789" h="4302" extrusionOk="0">
                  <a:moveTo>
                    <a:pt x="389" y="0"/>
                  </a:moveTo>
                  <a:cubicBezTo>
                    <a:pt x="173" y="0"/>
                    <a:pt x="0" y="173"/>
                    <a:pt x="0" y="389"/>
                  </a:cubicBezTo>
                  <a:lnTo>
                    <a:pt x="0" y="3912"/>
                  </a:lnTo>
                  <a:cubicBezTo>
                    <a:pt x="0" y="4128"/>
                    <a:pt x="173" y="4301"/>
                    <a:pt x="389" y="4301"/>
                  </a:cubicBezTo>
                  <a:lnTo>
                    <a:pt x="400" y="4301"/>
                  </a:lnTo>
                  <a:cubicBezTo>
                    <a:pt x="616" y="4301"/>
                    <a:pt x="789" y="4128"/>
                    <a:pt x="789" y="3912"/>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6"/>
            <p:cNvSpPr/>
            <p:nvPr/>
          </p:nvSpPr>
          <p:spPr>
            <a:xfrm>
              <a:off x="3360775" y="4390200"/>
              <a:ext cx="20025" cy="158875"/>
            </a:xfrm>
            <a:custGeom>
              <a:avLst/>
              <a:gdLst/>
              <a:ahLst/>
              <a:cxnLst/>
              <a:rect l="l" t="t" r="r" b="b"/>
              <a:pathLst>
                <a:path w="801" h="6355" extrusionOk="0">
                  <a:moveTo>
                    <a:pt x="401" y="0"/>
                  </a:moveTo>
                  <a:cubicBezTo>
                    <a:pt x="185" y="0"/>
                    <a:pt x="1" y="173"/>
                    <a:pt x="1" y="389"/>
                  </a:cubicBezTo>
                  <a:lnTo>
                    <a:pt x="1" y="5965"/>
                  </a:lnTo>
                  <a:cubicBezTo>
                    <a:pt x="1" y="6181"/>
                    <a:pt x="185" y="6354"/>
                    <a:pt x="401" y="6354"/>
                  </a:cubicBezTo>
                  <a:lnTo>
                    <a:pt x="411" y="6354"/>
                  </a:lnTo>
                  <a:cubicBezTo>
                    <a:pt x="628" y="6354"/>
                    <a:pt x="800" y="6181"/>
                    <a:pt x="800" y="5965"/>
                  </a:cubicBezTo>
                  <a:lnTo>
                    <a:pt x="800" y="389"/>
                  </a:lnTo>
                  <a:cubicBezTo>
                    <a:pt x="800" y="173"/>
                    <a:pt x="628"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6"/>
            <p:cNvSpPr/>
            <p:nvPr/>
          </p:nvSpPr>
          <p:spPr>
            <a:xfrm>
              <a:off x="4032900" y="4335900"/>
              <a:ext cx="20000" cy="267725"/>
            </a:xfrm>
            <a:custGeom>
              <a:avLst/>
              <a:gdLst/>
              <a:ahLst/>
              <a:cxnLst/>
              <a:rect l="l" t="t" r="r" b="b"/>
              <a:pathLst>
                <a:path w="800" h="10709" extrusionOk="0">
                  <a:moveTo>
                    <a:pt x="401" y="1"/>
                  </a:moveTo>
                  <a:cubicBezTo>
                    <a:pt x="184" y="1"/>
                    <a:pt x="0" y="174"/>
                    <a:pt x="0" y="390"/>
                  </a:cubicBezTo>
                  <a:lnTo>
                    <a:pt x="0" y="10310"/>
                  </a:lnTo>
                  <a:cubicBezTo>
                    <a:pt x="0" y="10526"/>
                    <a:pt x="184" y="10709"/>
                    <a:pt x="401" y="10709"/>
                  </a:cubicBezTo>
                  <a:lnTo>
                    <a:pt x="411" y="10709"/>
                  </a:lnTo>
                  <a:cubicBezTo>
                    <a:pt x="627" y="10709"/>
                    <a:pt x="800" y="10526"/>
                    <a:pt x="800" y="10310"/>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6"/>
            <p:cNvSpPr/>
            <p:nvPr/>
          </p:nvSpPr>
          <p:spPr>
            <a:xfrm>
              <a:off x="4129075" y="4335900"/>
              <a:ext cx="19750" cy="267725"/>
            </a:xfrm>
            <a:custGeom>
              <a:avLst/>
              <a:gdLst/>
              <a:ahLst/>
              <a:cxnLst/>
              <a:rect l="l" t="t" r="r" b="b"/>
              <a:pathLst>
                <a:path w="790" h="10709" extrusionOk="0">
                  <a:moveTo>
                    <a:pt x="389" y="1"/>
                  </a:moveTo>
                  <a:cubicBezTo>
                    <a:pt x="173" y="1"/>
                    <a:pt x="0" y="174"/>
                    <a:pt x="0" y="390"/>
                  </a:cubicBezTo>
                  <a:lnTo>
                    <a:pt x="0" y="10310"/>
                  </a:lnTo>
                  <a:cubicBezTo>
                    <a:pt x="0" y="10526"/>
                    <a:pt x="173" y="10709"/>
                    <a:pt x="389" y="10709"/>
                  </a:cubicBezTo>
                  <a:lnTo>
                    <a:pt x="400" y="10709"/>
                  </a:lnTo>
                  <a:cubicBezTo>
                    <a:pt x="617" y="10709"/>
                    <a:pt x="789" y="10526"/>
                    <a:pt x="789" y="10310"/>
                  </a:cubicBezTo>
                  <a:lnTo>
                    <a:pt x="789" y="390"/>
                  </a:lnTo>
                  <a:cubicBezTo>
                    <a:pt x="789" y="174"/>
                    <a:pt x="617"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6"/>
            <p:cNvSpPr/>
            <p:nvPr/>
          </p:nvSpPr>
          <p:spPr>
            <a:xfrm>
              <a:off x="4001025" y="4427225"/>
              <a:ext cx="19750" cy="85100"/>
            </a:xfrm>
            <a:custGeom>
              <a:avLst/>
              <a:gdLst/>
              <a:ahLst/>
              <a:cxnLst/>
              <a:rect l="l" t="t" r="r" b="b"/>
              <a:pathLst>
                <a:path w="790" h="3404" extrusionOk="0">
                  <a:moveTo>
                    <a:pt x="389" y="0"/>
                  </a:moveTo>
                  <a:cubicBezTo>
                    <a:pt x="173" y="0"/>
                    <a:pt x="0" y="173"/>
                    <a:pt x="0" y="389"/>
                  </a:cubicBezTo>
                  <a:lnTo>
                    <a:pt x="0" y="3004"/>
                  </a:lnTo>
                  <a:cubicBezTo>
                    <a:pt x="0" y="3220"/>
                    <a:pt x="173" y="3404"/>
                    <a:pt x="389" y="3404"/>
                  </a:cubicBezTo>
                  <a:lnTo>
                    <a:pt x="401" y="3404"/>
                  </a:lnTo>
                  <a:cubicBezTo>
                    <a:pt x="617" y="3404"/>
                    <a:pt x="790" y="3220"/>
                    <a:pt x="790" y="3004"/>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6"/>
            <p:cNvSpPr/>
            <p:nvPr/>
          </p:nvSpPr>
          <p:spPr>
            <a:xfrm>
              <a:off x="3968875" y="4404775"/>
              <a:ext cx="20025" cy="129700"/>
            </a:xfrm>
            <a:custGeom>
              <a:avLst/>
              <a:gdLst/>
              <a:ahLst/>
              <a:cxnLst/>
              <a:rect l="l" t="t" r="r" b="b"/>
              <a:pathLst>
                <a:path w="801" h="5188" extrusionOk="0">
                  <a:moveTo>
                    <a:pt x="400" y="1"/>
                  </a:moveTo>
                  <a:cubicBezTo>
                    <a:pt x="184" y="1"/>
                    <a:pt x="1" y="185"/>
                    <a:pt x="1" y="401"/>
                  </a:cubicBezTo>
                  <a:lnTo>
                    <a:pt x="1" y="4788"/>
                  </a:lnTo>
                  <a:cubicBezTo>
                    <a:pt x="1" y="5004"/>
                    <a:pt x="184" y="5188"/>
                    <a:pt x="400" y="5188"/>
                  </a:cubicBezTo>
                  <a:lnTo>
                    <a:pt x="411" y="5188"/>
                  </a:lnTo>
                  <a:cubicBezTo>
                    <a:pt x="628" y="5188"/>
                    <a:pt x="800" y="5004"/>
                    <a:pt x="800" y="4788"/>
                  </a:cubicBezTo>
                  <a:lnTo>
                    <a:pt x="800" y="401"/>
                  </a:lnTo>
                  <a:cubicBezTo>
                    <a:pt x="800" y="185"/>
                    <a:pt x="628"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6"/>
            <p:cNvSpPr/>
            <p:nvPr/>
          </p:nvSpPr>
          <p:spPr>
            <a:xfrm>
              <a:off x="3585000" y="4384525"/>
              <a:ext cx="19750" cy="170225"/>
            </a:xfrm>
            <a:custGeom>
              <a:avLst/>
              <a:gdLst/>
              <a:ahLst/>
              <a:cxnLst/>
              <a:rect l="l" t="t" r="r" b="b"/>
              <a:pathLst>
                <a:path w="790" h="6809" extrusionOk="0">
                  <a:moveTo>
                    <a:pt x="390" y="1"/>
                  </a:moveTo>
                  <a:cubicBezTo>
                    <a:pt x="173" y="1"/>
                    <a:pt x="1" y="174"/>
                    <a:pt x="1" y="390"/>
                  </a:cubicBezTo>
                  <a:lnTo>
                    <a:pt x="1" y="6420"/>
                  </a:lnTo>
                  <a:cubicBezTo>
                    <a:pt x="1" y="6636"/>
                    <a:pt x="173" y="6809"/>
                    <a:pt x="390" y="6809"/>
                  </a:cubicBezTo>
                  <a:lnTo>
                    <a:pt x="401" y="6809"/>
                  </a:lnTo>
                  <a:cubicBezTo>
                    <a:pt x="617" y="6809"/>
                    <a:pt x="790" y="6636"/>
                    <a:pt x="790" y="6420"/>
                  </a:cubicBezTo>
                  <a:lnTo>
                    <a:pt x="790" y="390"/>
                  </a:lnTo>
                  <a:cubicBezTo>
                    <a:pt x="79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6"/>
            <p:cNvSpPr/>
            <p:nvPr/>
          </p:nvSpPr>
          <p:spPr>
            <a:xfrm>
              <a:off x="3552875" y="4401825"/>
              <a:ext cx="20000" cy="135625"/>
            </a:xfrm>
            <a:custGeom>
              <a:avLst/>
              <a:gdLst/>
              <a:ahLst/>
              <a:cxnLst/>
              <a:rect l="l" t="t" r="r" b="b"/>
              <a:pathLst>
                <a:path w="800" h="5425" extrusionOk="0">
                  <a:moveTo>
                    <a:pt x="389" y="1"/>
                  </a:moveTo>
                  <a:cubicBezTo>
                    <a:pt x="173" y="1"/>
                    <a:pt x="0" y="184"/>
                    <a:pt x="0" y="400"/>
                  </a:cubicBezTo>
                  <a:lnTo>
                    <a:pt x="0" y="5025"/>
                  </a:lnTo>
                  <a:cubicBezTo>
                    <a:pt x="0" y="5241"/>
                    <a:pt x="173" y="5425"/>
                    <a:pt x="389" y="5425"/>
                  </a:cubicBezTo>
                  <a:lnTo>
                    <a:pt x="411" y="5425"/>
                  </a:lnTo>
                  <a:cubicBezTo>
                    <a:pt x="627" y="5425"/>
                    <a:pt x="800" y="5241"/>
                    <a:pt x="800" y="5025"/>
                  </a:cubicBezTo>
                  <a:lnTo>
                    <a:pt x="800" y="400"/>
                  </a:lnTo>
                  <a:cubicBezTo>
                    <a:pt x="800" y="18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6"/>
            <p:cNvSpPr/>
            <p:nvPr/>
          </p:nvSpPr>
          <p:spPr>
            <a:xfrm>
              <a:off x="3200850" y="4421000"/>
              <a:ext cx="20025" cy="97275"/>
            </a:xfrm>
            <a:custGeom>
              <a:avLst/>
              <a:gdLst/>
              <a:ahLst/>
              <a:cxnLst/>
              <a:rect l="l" t="t" r="r" b="b"/>
              <a:pathLst>
                <a:path w="801" h="3891" extrusionOk="0">
                  <a:moveTo>
                    <a:pt x="390" y="0"/>
                  </a:moveTo>
                  <a:cubicBezTo>
                    <a:pt x="174" y="0"/>
                    <a:pt x="1" y="173"/>
                    <a:pt x="1" y="389"/>
                  </a:cubicBezTo>
                  <a:lnTo>
                    <a:pt x="1" y="3501"/>
                  </a:lnTo>
                  <a:cubicBezTo>
                    <a:pt x="1" y="3717"/>
                    <a:pt x="174" y="3890"/>
                    <a:pt x="390" y="3890"/>
                  </a:cubicBezTo>
                  <a:lnTo>
                    <a:pt x="401" y="3890"/>
                  </a:lnTo>
                  <a:cubicBezTo>
                    <a:pt x="617" y="3890"/>
                    <a:pt x="800" y="3717"/>
                    <a:pt x="800" y="3501"/>
                  </a:cubicBezTo>
                  <a:lnTo>
                    <a:pt x="800" y="389"/>
                  </a:lnTo>
                  <a:cubicBezTo>
                    <a:pt x="80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6"/>
            <p:cNvSpPr/>
            <p:nvPr/>
          </p:nvSpPr>
          <p:spPr>
            <a:xfrm>
              <a:off x="3296775" y="4365875"/>
              <a:ext cx="20000" cy="207500"/>
            </a:xfrm>
            <a:custGeom>
              <a:avLst/>
              <a:gdLst/>
              <a:ahLst/>
              <a:cxnLst/>
              <a:rect l="l" t="t" r="r" b="b"/>
              <a:pathLst>
                <a:path w="800" h="8300" extrusionOk="0">
                  <a:moveTo>
                    <a:pt x="400" y="1"/>
                  </a:moveTo>
                  <a:cubicBezTo>
                    <a:pt x="184" y="1"/>
                    <a:pt x="0" y="174"/>
                    <a:pt x="0" y="390"/>
                  </a:cubicBezTo>
                  <a:lnTo>
                    <a:pt x="0" y="7911"/>
                  </a:lnTo>
                  <a:cubicBezTo>
                    <a:pt x="0" y="8127"/>
                    <a:pt x="184" y="8300"/>
                    <a:pt x="400" y="8300"/>
                  </a:cubicBezTo>
                  <a:lnTo>
                    <a:pt x="411" y="8300"/>
                  </a:lnTo>
                  <a:cubicBezTo>
                    <a:pt x="627" y="8300"/>
                    <a:pt x="800" y="8127"/>
                    <a:pt x="800" y="7911"/>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6"/>
            <p:cNvSpPr/>
            <p:nvPr/>
          </p:nvSpPr>
          <p:spPr>
            <a:xfrm>
              <a:off x="3136850" y="4393450"/>
              <a:ext cx="20000" cy="152375"/>
            </a:xfrm>
            <a:custGeom>
              <a:avLst/>
              <a:gdLst/>
              <a:ahLst/>
              <a:cxnLst/>
              <a:rect l="l" t="t" r="r" b="b"/>
              <a:pathLst>
                <a:path w="800" h="6095" extrusionOk="0">
                  <a:moveTo>
                    <a:pt x="389" y="0"/>
                  </a:moveTo>
                  <a:cubicBezTo>
                    <a:pt x="173" y="0"/>
                    <a:pt x="0" y="184"/>
                    <a:pt x="0" y="400"/>
                  </a:cubicBezTo>
                  <a:lnTo>
                    <a:pt x="0" y="5695"/>
                  </a:lnTo>
                  <a:cubicBezTo>
                    <a:pt x="0" y="5911"/>
                    <a:pt x="173" y="6095"/>
                    <a:pt x="389" y="6095"/>
                  </a:cubicBezTo>
                  <a:lnTo>
                    <a:pt x="400" y="6095"/>
                  </a:lnTo>
                  <a:cubicBezTo>
                    <a:pt x="616" y="6095"/>
                    <a:pt x="800" y="5911"/>
                    <a:pt x="800" y="5695"/>
                  </a:cubicBezTo>
                  <a:lnTo>
                    <a:pt x="800" y="400"/>
                  </a:lnTo>
                  <a:cubicBezTo>
                    <a:pt x="800" y="184"/>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6"/>
            <p:cNvSpPr/>
            <p:nvPr/>
          </p:nvSpPr>
          <p:spPr>
            <a:xfrm>
              <a:off x="3168975" y="4415050"/>
              <a:ext cx="19775" cy="109175"/>
            </a:xfrm>
            <a:custGeom>
              <a:avLst/>
              <a:gdLst/>
              <a:ahLst/>
              <a:cxnLst/>
              <a:rect l="l" t="t" r="r" b="b"/>
              <a:pathLst>
                <a:path w="791" h="4367" extrusionOk="0">
                  <a:moveTo>
                    <a:pt x="390" y="1"/>
                  </a:moveTo>
                  <a:cubicBezTo>
                    <a:pt x="174" y="1"/>
                    <a:pt x="1" y="173"/>
                    <a:pt x="1" y="390"/>
                  </a:cubicBezTo>
                  <a:lnTo>
                    <a:pt x="1" y="3977"/>
                  </a:lnTo>
                  <a:cubicBezTo>
                    <a:pt x="1" y="4193"/>
                    <a:pt x="174" y="4366"/>
                    <a:pt x="390" y="4366"/>
                  </a:cubicBezTo>
                  <a:lnTo>
                    <a:pt x="401" y="4366"/>
                  </a:lnTo>
                  <a:cubicBezTo>
                    <a:pt x="617" y="4366"/>
                    <a:pt x="790" y="4193"/>
                    <a:pt x="790" y="3977"/>
                  </a:cubicBezTo>
                  <a:lnTo>
                    <a:pt x="790" y="390"/>
                  </a:lnTo>
                  <a:cubicBezTo>
                    <a:pt x="790" y="173"/>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6"/>
            <p:cNvSpPr/>
            <p:nvPr/>
          </p:nvSpPr>
          <p:spPr>
            <a:xfrm>
              <a:off x="3104975" y="4373725"/>
              <a:ext cx="19725" cy="191825"/>
            </a:xfrm>
            <a:custGeom>
              <a:avLst/>
              <a:gdLst/>
              <a:ahLst/>
              <a:cxnLst/>
              <a:rect l="l" t="t" r="r" b="b"/>
              <a:pathLst>
                <a:path w="789" h="7673" extrusionOk="0">
                  <a:moveTo>
                    <a:pt x="389" y="1"/>
                  </a:moveTo>
                  <a:cubicBezTo>
                    <a:pt x="173" y="1"/>
                    <a:pt x="0" y="174"/>
                    <a:pt x="0" y="390"/>
                  </a:cubicBezTo>
                  <a:lnTo>
                    <a:pt x="0" y="7284"/>
                  </a:lnTo>
                  <a:cubicBezTo>
                    <a:pt x="0" y="7500"/>
                    <a:pt x="173" y="7673"/>
                    <a:pt x="389" y="7673"/>
                  </a:cubicBezTo>
                  <a:lnTo>
                    <a:pt x="400" y="7673"/>
                  </a:lnTo>
                  <a:cubicBezTo>
                    <a:pt x="616" y="7673"/>
                    <a:pt x="789" y="7500"/>
                    <a:pt x="789" y="7284"/>
                  </a:cubicBezTo>
                  <a:lnTo>
                    <a:pt x="789" y="390"/>
                  </a:lnTo>
                  <a:cubicBezTo>
                    <a:pt x="789"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6"/>
            <p:cNvSpPr/>
            <p:nvPr/>
          </p:nvSpPr>
          <p:spPr>
            <a:xfrm>
              <a:off x="3072800" y="4415875"/>
              <a:ext cx="20025" cy="107550"/>
            </a:xfrm>
            <a:custGeom>
              <a:avLst/>
              <a:gdLst/>
              <a:ahLst/>
              <a:cxnLst/>
              <a:rect l="l" t="t" r="r" b="b"/>
              <a:pathLst>
                <a:path w="801" h="4302" extrusionOk="0">
                  <a:moveTo>
                    <a:pt x="390" y="0"/>
                  </a:moveTo>
                  <a:cubicBezTo>
                    <a:pt x="174" y="0"/>
                    <a:pt x="1" y="173"/>
                    <a:pt x="1" y="389"/>
                  </a:cubicBezTo>
                  <a:lnTo>
                    <a:pt x="1" y="3912"/>
                  </a:lnTo>
                  <a:cubicBezTo>
                    <a:pt x="1" y="4128"/>
                    <a:pt x="174" y="4301"/>
                    <a:pt x="390" y="4301"/>
                  </a:cubicBezTo>
                  <a:lnTo>
                    <a:pt x="401" y="4301"/>
                  </a:lnTo>
                  <a:cubicBezTo>
                    <a:pt x="617" y="4301"/>
                    <a:pt x="801" y="4128"/>
                    <a:pt x="801" y="3912"/>
                  </a:cubicBezTo>
                  <a:lnTo>
                    <a:pt x="801" y="389"/>
                  </a:lnTo>
                  <a:cubicBezTo>
                    <a:pt x="801"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6"/>
            <p:cNvSpPr/>
            <p:nvPr/>
          </p:nvSpPr>
          <p:spPr>
            <a:xfrm>
              <a:off x="3264900" y="4384525"/>
              <a:ext cx="20000" cy="170225"/>
            </a:xfrm>
            <a:custGeom>
              <a:avLst/>
              <a:gdLst/>
              <a:ahLst/>
              <a:cxnLst/>
              <a:rect l="l" t="t" r="r" b="b"/>
              <a:pathLst>
                <a:path w="800" h="6809" extrusionOk="0">
                  <a:moveTo>
                    <a:pt x="389" y="1"/>
                  </a:moveTo>
                  <a:cubicBezTo>
                    <a:pt x="173" y="1"/>
                    <a:pt x="0" y="174"/>
                    <a:pt x="0" y="390"/>
                  </a:cubicBezTo>
                  <a:lnTo>
                    <a:pt x="0" y="6420"/>
                  </a:lnTo>
                  <a:cubicBezTo>
                    <a:pt x="0" y="6636"/>
                    <a:pt x="173" y="6809"/>
                    <a:pt x="389" y="6809"/>
                  </a:cubicBezTo>
                  <a:lnTo>
                    <a:pt x="400" y="6809"/>
                  </a:lnTo>
                  <a:cubicBezTo>
                    <a:pt x="616" y="6809"/>
                    <a:pt x="800" y="6636"/>
                    <a:pt x="800" y="6420"/>
                  </a:cubicBezTo>
                  <a:lnTo>
                    <a:pt x="800" y="390"/>
                  </a:lnTo>
                  <a:cubicBezTo>
                    <a:pt x="800"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6"/>
            <p:cNvSpPr/>
            <p:nvPr/>
          </p:nvSpPr>
          <p:spPr>
            <a:xfrm>
              <a:off x="3233025" y="4401825"/>
              <a:ext cx="19725" cy="135625"/>
            </a:xfrm>
            <a:custGeom>
              <a:avLst/>
              <a:gdLst/>
              <a:ahLst/>
              <a:cxnLst/>
              <a:rect l="l" t="t" r="r" b="b"/>
              <a:pathLst>
                <a:path w="789" h="5425" extrusionOk="0">
                  <a:moveTo>
                    <a:pt x="389" y="1"/>
                  </a:moveTo>
                  <a:cubicBezTo>
                    <a:pt x="173" y="1"/>
                    <a:pt x="0" y="184"/>
                    <a:pt x="0" y="400"/>
                  </a:cubicBezTo>
                  <a:lnTo>
                    <a:pt x="0" y="5025"/>
                  </a:lnTo>
                  <a:cubicBezTo>
                    <a:pt x="0" y="5241"/>
                    <a:pt x="173" y="5425"/>
                    <a:pt x="389" y="5425"/>
                  </a:cubicBezTo>
                  <a:lnTo>
                    <a:pt x="400" y="5425"/>
                  </a:lnTo>
                  <a:cubicBezTo>
                    <a:pt x="616" y="5425"/>
                    <a:pt x="789" y="5241"/>
                    <a:pt x="789" y="5025"/>
                  </a:cubicBezTo>
                  <a:lnTo>
                    <a:pt x="789" y="400"/>
                  </a:lnTo>
                  <a:cubicBezTo>
                    <a:pt x="789"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6"/>
            <p:cNvSpPr/>
            <p:nvPr/>
          </p:nvSpPr>
          <p:spPr>
            <a:xfrm>
              <a:off x="3937000" y="4377525"/>
              <a:ext cx="19750" cy="184250"/>
            </a:xfrm>
            <a:custGeom>
              <a:avLst/>
              <a:gdLst/>
              <a:ahLst/>
              <a:cxnLst/>
              <a:rect l="l" t="t" r="r" b="b"/>
              <a:pathLst>
                <a:path w="790" h="7370" extrusionOk="0">
                  <a:moveTo>
                    <a:pt x="390" y="0"/>
                  </a:moveTo>
                  <a:cubicBezTo>
                    <a:pt x="174" y="0"/>
                    <a:pt x="1" y="173"/>
                    <a:pt x="1" y="389"/>
                  </a:cubicBezTo>
                  <a:lnTo>
                    <a:pt x="1" y="6981"/>
                  </a:lnTo>
                  <a:cubicBezTo>
                    <a:pt x="1" y="7197"/>
                    <a:pt x="174" y="7370"/>
                    <a:pt x="390" y="7370"/>
                  </a:cubicBezTo>
                  <a:lnTo>
                    <a:pt x="400" y="7370"/>
                  </a:lnTo>
                  <a:cubicBezTo>
                    <a:pt x="616" y="7370"/>
                    <a:pt x="789" y="7197"/>
                    <a:pt x="789" y="6981"/>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6"/>
            <p:cNvSpPr/>
            <p:nvPr/>
          </p:nvSpPr>
          <p:spPr>
            <a:xfrm>
              <a:off x="4257125" y="4411275"/>
              <a:ext cx="19750" cy="116725"/>
            </a:xfrm>
            <a:custGeom>
              <a:avLst/>
              <a:gdLst/>
              <a:ahLst/>
              <a:cxnLst/>
              <a:rect l="l" t="t" r="r" b="b"/>
              <a:pathLst>
                <a:path w="790" h="4669" extrusionOk="0">
                  <a:moveTo>
                    <a:pt x="389" y="0"/>
                  </a:moveTo>
                  <a:cubicBezTo>
                    <a:pt x="173" y="0"/>
                    <a:pt x="0" y="173"/>
                    <a:pt x="0" y="389"/>
                  </a:cubicBezTo>
                  <a:lnTo>
                    <a:pt x="0" y="4279"/>
                  </a:lnTo>
                  <a:cubicBezTo>
                    <a:pt x="0" y="4495"/>
                    <a:pt x="173" y="4668"/>
                    <a:pt x="389" y="4668"/>
                  </a:cubicBezTo>
                  <a:lnTo>
                    <a:pt x="400" y="4668"/>
                  </a:lnTo>
                  <a:cubicBezTo>
                    <a:pt x="616" y="4668"/>
                    <a:pt x="789" y="4495"/>
                    <a:pt x="789" y="4279"/>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6"/>
            <p:cNvSpPr/>
            <p:nvPr/>
          </p:nvSpPr>
          <p:spPr>
            <a:xfrm>
              <a:off x="4289000" y="4362375"/>
              <a:ext cx="20000" cy="214525"/>
            </a:xfrm>
            <a:custGeom>
              <a:avLst/>
              <a:gdLst/>
              <a:ahLst/>
              <a:cxnLst/>
              <a:rect l="l" t="t" r="r" b="b"/>
              <a:pathLst>
                <a:path w="800" h="8581" extrusionOk="0">
                  <a:moveTo>
                    <a:pt x="389" y="1"/>
                  </a:moveTo>
                  <a:cubicBezTo>
                    <a:pt x="173" y="1"/>
                    <a:pt x="0" y="184"/>
                    <a:pt x="0" y="400"/>
                  </a:cubicBezTo>
                  <a:lnTo>
                    <a:pt x="0" y="8180"/>
                  </a:lnTo>
                  <a:cubicBezTo>
                    <a:pt x="0" y="8397"/>
                    <a:pt x="173" y="8581"/>
                    <a:pt x="389" y="8581"/>
                  </a:cubicBezTo>
                  <a:lnTo>
                    <a:pt x="400" y="8581"/>
                  </a:lnTo>
                  <a:cubicBezTo>
                    <a:pt x="616" y="8581"/>
                    <a:pt x="800" y="8397"/>
                    <a:pt x="800" y="8180"/>
                  </a:cubicBezTo>
                  <a:lnTo>
                    <a:pt x="800" y="400"/>
                  </a:lnTo>
                  <a:cubicBezTo>
                    <a:pt x="800"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6"/>
            <p:cNvSpPr/>
            <p:nvPr/>
          </p:nvSpPr>
          <p:spPr>
            <a:xfrm>
              <a:off x="4353025" y="4331050"/>
              <a:ext cx="20025" cy="277200"/>
            </a:xfrm>
            <a:custGeom>
              <a:avLst/>
              <a:gdLst/>
              <a:ahLst/>
              <a:cxnLst/>
              <a:rect l="l" t="t" r="r" b="b"/>
              <a:pathLst>
                <a:path w="801" h="11088" extrusionOk="0">
                  <a:moveTo>
                    <a:pt x="390" y="0"/>
                  </a:moveTo>
                  <a:cubicBezTo>
                    <a:pt x="173" y="0"/>
                    <a:pt x="1" y="184"/>
                    <a:pt x="1" y="400"/>
                  </a:cubicBezTo>
                  <a:lnTo>
                    <a:pt x="1" y="10698"/>
                  </a:lnTo>
                  <a:cubicBezTo>
                    <a:pt x="1" y="10914"/>
                    <a:pt x="173" y="11087"/>
                    <a:pt x="390" y="11087"/>
                  </a:cubicBezTo>
                  <a:lnTo>
                    <a:pt x="400" y="11087"/>
                  </a:lnTo>
                  <a:cubicBezTo>
                    <a:pt x="616" y="11087"/>
                    <a:pt x="800" y="10914"/>
                    <a:pt x="800" y="10698"/>
                  </a:cubicBezTo>
                  <a:lnTo>
                    <a:pt x="800" y="400"/>
                  </a:lnTo>
                  <a:cubicBezTo>
                    <a:pt x="800" y="184"/>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6"/>
            <p:cNvSpPr/>
            <p:nvPr/>
          </p:nvSpPr>
          <p:spPr>
            <a:xfrm>
              <a:off x="4224975" y="4384800"/>
              <a:ext cx="20025" cy="169675"/>
            </a:xfrm>
            <a:custGeom>
              <a:avLst/>
              <a:gdLst/>
              <a:ahLst/>
              <a:cxnLst/>
              <a:rect l="l" t="t" r="r" b="b"/>
              <a:pathLst>
                <a:path w="801" h="6787" extrusionOk="0">
                  <a:moveTo>
                    <a:pt x="390" y="0"/>
                  </a:moveTo>
                  <a:cubicBezTo>
                    <a:pt x="174" y="0"/>
                    <a:pt x="1" y="173"/>
                    <a:pt x="1" y="389"/>
                  </a:cubicBezTo>
                  <a:lnTo>
                    <a:pt x="1" y="6397"/>
                  </a:lnTo>
                  <a:cubicBezTo>
                    <a:pt x="1" y="6613"/>
                    <a:pt x="174" y="6786"/>
                    <a:pt x="390" y="6786"/>
                  </a:cubicBezTo>
                  <a:lnTo>
                    <a:pt x="400" y="6786"/>
                  </a:lnTo>
                  <a:cubicBezTo>
                    <a:pt x="616" y="6786"/>
                    <a:pt x="800" y="6613"/>
                    <a:pt x="800" y="6397"/>
                  </a:cubicBezTo>
                  <a:lnTo>
                    <a:pt x="800" y="389"/>
                  </a:lnTo>
                  <a:cubicBezTo>
                    <a:pt x="800"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6"/>
            <p:cNvSpPr/>
            <p:nvPr/>
          </p:nvSpPr>
          <p:spPr>
            <a:xfrm>
              <a:off x="4193100" y="4305925"/>
              <a:ext cx="19725" cy="327425"/>
            </a:xfrm>
            <a:custGeom>
              <a:avLst/>
              <a:gdLst/>
              <a:ahLst/>
              <a:cxnLst/>
              <a:rect l="l" t="t" r="r" b="b"/>
              <a:pathLst>
                <a:path w="789" h="13097" extrusionOk="0">
                  <a:moveTo>
                    <a:pt x="390" y="0"/>
                  </a:moveTo>
                  <a:cubicBezTo>
                    <a:pt x="173" y="0"/>
                    <a:pt x="1" y="173"/>
                    <a:pt x="1" y="389"/>
                  </a:cubicBezTo>
                  <a:lnTo>
                    <a:pt x="1" y="12708"/>
                  </a:lnTo>
                  <a:cubicBezTo>
                    <a:pt x="1" y="12924"/>
                    <a:pt x="173" y="13097"/>
                    <a:pt x="390" y="13097"/>
                  </a:cubicBezTo>
                  <a:lnTo>
                    <a:pt x="400" y="13097"/>
                  </a:lnTo>
                  <a:cubicBezTo>
                    <a:pt x="616" y="13097"/>
                    <a:pt x="789" y="12924"/>
                    <a:pt x="789" y="12708"/>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6"/>
            <p:cNvSpPr/>
            <p:nvPr/>
          </p:nvSpPr>
          <p:spPr>
            <a:xfrm>
              <a:off x="4545075" y="4277825"/>
              <a:ext cx="19775" cy="383900"/>
            </a:xfrm>
            <a:custGeom>
              <a:avLst/>
              <a:gdLst/>
              <a:ahLst/>
              <a:cxnLst/>
              <a:rect l="l" t="t" r="r" b="b"/>
              <a:pathLst>
                <a:path w="791" h="15356" extrusionOk="0">
                  <a:moveTo>
                    <a:pt x="390" y="0"/>
                  </a:moveTo>
                  <a:cubicBezTo>
                    <a:pt x="174" y="0"/>
                    <a:pt x="1" y="173"/>
                    <a:pt x="1" y="389"/>
                  </a:cubicBezTo>
                  <a:lnTo>
                    <a:pt x="1" y="14955"/>
                  </a:lnTo>
                  <a:cubicBezTo>
                    <a:pt x="1" y="15171"/>
                    <a:pt x="174" y="15356"/>
                    <a:pt x="390" y="15356"/>
                  </a:cubicBezTo>
                  <a:lnTo>
                    <a:pt x="401" y="15356"/>
                  </a:lnTo>
                  <a:cubicBezTo>
                    <a:pt x="617" y="15356"/>
                    <a:pt x="790" y="15171"/>
                    <a:pt x="790" y="14955"/>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6"/>
            <p:cNvSpPr/>
            <p:nvPr/>
          </p:nvSpPr>
          <p:spPr>
            <a:xfrm>
              <a:off x="4481075" y="4335900"/>
              <a:ext cx="19725" cy="267725"/>
            </a:xfrm>
            <a:custGeom>
              <a:avLst/>
              <a:gdLst/>
              <a:ahLst/>
              <a:cxnLst/>
              <a:rect l="l" t="t" r="r" b="b"/>
              <a:pathLst>
                <a:path w="789" h="10709" extrusionOk="0">
                  <a:moveTo>
                    <a:pt x="389" y="1"/>
                  </a:moveTo>
                  <a:cubicBezTo>
                    <a:pt x="173" y="1"/>
                    <a:pt x="0" y="174"/>
                    <a:pt x="0" y="390"/>
                  </a:cubicBezTo>
                  <a:lnTo>
                    <a:pt x="0" y="10310"/>
                  </a:lnTo>
                  <a:cubicBezTo>
                    <a:pt x="0" y="10526"/>
                    <a:pt x="173" y="10709"/>
                    <a:pt x="389" y="10709"/>
                  </a:cubicBezTo>
                  <a:lnTo>
                    <a:pt x="400" y="10709"/>
                  </a:lnTo>
                  <a:cubicBezTo>
                    <a:pt x="616" y="10709"/>
                    <a:pt x="789" y="10526"/>
                    <a:pt x="789" y="10310"/>
                  </a:cubicBezTo>
                  <a:lnTo>
                    <a:pt x="789" y="390"/>
                  </a:lnTo>
                  <a:cubicBezTo>
                    <a:pt x="789"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6"/>
            <p:cNvSpPr/>
            <p:nvPr/>
          </p:nvSpPr>
          <p:spPr>
            <a:xfrm>
              <a:off x="4512950" y="4393450"/>
              <a:ext cx="20025" cy="152375"/>
            </a:xfrm>
            <a:custGeom>
              <a:avLst/>
              <a:gdLst/>
              <a:ahLst/>
              <a:cxnLst/>
              <a:rect l="l" t="t" r="r" b="b"/>
              <a:pathLst>
                <a:path w="801" h="6095" extrusionOk="0">
                  <a:moveTo>
                    <a:pt x="400" y="0"/>
                  </a:moveTo>
                  <a:cubicBezTo>
                    <a:pt x="184" y="0"/>
                    <a:pt x="0" y="184"/>
                    <a:pt x="0" y="400"/>
                  </a:cubicBezTo>
                  <a:lnTo>
                    <a:pt x="0" y="5695"/>
                  </a:lnTo>
                  <a:cubicBezTo>
                    <a:pt x="0" y="5911"/>
                    <a:pt x="184" y="6095"/>
                    <a:pt x="400" y="6095"/>
                  </a:cubicBezTo>
                  <a:lnTo>
                    <a:pt x="411" y="6095"/>
                  </a:lnTo>
                  <a:cubicBezTo>
                    <a:pt x="627" y="6095"/>
                    <a:pt x="800" y="5911"/>
                    <a:pt x="800" y="5695"/>
                  </a:cubicBezTo>
                  <a:lnTo>
                    <a:pt x="800" y="400"/>
                  </a:lnTo>
                  <a:cubicBezTo>
                    <a:pt x="800" y="184"/>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6"/>
            <p:cNvSpPr/>
            <p:nvPr/>
          </p:nvSpPr>
          <p:spPr>
            <a:xfrm>
              <a:off x="4576950" y="4360775"/>
              <a:ext cx="20025" cy="218000"/>
            </a:xfrm>
            <a:custGeom>
              <a:avLst/>
              <a:gdLst/>
              <a:ahLst/>
              <a:cxnLst/>
              <a:rect l="l" t="t" r="r" b="b"/>
              <a:pathLst>
                <a:path w="801" h="8720" extrusionOk="0">
                  <a:moveTo>
                    <a:pt x="401" y="0"/>
                  </a:moveTo>
                  <a:cubicBezTo>
                    <a:pt x="185" y="0"/>
                    <a:pt x="1" y="173"/>
                    <a:pt x="1" y="389"/>
                  </a:cubicBezTo>
                  <a:lnTo>
                    <a:pt x="1" y="8320"/>
                  </a:lnTo>
                  <a:cubicBezTo>
                    <a:pt x="1" y="8537"/>
                    <a:pt x="185" y="8720"/>
                    <a:pt x="401" y="8720"/>
                  </a:cubicBezTo>
                  <a:lnTo>
                    <a:pt x="412" y="8720"/>
                  </a:lnTo>
                  <a:cubicBezTo>
                    <a:pt x="628" y="8720"/>
                    <a:pt x="801" y="8537"/>
                    <a:pt x="801" y="8320"/>
                  </a:cubicBezTo>
                  <a:lnTo>
                    <a:pt x="801" y="389"/>
                  </a:lnTo>
                  <a:cubicBezTo>
                    <a:pt x="801" y="173"/>
                    <a:pt x="628" y="0"/>
                    <a:pt x="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6"/>
            <p:cNvSpPr/>
            <p:nvPr/>
          </p:nvSpPr>
          <p:spPr>
            <a:xfrm>
              <a:off x="4448925" y="4291075"/>
              <a:ext cx="20000" cy="357150"/>
            </a:xfrm>
            <a:custGeom>
              <a:avLst/>
              <a:gdLst/>
              <a:ahLst/>
              <a:cxnLst/>
              <a:rect l="l" t="t" r="r" b="b"/>
              <a:pathLst>
                <a:path w="800" h="14286" extrusionOk="0">
                  <a:moveTo>
                    <a:pt x="400" y="0"/>
                  </a:moveTo>
                  <a:cubicBezTo>
                    <a:pt x="184" y="0"/>
                    <a:pt x="0" y="173"/>
                    <a:pt x="0" y="389"/>
                  </a:cubicBezTo>
                  <a:lnTo>
                    <a:pt x="0" y="13896"/>
                  </a:lnTo>
                  <a:cubicBezTo>
                    <a:pt x="0" y="14112"/>
                    <a:pt x="184" y="14285"/>
                    <a:pt x="400" y="14285"/>
                  </a:cubicBezTo>
                  <a:lnTo>
                    <a:pt x="411" y="14285"/>
                  </a:lnTo>
                  <a:cubicBezTo>
                    <a:pt x="627" y="14285"/>
                    <a:pt x="800" y="14112"/>
                    <a:pt x="800" y="13896"/>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6"/>
            <p:cNvSpPr/>
            <p:nvPr/>
          </p:nvSpPr>
          <p:spPr>
            <a:xfrm>
              <a:off x="4417050" y="4252425"/>
              <a:ext cx="19750" cy="434425"/>
            </a:xfrm>
            <a:custGeom>
              <a:avLst/>
              <a:gdLst/>
              <a:ahLst/>
              <a:cxnLst/>
              <a:rect l="l" t="t" r="r" b="b"/>
              <a:pathLst>
                <a:path w="790" h="17377" extrusionOk="0">
                  <a:moveTo>
                    <a:pt x="389" y="1"/>
                  </a:moveTo>
                  <a:cubicBezTo>
                    <a:pt x="173" y="1"/>
                    <a:pt x="0" y="185"/>
                    <a:pt x="0" y="401"/>
                  </a:cubicBezTo>
                  <a:lnTo>
                    <a:pt x="0" y="16977"/>
                  </a:lnTo>
                  <a:cubicBezTo>
                    <a:pt x="0" y="17193"/>
                    <a:pt x="173" y="17376"/>
                    <a:pt x="389" y="17376"/>
                  </a:cubicBezTo>
                  <a:lnTo>
                    <a:pt x="400" y="17376"/>
                  </a:lnTo>
                  <a:cubicBezTo>
                    <a:pt x="616" y="17376"/>
                    <a:pt x="789" y="17193"/>
                    <a:pt x="789" y="16977"/>
                  </a:cubicBezTo>
                  <a:lnTo>
                    <a:pt x="789" y="401"/>
                  </a:lnTo>
                  <a:cubicBezTo>
                    <a:pt x="789" y="185"/>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6"/>
            <p:cNvSpPr/>
            <p:nvPr/>
          </p:nvSpPr>
          <p:spPr>
            <a:xfrm>
              <a:off x="3840825" y="4403700"/>
              <a:ext cx="20025" cy="131850"/>
            </a:xfrm>
            <a:custGeom>
              <a:avLst/>
              <a:gdLst/>
              <a:ahLst/>
              <a:cxnLst/>
              <a:rect l="l" t="t" r="r" b="b"/>
              <a:pathLst>
                <a:path w="801" h="5274" extrusionOk="0">
                  <a:moveTo>
                    <a:pt x="400" y="1"/>
                  </a:moveTo>
                  <a:cubicBezTo>
                    <a:pt x="184" y="1"/>
                    <a:pt x="1" y="185"/>
                    <a:pt x="1" y="401"/>
                  </a:cubicBezTo>
                  <a:lnTo>
                    <a:pt x="1" y="4875"/>
                  </a:lnTo>
                  <a:cubicBezTo>
                    <a:pt x="1" y="5101"/>
                    <a:pt x="184" y="5274"/>
                    <a:pt x="400" y="5274"/>
                  </a:cubicBezTo>
                  <a:lnTo>
                    <a:pt x="412" y="5274"/>
                  </a:lnTo>
                  <a:cubicBezTo>
                    <a:pt x="628" y="5274"/>
                    <a:pt x="801" y="5101"/>
                    <a:pt x="801" y="4875"/>
                  </a:cubicBezTo>
                  <a:lnTo>
                    <a:pt x="801" y="401"/>
                  </a:lnTo>
                  <a:cubicBezTo>
                    <a:pt x="801" y="185"/>
                    <a:pt x="628" y="1"/>
                    <a:pt x="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6"/>
            <p:cNvSpPr/>
            <p:nvPr/>
          </p:nvSpPr>
          <p:spPr>
            <a:xfrm>
              <a:off x="2400700" y="4348350"/>
              <a:ext cx="20025" cy="242850"/>
            </a:xfrm>
            <a:custGeom>
              <a:avLst/>
              <a:gdLst/>
              <a:ahLst/>
              <a:cxnLst/>
              <a:rect l="l" t="t" r="r" b="b"/>
              <a:pathLst>
                <a:path w="801" h="9714" extrusionOk="0">
                  <a:moveTo>
                    <a:pt x="401" y="0"/>
                  </a:moveTo>
                  <a:cubicBezTo>
                    <a:pt x="185" y="0"/>
                    <a:pt x="0" y="173"/>
                    <a:pt x="0" y="389"/>
                  </a:cubicBezTo>
                  <a:lnTo>
                    <a:pt x="0" y="9315"/>
                  </a:lnTo>
                  <a:cubicBezTo>
                    <a:pt x="0" y="9531"/>
                    <a:pt x="185" y="9714"/>
                    <a:pt x="401" y="9714"/>
                  </a:cubicBezTo>
                  <a:lnTo>
                    <a:pt x="411" y="9714"/>
                  </a:lnTo>
                  <a:cubicBezTo>
                    <a:pt x="627" y="9714"/>
                    <a:pt x="800" y="9531"/>
                    <a:pt x="800" y="9315"/>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6"/>
            <p:cNvSpPr/>
            <p:nvPr/>
          </p:nvSpPr>
          <p:spPr>
            <a:xfrm>
              <a:off x="2432850" y="4315650"/>
              <a:ext cx="19750" cy="307975"/>
            </a:xfrm>
            <a:custGeom>
              <a:avLst/>
              <a:gdLst/>
              <a:ahLst/>
              <a:cxnLst/>
              <a:rect l="l" t="t" r="r" b="b"/>
              <a:pathLst>
                <a:path w="790" h="12319" extrusionOk="0">
                  <a:moveTo>
                    <a:pt x="390" y="0"/>
                  </a:moveTo>
                  <a:cubicBezTo>
                    <a:pt x="174" y="0"/>
                    <a:pt x="1" y="173"/>
                    <a:pt x="1" y="389"/>
                  </a:cubicBezTo>
                  <a:lnTo>
                    <a:pt x="1" y="11930"/>
                  </a:lnTo>
                  <a:cubicBezTo>
                    <a:pt x="1" y="12146"/>
                    <a:pt x="174" y="12319"/>
                    <a:pt x="390" y="12319"/>
                  </a:cubicBezTo>
                  <a:lnTo>
                    <a:pt x="400" y="12319"/>
                  </a:lnTo>
                  <a:cubicBezTo>
                    <a:pt x="616" y="12319"/>
                    <a:pt x="789" y="12146"/>
                    <a:pt x="789" y="11930"/>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6"/>
            <p:cNvSpPr/>
            <p:nvPr/>
          </p:nvSpPr>
          <p:spPr>
            <a:xfrm>
              <a:off x="2528750" y="4427225"/>
              <a:ext cx="20000" cy="85100"/>
            </a:xfrm>
            <a:custGeom>
              <a:avLst/>
              <a:gdLst/>
              <a:ahLst/>
              <a:cxnLst/>
              <a:rect l="l" t="t" r="r" b="b"/>
              <a:pathLst>
                <a:path w="800" h="3404" extrusionOk="0">
                  <a:moveTo>
                    <a:pt x="389" y="0"/>
                  </a:moveTo>
                  <a:cubicBezTo>
                    <a:pt x="173" y="0"/>
                    <a:pt x="0" y="173"/>
                    <a:pt x="0" y="389"/>
                  </a:cubicBezTo>
                  <a:lnTo>
                    <a:pt x="0" y="3004"/>
                  </a:lnTo>
                  <a:cubicBezTo>
                    <a:pt x="0" y="3220"/>
                    <a:pt x="173" y="3404"/>
                    <a:pt x="389" y="3404"/>
                  </a:cubicBezTo>
                  <a:lnTo>
                    <a:pt x="401" y="3404"/>
                  </a:lnTo>
                  <a:cubicBezTo>
                    <a:pt x="617" y="3404"/>
                    <a:pt x="800" y="3220"/>
                    <a:pt x="800" y="3004"/>
                  </a:cubicBezTo>
                  <a:lnTo>
                    <a:pt x="800" y="389"/>
                  </a:lnTo>
                  <a:cubicBezTo>
                    <a:pt x="80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6"/>
            <p:cNvSpPr/>
            <p:nvPr/>
          </p:nvSpPr>
          <p:spPr>
            <a:xfrm>
              <a:off x="2496875" y="4404775"/>
              <a:ext cx="19750" cy="129700"/>
            </a:xfrm>
            <a:custGeom>
              <a:avLst/>
              <a:gdLst/>
              <a:ahLst/>
              <a:cxnLst/>
              <a:rect l="l" t="t" r="r" b="b"/>
              <a:pathLst>
                <a:path w="790" h="5188" extrusionOk="0">
                  <a:moveTo>
                    <a:pt x="389" y="1"/>
                  </a:moveTo>
                  <a:cubicBezTo>
                    <a:pt x="173" y="1"/>
                    <a:pt x="0" y="185"/>
                    <a:pt x="0" y="401"/>
                  </a:cubicBezTo>
                  <a:lnTo>
                    <a:pt x="0" y="4788"/>
                  </a:lnTo>
                  <a:cubicBezTo>
                    <a:pt x="0" y="5004"/>
                    <a:pt x="173" y="5188"/>
                    <a:pt x="389" y="5188"/>
                  </a:cubicBezTo>
                  <a:lnTo>
                    <a:pt x="401" y="5188"/>
                  </a:lnTo>
                  <a:cubicBezTo>
                    <a:pt x="617" y="5188"/>
                    <a:pt x="790" y="5004"/>
                    <a:pt x="790" y="4788"/>
                  </a:cubicBezTo>
                  <a:lnTo>
                    <a:pt x="790" y="401"/>
                  </a:lnTo>
                  <a:cubicBezTo>
                    <a:pt x="790" y="185"/>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6"/>
            <p:cNvSpPr/>
            <p:nvPr/>
          </p:nvSpPr>
          <p:spPr>
            <a:xfrm>
              <a:off x="2464725" y="4377525"/>
              <a:ext cx="20025" cy="184250"/>
            </a:xfrm>
            <a:custGeom>
              <a:avLst/>
              <a:gdLst/>
              <a:ahLst/>
              <a:cxnLst/>
              <a:rect l="l" t="t" r="r" b="b"/>
              <a:pathLst>
                <a:path w="801" h="7370" extrusionOk="0">
                  <a:moveTo>
                    <a:pt x="400" y="0"/>
                  </a:moveTo>
                  <a:cubicBezTo>
                    <a:pt x="174" y="0"/>
                    <a:pt x="1" y="173"/>
                    <a:pt x="1" y="389"/>
                  </a:cubicBezTo>
                  <a:lnTo>
                    <a:pt x="1" y="6981"/>
                  </a:lnTo>
                  <a:cubicBezTo>
                    <a:pt x="1" y="7197"/>
                    <a:pt x="174" y="7370"/>
                    <a:pt x="400" y="7370"/>
                  </a:cubicBezTo>
                  <a:lnTo>
                    <a:pt x="411" y="7370"/>
                  </a:lnTo>
                  <a:cubicBezTo>
                    <a:pt x="628" y="7370"/>
                    <a:pt x="800" y="7197"/>
                    <a:pt x="800" y="6981"/>
                  </a:cubicBezTo>
                  <a:lnTo>
                    <a:pt x="800" y="389"/>
                  </a:lnTo>
                  <a:cubicBezTo>
                    <a:pt x="800" y="173"/>
                    <a:pt x="628"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6"/>
            <p:cNvSpPr/>
            <p:nvPr/>
          </p:nvSpPr>
          <p:spPr>
            <a:xfrm>
              <a:off x="2368825" y="4403700"/>
              <a:ext cx="19750" cy="131850"/>
            </a:xfrm>
            <a:custGeom>
              <a:avLst/>
              <a:gdLst/>
              <a:ahLst/>
              <a:cxnLst/>
              <a:rect l="l" t="t" r="r" b="b"/>
              <a:pathLst>
                <a:path w="790" h="5274" extrusionOk="0">
                  <a:moveTo>
                    <a:pt x="389" y="1"/>
                  </a:moveTo>
                  <a:cubicBezTo>
                    <a:pt x="173" y="1"/>
                    <a:pt x="0" y="185"/>
                    <a:pt x="0" y="401"/>
                  </a:cubicBezTo>
                  <a:lnTo>
                    <a:pt x="0" y="4875"/>
                  </a:lnTo>
                  <a:cubicBezTo>
                    <a:pt x="0" y="5101"/>
                    <a:pt x="173" y="5274"/>
                    <a:pt x="389" y="5274"/>
                  </a:cubicBezTo>
                  <a:lnTo>
                    <a:pt x="401" y="5274"/>
                  </a:lnTo>
                  <a:cubicBezTo>
                    <a:pt x="617" y="5274"/>
                    <a:pt x="790" y="5101"/>
                    <a:pt x="790" y="4875"/>
                  </a:cubicBezTo>
                  <a:lnTo>
                    <a:pt x="790" y="401"/>
                  </a:lnTo>
                  <a:cubicBezTo>
                    <a:pt x="790" y="185"/>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6"/>
            <p:cNvSpPr/>
            <p:nvPr/>
          </p:nvSpPr>
          <p:spPr>
            <a:xfrm>
              <a:off x="3808950" y="4315650"/>
              <a:ext cx="20025" cy="307975"/>
            </a:xfrm>
            <a:custGeom>
              <a:avLst/>
              <a:gdLst/>
              <a:ahLst/>
              <a:cxnLst/>
              <a:rect l="l" t="t" r="r" b="b"/>
              <a:pathLst>
                <a:path w="801" h="12319" extrusionOk="0">
                  <a:moveTo>
                    <a:pt x="390" y="0"/>
                  </a:moveTo>
                  <a:cubicBezTo>
                    <a:pt x="174" y="0"/>
                    <a:pt x="1" y="173"/>
                    <a:pt x="1" y="389"/>
                  </a:cubicBezTo>
                  <a:lnTo>
                    <a:pt x="1" y="11930"/>
                  </a:lnTo>
                  <a:cubicBezTo>
                    <a:pt x="1" y="12146"/>
                    <a:pt x="174" y="12319"/>
                    <a:pt x="390" y="12319"/>
                  </a:cubicBezTo>
                  <a:lnTo>
                    <a:pt x="400" y="12319"/>
                  </a:lnTo>
                  <a:cubicBezTo>
                    <a:pt x="616" y="12319"/>
                    <a:pt x="800" y="12146"/>
                    <a:pt x="800" y="11930"/>
                  </a:cubicBezTo>
                  <a:lnTo>
                    <a:pt x="800" y="389"/>
                  </a:lnTo>
                  <a:cubicBezTo>
                    <a:pt x="800"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6"/>
            <p:cNvSpPr/>
            <p:nvPr/>
          </p:nvSpPr>
          <p:spPr>
            <a:xfrm>
              <a:off x="3777075" y="4226225"/>
              <a:ext cx="19750" cy="486825"/>
            </a:xfrm>
            <a:custGeom>
              <a:avLst/>
              <a:gdLst/>
              <a:ahLst/>
              <a:cxnLst/>
              <a:rect l="l" t="t" r="r" b="b"/>
              <a:pathLst>
                <a:path w="790" h="19473" extrusionOk="0">
                  <a:moveTo>
                    <a:pt x="390" y="1"/>
                  </a:moveTo>
                  <a:cubicBezTo>
                    <a:pt x="174" y="1"/>
                    <a:pt x="1" y="174"/>
                    <a:pt x="1" y="390"/>
                  </a:cubicBezTo>
                  <a:lnTo>
                    <a:pt x="1" y="19084"/>
                  </a:lnTo>
                  <a:cubicBezTo>
                    <a:pt x="1" y="19300"/>
                    <a:pt x="174" y="19473"/>
                    <a:pt x="390" y="19473"/>
                  </a:cubicBezTo>
                  <a:lnTo>
                    <a:pt x="400" y="19473"/>
                  </a:lnTo>
                  <a:cubicBezTo>
                    <a:pt x="616" y="19473"/>
                    <a:pt x="789" y="19300"/>
                    <a:pt x="789" y="19084"/>
                  </a:cubicBezTo>
                  <a:lnTo>
                    <a:pt x="789" y="390"/>
                  </a:lnTo>
                  <a:cubicBezTo>
                    <a:pt x="789"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6"/>
            <p:cNvSpPr/>
            <p:nvPr/>
          </p:nvSpPr>
          <p:spPr>
            <a:xfrm>
              <a:off x="2912900" y="4348350"/>
              <a:ext cx="19750" cy="242850"/>
            </a:xfrm>
            <a:custGeom>
              <a:avLst/>
              <a:gdLst/>
              <a:ahLst/>
              <a:cxnLst/>
              <a:rect l="l" t="t" r="r" b="b"/>
              <a:pathLst>
                <a:path w="790" h="9714" extrusionOk="0">
                  <a:moveTo>
                    <a:pt x="389" y="0"/>
                  </a:moveTo>
                  <a:cubicBezTo>
                    <a:pt x="173" y="0"/>
                    <a:pt x="0" y="173"/>
                    <a:pt x="0" y="389"/>
                  </a:cubicBezTo>
                  <a:lnTo>
                    <a:pt x="0" y="9315"/>
                  </a:lnTo>
                  <a:cubicBezTo>
                    <a:pt x="0" y="9531"/>
                    <a:pt x="173" y="9714"/>
                    <a:pt x="389" y="9714"/>
                  </a:cubicBezTo>
                  <a:lnTo>
                    <a:pt x="400" y="9714"/>
                  </a:lnTo>
                  <a:cubicBezTo>
                    <a:pt x="616" y="9714"/>
                    <a:pt x="789" y="9531"/>
                    <a:pt x="789" y="9315"/>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6"/>
            <p:cNvSpPr/>
            <p:nvPr/>
          </p:nvSpPr>
          <p:spPr>
            <a:xfrm>
              <a:off x="2944775" y="4315650"/>
              <a:ext cx="20000" cy="307975"/>
            </a:xfrm>
            <a:custGeom>
              <a:avLst/>
              <a:gdLst/>
              <a:ahLst/>
              <a:cxnLst/>
              <a:rect l="l" t="t" r="r" b="b"/>
              <a:pathLst>
                <a:path w="800" h="12319" extrusionOk="0">
                  <a:moveTo>
                    <a:pt x="400" y="0"/>
                  </a:moveTo>
                  <a:cubicBezTo>
                    <a:pt x="184" y="0"/>
                    <a:pt x="0" y="173"/>
                    <a:pt x="0" y="389"/>
                  </a:cubicBezTo>
                  <a:lnTo>
                    <a:pt x="0" y="11930"/>
                  </a:lnTo>
                  <a:cubicBezTo>
                    <a:pt x="0" y="12146"/>
                    <a:pt x="184" y="12319"/>
                    <a:pt x="400" y="12319"/>
                  </a:cubicBezTo>
                  <a:lnTo>
                    <a:pt x="411" y="12319"/>
                  </a:lnTo>
                  <a:cubicBezTo>
                    <a:pt x="627" y="12319"/>
                    <a:pt x="800" y="12146"/>
                    <a:pt x="800" y="11930"/>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6"/>
            <p:cNvSpPr/>
            <p:nvPr/>
          </p:nvSpPr>
          <p:spPr>
            <a:xfrm>
              <a:off x="2784850" y="4277825"/>
              <a:ext cx="19750" cy="383900"/>
            </a:xfrm>
            <a:custGeom>
              <a:avLst/>
              <a:gdLst/>
              <a:ahLst/>
              <a:cxnLst/>
              <a:rect l="l" t="t" r="r" b="b"/>
              <a:pathLst>
                <a:path w="790" h="15356" extrusionOk="0">
                  <a:moveTo>
                    <a:pt x="389" y="0"/>
                  </a:moveTo>
                  <a:cubicBezTo>
                    <a:pt x="173" y="0"/>
                    <a:pt x="0" y="173"/>
                    <a:pt x="0" y="389"/>
                  </a:cubicBezTo>
                  <a:lnTo>
                    <a:pt x="0" y="14955"/>
                  </a:lnTo>
                  <a:cubicBezTo>
                    <a:pt x="0" y="15171"/>
                    <a:pt x="173" y="15356"/>
                    <a:pt x="389" y="15356"/>
                  </a:cubicBezTo>
                  <a:lnTo>
                    <a:pt x="400" y="15356"/>
                  </a:lnTo>
                  <a:cubicBezTo>
                    <a:pt x="616" y="15356"/>
                    <a:pt x="789" y="15171"/>
                    <a:pt x="789" y="14955"/>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6"/>
            <p:cNvSpPr/>
            <p:nvPr/>
          </p:nvSpPr>
          <p:spPr>
            <a:xfrm>
              <a:off x="2752700" y="4335900"/>
              <a:ext cx="20025" cy="267725"/>
            </a:xfrm>
            <a:custGeom>
              <a:avLst/>
              <a:gdLst/>
              <a:ahLst/>
              <a:cxnLst/>
              <a:rect l="l" t="t" r="r" b="b"/>
              <a:pathLst>
                <a:path w="801" h="10709" extrusionOk="0">
                  <a:moveTo>
                    <a:pt x="400" y="1"/>
                  </a:moveTo>
                  <a:cubicBezTo>
                    <a:pt x="184" y="1"/>
                    <a:pt x="1" y="174"/>
                    <a:pt x="1" y="390"/>
                  </a:cubicBezTo>
                  <a:lnTo>
                    <a:pt x="1" y="10310"/>
                  </a:lnTo>
                  <a:cubicBezTo>
                    <a:pt x="1" y="10526"/>
                    <a:pt x="184" y="10709"/>
                    <a:pt x="400" y="10709"/>
                  </a:cubicBezTo>
                  <a:lnTo>
                    <a:pt x="411" y="10709"/>
                  </a:lnTo>
                  <a:cubicBezTo>
                    <a:pt x="627" y="10709"/>
                    <a:pt x="800" y="10526"/>
                    <a:pt x="800" y="10310"/>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6"/>
            <p:cNvSpPr/>
            <p:nvPr/>
          </p:nvSpPr>
          <p:spPr>
            <a:xfrm>
              <a:off x="2720825" y="4391275"/>
              <a:ext cx="20025" cy="157000"/>
            </a:xfrm>
            <a:custGeom>
              <a:avLst/>
              <a:gdLst/>
              <a:ahLst/>
              <a:cxnLst/>
              <a:rect l="l" t="t" r="r" b="b"/>
              <a:pathLst>
                <a:path w="801" h="6280" extrusionOk="0">
                  <a:moveTo>
                    <a:pt x="390" y="1"/>
                  </a:moveTo>
                  <a:cubicBezTo>
                    <a:pt x="174" y="1"/>
                    <a:pt x="1" y="174"/>
                    <a:pt x="1" y="390"/>
                  </a:cubicBezTo>
                  <a:lnTo>
                    <a:pt x="1" y="5879"/>
                  </a:lnTo>
                  <a:cubicBezTo>
                    <a:pt x="1" y="6095"/>
                    <a:pt x="174" y="6279"/>
                    <a:pt x="390" y="6279"/>
                  </a:cubicBezTo>
                  <a:lnTo>
                    <a:pt x="400" y="6279"/>
                  </a:lnTo>
                  <a:cubicBezTo>
                    <a:pt x="616" y="6279"/>
                    <a:pt x="800" y="6095"/>
                    <a:pt x="800" y="5879"/>
                  </a:cubicBezTo>
                  <a:lnTo>
                    <a:pt x="800" y="390"/>
                  </a:lnTo>
                  <a:cubicBezTo>
                    <a:pt x="800"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6"/>
            <p:cNvSpPr/>
            <p:nvPr/>
          </p:nvSpPr>
          <p:spPr>
            <a:xfrm>
              <a:off x="2688950" y="4401825"/>
              <a:ext cx="19725" cy="135625"/>
            </a:xfrm>
            <a:custGeom>
              <a:avLst/>
              <a:gdLst/>
              <a:ahLst/>
              <a:cxnLst/>
              <a:rect l="l" t="t" r="r" b="b"/>
              <a:pathLst>
                <a:path w="789" h="5425" extrusionOk="0">
                  <a:moveTo>
                    <a:pt x="390" y="1"/>
                  </a:moveTo>
                  <a:cubicBezTo>
                    <a:pt x="173" y="1"/>
                    <a:pt x="1" y="184"/>
                    <a:pt x="1" y="400"/>
                  </a:cubicBezTo>
                  <a:lnTo>
                    <a:pt x="1" y="5025"/>
                  </a:lnTo>
                  <a:cubicBezTo>
                    <a:pt x="1" y="5241"/>
                    <a:pt x="173" y="5425"/>
                    <a:pt x="390" y="5425"/>
                  </a:cubicBezTo>
                  <a:lnTo>
                    <a:pt x="400" y="5425"/>
                  </a:lnTo>
                  <a:cubicBezTo>
                    <a:pt x="616" y="5425"/>
                    <a:pt x="789" y="5241"/>
                    <a:pt x="789" y="5025"/>
                  </a:cubicBezTo>
                  <a:lnTo>
                    <a:pt x="789" y="400"/>
                  </a:lnTo>
                  <a:cubicBezTo>
                    <a:pt x="789"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6"/>
            <p:cNvSpPr/>
            <p:nvPr/>
          </p:nvSpPr>
          <p:spPr>
            <a:xfrm>
              <a:off x="2560900" y="4421000"/>
              <a:ext cx="19750" cy="97275"/>
            </a:xfrm>
            <a:custGeom>
              <a:avLst/>
              <a:gdLst/>
              <a:ahLst/>
              <a:cxnLst/>
              <a:rect l="l" t="t" r="r" b="b"/>
              <a:pathLst>
                <a:path w="790" h="3891" extrusionOk="0">
                  <a:moveTo>
                    <a:pt x="390" y="0"/>
                  </a:moveTo>
                  <a:cubicBezTo>
                    <a:pt x="174" y="0"/>
                    <a:pt x="1" y="173"/>
                    <a:pt x="1" y="389"/>
                  </a:cubicBezTo>
                  <a:lnTo>
                    <a:pt x="1" y="3501"/>
                  </a:lnTo>
                  <a:cubicBezTo>
                    <a:pt x="1" y="3717"/>
                    <a:pt x="174" y="3890"/>
                    <a:pt x="390" y="3890"/>
                  </a:cubicBezTo>
                  <a:lnTo>
                    <a:pt x="400" y="3890"/>
                  </a:lnTo>
                  <a:cubicBezTo>
                    <a:pt x="616" y="3890"/>
                    <a:pt x="789" y="3717"/>
                    <a:pt x="789" y="3501"/>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6"/>
            <p:cNvSpPr/>
            <p:nvPr/>
          </p:nvSpPr>
          <p:spPr>
            <a:xfrm>
              <a:off x="2656800" y="4365875"/>
              <a:ext cx="20000" cy="207500"/>
            </a:xfrm>
            <a:custGeom>
              <a:avLst/>
              <a:gdLst/>
              <a:ahLst/>
              <a:cxnLst/>
              <a:rect l="l" t="t" r="r" b="b"/>
              <a:pathLst>
                <a:path w="800" h="8300" extrusionOk="0">
                  <a:moveTo>
                    <a:pt x="389" y="1"/>
                  </a:moveTo>
                  <a:cubicBezTo>
                    <a:pt x="173" y="1"/>
                    <a:pt x="0" y="174"/>
                    <a:pt x="0" y="390"/>
                  </a:cubicBezTo>
                  <a:lnTo>
                    <a:pt x="0" y="7911"/>
                  </a:lnTo>
                  <a:cubicBezTo>
                    <a:pt x="0" y="8127"/>
                    <a:pt x="173" y="8300"/>
                    <a:pt x="389" y="8300"/>
                  </a:cubicBezTo>
                  <a:lnTo>
                    <a:pt x="400" y="8300"/>
                  </a:lnTo>
                  <a:cubicBezTo>
                    <a:pt x="617" y="8300"/>
                    <a:pt x="800" y="8127"/>
                    <a:pt x="800" y="7911"/>
                  </a:cubicBezTo>
                  <a:lnTo>
                    <a:pt x="800" y="390"/>
                  </a:lnTo>
                  <a:cubicBezTo>
                    <a:pt x="800" y="174"/>
                    <a:pt x="617"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6"/>
            <p:cNvSpPr/>
            <p:nvPr/>
          </p:nvSpPr>
          <p:spPr>
            <a:xfrm>
              <a:off x="3040925" y="4427225"/>
              <a:ext cx="19775" cy="85100"/>
            </a:xfrm>
            <a:custGeom>
              <a:avLst/>
              <a:gdLst/>
              <a:ahLst/>
              <a:cxnLst/>
              <a:rect l="l" t="t" r="r" b="b"/>
              <a:pathLst>
                <a:path w="791" h="3404" extrusionOk="0">
                  <a:moveTo>
                    <a:pt x="390" y="0"/>
                  </a:moveTo>
                  <a:cubicBezTo>
                    <a:pt x="174" y="0"/>
                    <a:pt x="1" y="173"/>
                    <a:pt x="1" y="389"/>
                  </a:cubicBezTo>
                  <a:lnTo>
                    <a:pt x="1" y="3004"/>
                  </a:lnTo>
                  <a:cubicBezTo>
                    <a:pt x="1" y="3220"/>
                    <a:pt x="174" y="3404"/>
                    <a:pt x="390" y="3404"/>
                  </a:cubicBezTo>
                  <a:lnTo>
                    <a:pt x="401" y="3404"/>
                  </a:lnTo>
                  <a:cubicBezTo>
                    <a:pt x="617" y="3404"/>
                    <a:pt x="790" y="3220"/>
                    <a:pt x="790" y="3004"/>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6"/>
            <p:cNvSpPr/>
            <p:nvPr/>
          </p:nvSpPr>
          <p:spPr>
            <a:xfrm>
              <a:off x="2336675" y="4421000"/>
              <a:ext cx="20025" cy="97275"/>
            </a:xfrm>
            <a:custGeom>
              <a:avLst/>
              <a:gdLst/>
              <a:ahLst/>
              <a:cxnLst/>
              <a:rect l="l" t="t" r="r" b="b"/>
              <a:pathLst>
                <a:path w="801" h="3891" extrusionOk="0">
                  <a:moveTo>
                    <a:pt x="400" y="0"/>
                  </a:moveTo>
                  <a:cubicBezTo>
                    <a:pt x="184" y="0"/>
                    <a:pt x="1" y="173"/>
                    <a:pt x="1" y="389"/>
                  </a:cubicBezTo>
                  <a:lnTo>
                    <a:pt x="1" y="3501"/>
                  </a:lnTo>
                  <a:cubicBezTo>
                    <a:pt x="1" y="3717"/>
                    <a:pt x="184" y="3890"/>
                    <a:pt x="400" y="3890"/>
                  </a:cubicBezTo>
                  <a:lnTo>
                    <a:pt x="412" y="3890"/>
                  </a:lnTo>
                  <a:cubicBezTo>
                    <a:pt x="628" y="3890"/>
                    <a:pt x="801" y="3717"/>
                    <a:pt x="801" y="3501"/>
                  </a:cubicBezTo>
                  <a:lnTo>
                    <a:pt x="801" y="389"/>
                  </a:lnTo>
                  <a:cubicBezTo>
                    <a:pt x="801" y="173"/>
                    <a:pt x="628" y="0"/>
                    <a:pt x="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6"/>
            <p:cNvSpPr/>
            <p:nvPr/>
          </p:nvSpPr>
          <p:spPr>
            <a:xfrm>
              <a:off x="2272650" y="4393450"/>
              <a:ext cx="20025" cy="152375"/>
            </a:xfrm>
            <a:custGeom>
              <a:avLst/>
              <a:gdLst/>
              <a:ahLst/>
              <a:cxnLst/>
              <a:rect l="l" t="t" r="r" b="b"/>
              <a:pathLst>
                <a:path w="801" h="6095" extrusionOk="0">
                  <a:moveTo>
                    <a:pt x="401" y="0"/>
                  </a:moveTo>
                  <a:cubicBezTo>
                    <a:pt x="185" y="0"/>
                    <a:pt x="1" y="184"/>
                    <a:pt x="1" y="400"/>
                  </a:cubicBezTo>
                  <a:lnTo>
                    <a:pt x="1" y="5695"/>
                  </a:lnTo>
                  <a:cubicBezTo>
                    <a:pt x="1" y="5911"/>
                    <a:pt x="185" y="6095"/>
                    <a:pt x="401" y="6095"/>
                  </a:cubicBezTo>
                  <a:lnTo>
                    <a:pt x="411" y="6095"/>
                  </a:lnTo>
                  <a:cubicBezTo>
                    <a:pt x="627" y="6095"/>
                    <a:pt x="800" y="5911"/>
                    <a:pt x="800" y="5695"/>
                  </a:cubicBezTo>
                  <a:lnTo>
                    <a:pt x="800" y="400"/>
                  </a:lnTo>
                  <a:cubicBezTo>
                    <a:pt x="800" y="184"/>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6"/>
            <p:cNvSpPr/>
            <p:nvPr/>
          </p:nvSpPr>
          <p:spPr>
            <a:xfrm>
              <a:off x="2304800" y="4415050"/>
              <a:ext cx="19750" cy="109175"/>
            </a:xfrm>
            <a:custGeom>
              <a:avLst/>
              <a:gdLst/>
              <a:ahLst/>
              <a:cxnLst/>
              <a:rect l="l" t="t" r="r" b="b"/>
              <a:pathLst>
                <a:path w="790" h="4367" extrusionOk="0">
                  <a:moveTo>
                    <a:pt x="390" y="1"/>
                  </a:moveTo>
                  <a:cubicBezTo>
                    <a:pt x="174" y="1"/>
                    <a:pt x="1" y="173"/>
                    <a:pt x="1" y="390"/>
                  </a:cubicBezTo>
                  <a:lnTo>
                    <a:pt x="1" y="3977"/>
                  </a:lnTo>
                  <a:cubicBezTo>
                    <a:pt x="1" y="4193"/>
                    <a:pt x="174" y="4366"/>
                    <a:pt x="390" y="4366"/>
                  </a:cubicBezTo>
                  <a:lnTo>
                    <a:pt x="400" y="4366"/>
                  </a:lnTo>
                  <a:cubicBezTo>
                    <a:pt x="616" y="4366"/>
                    <a:pt x="789" y="4193"/>
                    <a:pt x="789" y="3977"/>
                  </a:cubicBezTo>
                  <a:lnTo>
                    <a:pt x="789" y="390"/>
                  </a:lnTo>
                  <a:cubicBezTo>
                    <a:pt x="789" y="173"/>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6"/>
            <p:cNvSpPr/>
            <p:nvPr/>
          </p:nvSpPr>
          <p:spPr>
            <a:xfrm>
              <a:off x="2240775" y="4373725"/>
              <a:ext cx="20025" cy="191825"/>
            </a:xfrm>
            <a:custGeom>
              <a:avLst/>
              <a:gdLst/>
              <a:ahLst/>
              <a:cxnLst/>
              <a:rect l="l" t="t" r="r" b="b"/>
              <a:pathLst>
                <a:path w="801" h="7673" extrusionOk="0">
                  <a:moveTo>
                    <a:pt x="390" y="1"/>
                  </a:moveTo>
                  <a:cubicBezTo>
                    <a:pt x="173" y="1"/>
                    <a:pt x="1" y="174"/>
                    <a:pt x="1" y="390"/>
                  </a:cubicBezTo>
                  <a:lnTo>
                    <a:pt x="1" y="7284"/>
                  </a:lnTo>
                  <a:cubicBezTo>
                    <a:pt x="1" y="7500"/>
                    <a:pt x="173" y="7673"/>
                    <a:pt x="390" y="7673"/>
                  </a:cubicBezTo>
                  <a:lnTo>
                    <a:pt x="401" y="7673"/>
                  </a:lnTo>
                  <a:cubicBezTo>
                    <a:pt x="617" y="7673"/>
                    <a:pt x="800" y="7500"/>
                    <a:pt x="800" y="7284"/>
                  </a:cubicBezTo>
                  <a:lnTo>
                    <a:pt x="800" y="390"/>
                  </a:lnTo>
                  <a:cubicBezTo>
                    <a:pt x="80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6"/>
            <p:cNvSpPr/>
            <p:nvPr/>
          </p:nvSpPr>
          <p:spPr>
            <a:xfrm>
              <a:off x="2208650" y="4415875"/>
              <a:ext cx="20000" cy="107550"/>
            </a:xfrm>
            <a:custGeom>
              <a:avLst/>
              <a:gdLst/>
              <a:ahLst/>
              <a:cxnLst/>
              <a:rect l="l" t="t" r="r" b="b"/>
              <a:pathLst>
                <a:path w="800" h="4302" extrusionOk="0">
                  <a:moveTo>
                    <a:pt x="399" y="0"/>
                  </a:moveTo>
                  <a:cubicBezTo>
                    <a:pt x="183" y="0"/>
                    <a:pt x="0" y="173"/>
                    <a:pt x="0" y="389"/>
                  </a:cubicBezTo>
                  <a:lnTo>
                    <a:pt x="0" y="3912"/>
                  </a:lnTo>
                  <a:cubicBezTo>
                    <a:pt x="0" y="4128"/>
                    <a:pt x="183" y="4301"/>
                    <a:pt x="399" y="4301"/>
                  </a:cubicBezTo>
                  <a:lnTo>
                    <a:pt x="411" y="4301"/>
                  </a:lnTo>
                  <a:cubicBezTo>
                    <a:pt x="627" y="4301"/>
                    <a:pt x="800" y="4128"/>
                    <a:pt x="800" y="3912"/>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6"/>
            <p:cNvSpPr/>
            <p:nvPr/>
          </p:nvSpPr>
          <p:spPr>
            <a:xfrm>
              <a:off x="2176775" y="4427225"/>
              <a:ext cx="20000" cy="85100"/>
            </a:xfrm>
            <a:custGeom>
              <a:avLst/>
              <a:gdLst/>
              <a:ahLst/>
              <a:cxnLst/>
              <a:rect l="l" t="t" r="r" b="b"/>
              <a:pathLst>
                <a:path w="800" h="3404" extrusionOk="0">
                  <a:moveTo>
                    <a:pt x="389" y="0"/>
                  </a:moveTo>
                  <a:cubicBezTo>
                    <a:pt x="173" y="0"/>
                    <a:pt x="0" y="173"/>
                    <a:pt x="0" y="389"/>
                  </a:cubicBezTo>
                  <a:lnTo>
                    <a:pt x="0" y="3004"/>
                  </a:lnTo>
                  <a:cubicBezTo>
                    <a:pt x="0" y="3220"/>
                    <a:pt x="173" y="3404"/>
                    <a:pt x="389" y="3404"/>
                  </a:cubicBezTo>
                  <a:lnTo>
                    <a:pt x="399" y="3404"/>
                  </a:lnTo>
                  <a:cubicBezTo>
                    <a:pt x="615" y="3404"/>
                    <a:pt x="800" y="3220"/>
                    <a:pt x="800" y="3004"/>
                  </a:cubicBezTo>
                  <a:lnTo>
                    <a:pt x="800" y="389"/>
                  </a:lnTo>
                  <a:cubicBezTo>
                    <a:pt x="800" y="173"/>
                    <a:pt x="615"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6"/>
            <p:cNvSpPr/>
            <p:nvPr/>
          </p:nvSpPr>
          <p:spPr>
            <a:xfrm>
              <a:off x="3008800" y="4404775"/>
              <a:ext cx="20025" cy="129700"/>
            </a:xfrm>
            <a:custGeom>
              <a:avLst/>
              <a:gdLst/>
              <a:ahLst/>
              <a:cxnLst/>
              <a:rect l="l" t="t" r="r" b="b"/>
              <a:pathLst>
                <a:path w="801" h="5188" extrusionOk="0">
                  <a:moveTo>
                    <a:pt x="400" y="1"/>
                  </a:moveTo>
                  <a:cubicBezTo>
                    <a:pt x="173" y="1"/>
                    <a:pt x="0" y="185"/>
                    <a:pt x="0" y="401"/>
                  </a:cubicBezTo>
                  <a:lnTo>
                    <a:pt x="0" y="4788"/>
                  </a:lnTo>
                  <a:cubicBezTo>
                    <a:pt x="0" y="5004"/>
                    <a:pt x="173" y="5188"/>
                    <a:pt x="400" y="5188"/>
                  </a:cubicBezTo>
                  <a:lnTo>
                    <a:pt x="411" y="5188"/>
                  </a:lnTo>
                  <a:cubicBezTo>
                    <a:pt x="627" y="5188"/>
                    <a:pt x="800" y="5004"/>
                    <a:pt x="800" y="4788"/>
                  </a:cubicBezTo>
                  <a:lnTo>
                    <a:pt x="800" y="401"/>
                  </a:lnTo>
                  <a:cubicBezTo>
                    <a:pt x="800" y="185"/>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6"/>
            <p:cNvSpPr/>
            <p:nvPr/>
          </p:nvSpPr>
          <p:spPr>
            <a:xfrm>
              <a:off x="2624925" y="4384525"/>
              <a:ext cx="19750" cy="170225"/>
            </a:xfrm>
            <a:custGeom>
              <a:avLst/>
              <a:gdLst/>
              <a:ahLst/>
              <a:cxnLst/>
              <a:rect l="l" t="t" r="r" b="b"/>
              <a:pathLst>
                <a:path w="790" h="6809" extrusionOk="0">
                  <a:moveTo>
                    <a:pt x="389" y="1"/>
                  </a:moveTo>
                  <a:cubicBezTo>
                    <a:pt x="173" y="1"/>
                    <a:pt x="0" y="174"/>
                    <a:pt x="0" y="390"/>
                  </a:cubicBezTo>
                  <a:lnTo>
                    <a:pt x="0" y="6420"/>
                  </a:lnTo>
                  <a:cubicBezTo>
                    <a:pt x="0" y="6636"/>
                    <a:pt x="173" y="6809"/>
                    <a:pt x="389" y="6809"/>
                  </a:cubicBezTo>
                  <a:lnTo>
                    <a:pt x="400" y="6809"/>
                  </a:lnTo>
                  <a:cubicBezTo>
                    <a:pt x="617" y="6809"/>
                    <a:pt x="789" y="6636"/>
                    <a:pt x="789" y="6420"/>
                  </a:cubicBezTo>
                  <a:lnTo>
                    <a:pt x="789" y="390"/>
                  </a:lnTo>
                  <a:cubicBezTo>
                    <a:pt x="789" y="174"/>
                    <a:pt x="617"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6"/>
            <p:cNvSpPr/>
            <p:nvPr/>
          </p:nvSpPr>
          <p:spPr>
            <a:xfrm>
              <a:off x="2592775" y="4401825"/>
              <a:ext cx="20025" cy="135625"/>
            </a:xfrm>
            <a:custGeom>
              <a:avLst/>
              <a:gdLst/>
              <a:ahLst/>
              <a:cxnLst/>
              <a:rect l="l" t="t" r="r" b="b"/>
              <a:pathLst>
                <a:path w="801" h="5425" extrusionOk="0">
                  <a:moveTo>
                    <a:pt x="390" y="1"/>
                  </a:moveTo>
                  <a:cubicBezTo>
                    <a:pt x="174" y="1"/>
                    <a:pt x="1" y="184"/>
                    <a:pt x="1" y="400"/>
                  </a:cubicBezTo>
                  <a:lnTo>
                    <a:pt x="1" y="5025"/>
                  </a:lnTo>
                  <a:cubicBezTo>
                    <a:pt x="1" y="5241"/>
                    <a:pt x="174" y="5425"/>
                    <a:pt x="390" y="5425"/>
                  </a:cubicBezTo>
                  <a:lnTo>
                    <a:pt x="400" y="5425"/>
                  </a:lnTo>
                  <a:cubicBezTo>
                    <a:pt x="616" y="5425"/>
                    <a:pt x="800" y="5241"/>
                    <a:pt x="800" y="5025"/>
                  </a:cubicBezTo>
                  <a:lnTo>
                    <a:pt x="800" y="400"/>
                  </a:lnTo>
                  <a:cubicBezTo>
                    <a:pt x="800"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6"/>
            <p:cNvSpPr/>
            <p:nvPr/>
          </p:nvSpPr>
          <p:spPr>
            <a:xfrm>
              <a:off x="2976925" y="4377525"/>
              <a:ext cx="19725" cy="184250"/>
            </a:xfrm>
            <a:custGeom>
              <a:avLst/>
              <a:gdLst/>
              <a:ahLst/>
              <a:cxnLst/>
              <a:rect l="l" t="t" r="r" b="b"/>
              <a:pathLst>
                <a:path w="789" h="7370" extrusionOk="0">
                  <a:moveTo>
                    <a:pt x="389" y="0"/>
                  </a:moveTo>
                  <a:cubicBezTo>
                    <a:pt x="173" y="0"/>
                    <a:pt x="0" y="173"/>
                    <a:pt x="0" y="389"/>
                  </a:cubicBezTo>
                  <a:lnTo>
                    <a:pt x="0" y="6981"/>
                  </a:lnTo>
                  <a:cubicBezTo>
                    <a:pt x="0" y="7197"/>
                    <a:pt x="173" y="7370"/>
                    <a:pt x="389" y="7370"/>
                  </a:cubicBezTo>
                  <a:lnTo>
                    <a:pt x="400" y="7370"/>
                  </a:lnTo>
                  <a:cubicBezTo>
                    <a:pt x="616" y="7370"/>
                    <a:pt x="789" y="7197"/>
                    <a:pt x="789" y="6981"/>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6"/>
            <p:cNvSpPr/>
            <p:nvPr/>
          </p:nvSpPr>
          <p:spPr>
            <a:xfrm>
              <a:off x="2880750" y="4403700"/>
              <a:ext cx="20025" cy="131850"/>
            </a:xfrm>
            <a:custGeom>
              <a:avLst/>
              <a:gdLst/>
              <a:ahLst/>
              <a:cxnLst/>
              <a:rect l="l" t="t" r="r" b="b"/>
              <a:pathLst>
                <a:path w="801" h="5274" extrusionOk="0">
                  <a:moveTo>
                    <a:pt x="400" y="1"/>
                  </a:moveTo>
                  <a:cubicBezTo>
                    <a:pt x="184" y="1"/>
                    <a:pt x="1" y="185"/>
                    <a:pt x="1" y="401"/>
                  </a:cubicBezTo>
                  <a:lnTo>
                    <a:pt x="1" y="4875"/>
                  </a:lnTo>
                  <a:cubicBezTo>
                    <a:pt x="1" y="5101"/>
                    <a:pt x="184" y="5274"/>
                    <a:pt x="400" y="5274"/>
                  </a:cubicBezTo>
                  <a:lnTo>
                    <a:pt x="411" y="5274"/>
                  </a:lnTo>
                  <a:cubicBezTo>
                    <a:pt x="627" y="5274"/>
                    <a:pt x="800" y="5101"/>
                    <a:pt x="800" y="4875"/>
                  </a:cubicBezTo>
                  <a:lnTo>
                    <a:pt x="800" y="401"/>
                  </a:lnTo>
                  <a:cubicBezTo>
                    <a:pt x="800" y="185"/>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6"/>
            <p:cNvSpPr/>
            <p:nvPr/>
          </p:nvSpPr>
          <p:spPr>
            <a:xfrm>
              <a:off x="2848875" y="4315650"/>
              <a:ext cx="19725" cy="307975"/>
            </a:xfrm>
            <a:custGeom>
              <a:avLst/>
              <a:gdLst/>
              <a:ahLst/>
              <a:cxnLst/>
              <a:rect l="l" t="t" r="r" b="b"/>
              <a:pathLst>
                <a:path w="789" h="12319" extrusionOk="0">
                  <a:moveTo>
                    <a:pt x="390" y="0"/>
                  </a:moveTo>
                  <a:cubicBezTo>
                    <a:pt x="173" y="0"/>
                    <a:pt x="1" y="173"/>
                    <a:pt x="1" y="389"/>
                  </a:cubicBezTo>
                  <a:lnTo>
                    <a:pt x="1" y="11930"/>
                  </a:lnTo>
                  <a:cubicBezTo>
                    <a:pt x="1" y="12146"/>
                    <a:pt x="173" y="12319"/>
                    <a:pt x="390" y="12319"/>
                  </a:cubicBezTo>
                  <a:lnTo>
                    <a:pt x="400" y="12319"/>
                  </a:lnTo>
                  <a:cubicBezTo>
                    <a:pt x="616" y="12319"/>
                    <a:pt x="789" y="12146"/>
                    <a:pt x="789" y="11930"/>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6"/>
            <p:cNvSpPr/>
            <p:nvPr/>
          </p:nvSpPr>
          <p:spPr>
            <a:xfrm>
              <a:off x="2816725" y="4226225"/>
              <a:ext cx="20000" cy="486825"/>
            </a:xfrm>
            <a:custGeom>
              <a:avLst/>
              <a:gdLst/>
              <a:ahLst/>
              <a:cxnLst/>
              <a:rect l="l" t="t" r="r" b="b"/>
              <a:pathLst>
                <a:path w="800" h="19473" extrusionOk="0">
                  <a:moveTo>
                    <a:pt x="400" y="1"/>
                  </a:moveTo>
                  <a:cubicBezTo>
                    <a:pt x="184" y="1"/>
                    <a:pt x="0" y="174"/>
                    <a:pt x="0" y="390"/>
                  </a:cubicBezTo>
                  <a:lnTo>
                    <a:pt x="0" y="19084"/>
                  </a:lnTo>
                  <a:cubicBezTo>
                    <a:pt x="0" y="19300"/>
                    <a:pt x="184" y="19473"/>
                    <a:pt x="400" y="19473"/>
                  </a:cubicBezTo>
                  <a:lnTo>
                    <a:pt x="411" y="19473"/>
                  </a:lnTo>
                  <a:cubicBezTo>
                    <a:pt x="627" y="19473"/>
                    <a:pt x="800" y="19300"/>
                    <a:pt x="800" y="19084"/>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6"/>
            <p:cNvSpPr/>
            <p:nvPr/>
          </p:nvSpPr>
          <p:spPr>
            <a:xfrm>
              <a:off x="4096925" y="4226225"/>
              <a:ext cx="20025" cy="486825"/>
            </a:xfrm>
            <a:custGeom>
              <a:avLst/>
              <a:gdLst/>
              <a:ahLst/>
              <a:cxnLst/>
              <a:rect l="l" t="t" r="r" b="b"/>
              <a:pathLst>
                <a:path w="801" h="19473" extrusionOk="0">
                  <a:moveTo>
                    <a:pt x="390" y="1"/>
                  </a:moveTo>
                  <a:cubicBezTo>
                    <a:pt x="174" y="1"/>
                    <a:pt x="1" y="174"/>
                    <a:pt x="1" y="390"/>
                  </a:cubicBezTo>
                  <a:lnTo>
                    <a:pt x="1" y="19084"/>
                  </a:lnTo>
                  <a:cubicBezTo>
                    <a:pt x="1" y="19300"/>
                    <a:pt x="174" y="19473"/>
                    <a:pt x="390" y="19473"/>
                  </a:cubicBezTo>
                  <a:lnTo>
                    <a:pt x="411" y="19473"/>
                  </a:lnTo>
                  <a:cubicBezTo>
                    <a:pt x="627" y="19473"/>
                    <a:pt x="800" y="19300"/>
                    <a:pt x="800" y="19084"/>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6"/>
            <p:cNvSpPr/>
            <p:nvPr/>
          </p:nvSpPr>
          <p:spPr>
            <a:xfrm>
              <a:off x="4384900" y="4226225"/>
              <a:ext cx="20025" cy="486825"/>
            </a:xfrm>
            <a:custGeom>
              <a:avLst/>
              <a:gdLst/>
              <a:ahLst/>
              <a:cxnLst/>
              <a:rect l="l" t="t" r="r" b="b"/>
              <a:pathLst>
                <a:path w="801" h="19473" extrusionOk="0">
                  <a:moveTo>
                    <a:pt x="400" y="1"/>
                  </a:moveTo>
                  <a:cubicBezTo>
                    <a:pt x="184" y="1"/>
                    <a:pt x="1" y="174"/>
                    <a:pt x="1" y="390"/>
                  </a:cubicBezTo>
                  <a:lnTo>
                    <a:pt x="1" y="19084"/>
                  </a:lnTo>
                  <a:cubicBezTo>
                    <a:pt x="1" y="19300"/>
                    <a:pt x="184" y="19473"/>
                    <a:pt x="400" y="19473"/>
                  </a:cubicBezTo>
                  <a:lnTo>
                    <a:pt x="411" y="19473"/>
                  </a:lnTo>
                  <a:cubicBezTo>
                    <a:pt x="627" y="19473"/>
                    <a:pt x="800" y="19300"/>
                    <a:pt x="800" y="19084"/>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6"/>
            <p:cNvSpPr/>
            <p:nvPr/>
          </p:nvSpPr>
          <p:spPr>
            <a:xfrm>
              <a:off x="4673125" y="4226225"/>
              <a:ext cx="19775" cy="486825"/>
            </a:xfrm>
            <a:custGeom>
              <a:avLst/>
              <a:gdLst/>
              <a:ahLst/>
              <a:cxnLst/>
              <a:rect l="l" t="t" r="r" b="b"/>
              <a:pathLst>
                <a:path w="791" h="19473" extrusionOk="0">
                  <a:moveTo>
                    <a:pt x="390" y="1"/>
                  </a:moveTo>
                  <a:cubicBezTo>
                    <a:pt x="174" y="1"/>
                    <a:pt x="1" y="174"/>
                    <a:pt x="1" y="390"/>
                  </a:cubicBezTo>
                  <a:lnTo>
                    <a:pt x="1" y="19084"/>
                  </a:lnTo>
                  <a:cubicBezTo>
                    <a:pt x="1" y="19300"/>
                    <a:pt x="174" y="19473"/>
                    <a:pt x="390" y="19473"/>
                  </a:cubicBezTo>
                  <a:lnTo>
                    <a:pt x="401" y="19473"/>
                  </a:lnTo>
                  <a:cubicBezTo>
                    <a:pt x="617" y="19473"/>
                    <a:pt x="790" y="19300"/>
                    <a:pt x="790" y="19084"/>
                  </a:cubicBezTo>
                  <a:lnTo>
                    <a:pt x="790" y="390"/>
                  </a:lnTo>
                  <a:cubicBezTo>
                    <a:pt x="79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6"/>
            <p:cNvSpPr/>
            <p:nvPr/>
          </p:nvSpPr>
          <p:spPr>
            <a:xfrm>
              <a:off x="2004675" y="4427475"/>
              <a:ext cx="43775" cy="87550"/>
            </a:xfrm>
            <a:custGeom>
              <a:avLst/>
              <a:gdLst/>
              <a:ahLst/>
              <a:cxnLst/>
              <a:rect l="l" t="t" r="r" b="b"/>
              <a:pathLst>
                <a:path w="1751" h="3502" extrusionOk="0">
                  <a:moveTo>
                    <a:pt x="0" y="1"/>
                  </a:moveTo>
                  <a:lnTo>
                    <a:pt x="0" y="3502"/>
                  </a:lnTo>
                  <a:cubicBezTo>
                    <a:pt x="973" y="3502"/>
                    <a:pt x="1751" y="2724"/>
                    <a:pt x="1751" y="1751"/>
                  </a:cubicBezTo>
                  <a:cubicBezTo>
                    <a:pt x="1751" y="790"/>
                    <a:pt x="973"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6"/>
            <p:cNvSpPr/>
            <p:nvPr/>
          </p:nvSpPr>
          <p:spPr>
            <a:xfrm>
              <a:off x="5044600" y="4427475"/>
              <a:ext cx="98350" cy="87550"/>
            </a:xfrm>
            <a:custGeom>
              <a:avLst/>
              <a:gdLst/>
              <a:ahLst/>
              <a:cxnLst/>
              <a:rect l="l" t="t" r="r" b="b"/>
              <a:pathLst>
                <a:path w="3934" h="3502" extrusionOk="0">
                  <a:moveTo>
                    <a:pt x="2183" y="1"/>
                  </a:moveTo>
                  <a:cubicBezTo>
                    <a:pt x="2053" y="1"/>
                    <a:pt x="1923" y="22"/>
                    <a:pt x="1794" y="44"/>
                  </a:cubicBezTo>
                  <a:cubicBezTo>
                    <a:pt x="1772" y="65"/>
                    <a:pt x="0" y="1665"/>
                    <a:pt x="1794" y="3458"/>
                  </a:cubicBezTo>
                  <a:cubicBezTo>
                    <a:pt x="1923" y="3491"/>
                    <a:pt x="2053" y="3502"/>
                    <a:pt x="2183" y="3502"/>
                  </a:cubicBezTo>
                  <a:cubicBezTo>
                    <a:pt x="3155" y="3502"/>
                    <a:pt x="3933" y="2724"/>
                    <a:pt x="3933" y="1751"/>
                  </a:cubicBezTo>
                  <a:cubicBezTo>
                    <a:pt x="3933" y="790"/>
                    <a:pt x="3155" y="1"/>
                    <a:pt x="2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94779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3"/>
          <p:cNvSpPr txBox="1">
            <a:spLocks noGrp="1"/>
          </p:cNvSpPr>
          <p:nvPr>
            <p:ph type="title"/>
          </p:nvPr>
        </p:nvSpPr>
        <p:spPr>
          <a:xfrm>
            <a:off x="2549400" y="2135752"/>
            <a:ext cx="4045200" cy="662400"/>
          </a:xfrm>
          <a:prstGeom prst="rect">
            <a:avLst/>
          </a:prstGeom>
          <a:gradFill>
            <a:gsLst>
              <a:gs pos="0">
                <a:srgbClr val="ECE2B2">
                  <a:alpha val="29803"/>
                </a:srgbClr>
              </a:gs>
              <a:gs pos="100000">
                <a:srgbClr val="198A73">
                  <a:alpha val="43529"/>
                </a:srgbClr>
              </a:gs>
            </a:gsLst>
            <a:lin ang="10801400" scaled="0"/>
          </a:gradFill>
        </p:spPr>
        <p:txBody>
          <a:bodyPr spcFirstLastPara="1" wrap="square" lIns="0" tIns="0" rIns="0" bIns="0" anchor="t" anchorCtr="0">
            <a:noAutofit/>
          </a:bodyPr>
          <a:lstStyle/>
          <a:p>
            <a:pPr marL="0" lvl="0" indent="0" algn="ctr" rtl="0">
              <a:spcBef>
                <a:spcPts val="0"/>
              </a:spcBef>
              <a:spcAft>
                <a:spcPts val="0"/>
              </a:spcAft>
              <a:buNone/>
            </a:pPr>
            <a:r>
              <a:rPr lang="en-SG"/>
              <a:t>m</a:t>
            </a:r>
            <a:r>
              <a:rPr lang="en"/>
              <a:t>erged200k.csv</a:t>
            </a:r>
            <a:endParaRPr/>
          </a:p>
        </p:txBody>
      </p:sp>
      <p:sp>
        <p:nvSpPr>
          <p:cNvPr id="686" name="Google Shape;686;p33"/>
          <p:cNvSpPr txBox="1">
            <a:spLocks noGrp="1"/>
          </p:cNvSpPr>
          <p:nvPr>
            <p:ph type="subTitle" idx="1"/>
          </p:nvPr>
        </p:nvSpPr>
        <p:spPr>
          <a:xfrm>
            <a:off x="1871389" y="3000199"/>
            <a:ext cx="5178830" cy="345182"/>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Visualisation for merged200k.csv</a:t>
            </a:r>
            <a:endParaRPr/>
          </a:p>
        </p:txBody>
      </p:sp>
      <p:grpSp>
        <p:nvGrpSpPr>
          <p:cNvPr id="687" name="Google Shape;687;p33"/>
          <p:cNvGrpSpPr/>
          <p:nvPr/>
        </p:nvGrpSpPr>
        <p:grpSpPr>
          <a:xfrm>
            <a:off x="2284508" y="1034548"/>
            <a:ext cx="4574983" cy="662423"/>
            <a:chOff x="1899325" y="4226225"/>
            <a:chExt cx="3362475" cy="486825"/>
          </a:xfrm>
        </p:grpSpPr>
        <p:sp>
          <p:nvSpPr>
            <p:cNvPr id="688" name="Google Shape;688;p33"/>
            <p:cNvSpPr/>
            <p:nvPr/>
          </p:nvSpPr>
          <p:spPr>
            <a:xfrm>
              <a:off x="2013050" y="4467450"/>
              <a:ext cx="3099650" cy="4350"/>
            </a:xfrm>
            <a:custGeom>
              <a:avLst/>
              <a:gdLst/>
              <a:ahLst/>
              <a:cxnLst/>
              <a:rect l="l" t="t" r="r" b="b"/>
              <a:pathLst>
                <a:path w="123986" h="174" extrusionOk="0">
                  <a:moveTo>
                    <a:pt x="1" y="1"/>
                  </a:moveTo>
                  <a:lnTo>
                    <a:pt x="1" y="174"/>
                  </a:lnTo>
                  <a:lnTo>
                    <a:pt x="123985" y="174"/>
                  </a:lnTo>
                  <a:lnTo>
                    <a:pt x="1239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3"/>
            <p:cNvSpPr/>
            <p:nvPr/>
          </p:nvSpPr>
          <p:spPr>
            <a:xfrm>
              <a:off x="5171025" y="4424225"/>
              <a:ext cx="90775" cy="90800"/>
            </a:xfrm>
            <a:custGeom>
              <a:avLst/>
              <a:gdLst/>
              <a:ahLst/>
              <a:cxnLst/>
              <a:rect l="l" t="t" r="r" b="b"/>
              <a:pathLst>
                <a:path w="3631" h="3632" extrusionOk="0">
                  <a:moveTo>
                    <a:pt x="1815" y="1"/>
                  </a:moveTo>
                  <a:cubicBezTo>
                    <a:pt x="810" y="1"/>
                    <a:pt x="0" y="812"/>
                    <a:pt x="0" y="1816"/>
                  </a:cubicBezTo>
                  <a:cubicBezTo>
                    <a:pt x="0" y="2822"/>
                    <a:pt x="810" y="3632"/>
                    <a:pt x="1815" y="3632"/>
                  </a:cubicBezTo>
                  <a:cubicBezTo>
                    <a:pt x="2820" y="3632"/>
                    <a:pt x="3631" y="2822"/>
                    <a:pt x="3631" y="1816"/>
                  </a:cubicBezTo>
                  <a:cubicBezTo>
                    <a:pt x="3631" y="812"/>
                    <a:pt x="2820" y="1"/>
                    <a:pt x="18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3"/>
            <p:cNvSpPr/>
            <p:nvPr/>
          </p:nvSpPr>
          <p:spPr>
            <a:xfrm>
              <a:off x="1899325" y="4427475"/>
              <a:ext cx="82950" cy="87550"/>
            </a:xfrm>
            <a:custGeom>
              <a:avLst/>
              <a:gdLst/>
              <a:ahLst/>
              <a:cxnLst/>
              <a:rect l="l" t="t" r="r" b="b"/>
              <a:pathLst>
                <a:path w="3318" h="3502" extrusionOk="0">
                  <a:moveTo>
                    <a:pt x="1805" y="1"/>
                  </a:moveTo>
                  <a:lnTo>
                    <a:pt x="1805" y="1"/>
                  </a:lnTo>
                  <a:cubicBezTo>
                    <a:pt x="2356" y="574"/>
                    <a:pt x="2485" y="1470"/>
                    <a:pt x="2053" y="2183"/>
                  </a:cubicBezTo>
                  <a:cubicBezTo>
                    <a:pt x="1711" y="2735"/>
                    <a:pt x="1122" y="3041"/>
                    <a:pt x="522" y="3041"/>
                  </a:cubicBezTo>
                  <a:cubicBezTo>
                    <a:pt x="347" y="3041"/>
                    <a:pt x="171" y="3015"/>
                    <a:pt x="0" y="2961"/>
                  </a:cubicBezTo>
                  <a:lnTo>
                    <a:pt x="0" y="2961"/>
                  </a:lnTo>
                  <a:cubicBezTo>
                    <a:pt x="98" y="3069"/>
                    <a:pt x="216" y="3167"/>
                    <a:pt x="346" y="3242"/>
                  </a:cubicBezTo>
                  <a:cubicBezTo>
                    <a:pt x="637" y="3418"/>
                    <a:pt x="959" y="3502"/>
                    <a:pt x="1277" y="3502"/>
                  </a:cubicBezTo>
                  <a:cubicBezTo>
                    <a:pt x="1881" y="3502"/>
                    <a:pt x="2470" y="3200"/>
                    <a:pt x="2810" y="2648"/>
                  </a:cubicBezTo>
                  <a:cubicBezTo>
                    <a:pt x="3318" y="1806"/>
                    <a:pt x="3059" y="703"/>
                    <a:pt x="2216" y="185"/>
                  </a:cubicBezTo>
                  <a:cubicBezTo>
                    <a:pt x="2075" y="109"/>
                    <a:pt x="1945" y="44"/>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3"/>
            <p:cNvSpPr/>
            <p:nvPr/>
          </p:nvSpPr>
          <p:spPr>
            <a:xfrm>
              <a:off x="3872975" y="4348350"/>
              <a:ext cx="19750" cy="242850"/>
            </a:xfrm>
            <a:custGeom>
              <a:avLst/>
              <a:gdLst/>
              <a:ahLst/>
              <a:cxnLst/>
              <a:rect l="l" t="t" r="r" b="b"/>
              <a:pathLst>
                <a:path w="790" h="9714" extrusionOk="0">
                  <a:moveTo>
                    <a:pt x="389" y="0"/>
                  </a:moveTo>
                  <a:cubicBezTo>
                    <a:pt x="173" y="0"/>
                    <a:pt x="0" y="173"/>
                    <a:pt x="0" y="389"/>
                  </a:cubicBezTo>
                  <a:lnTo>
                    <a:pt x="0" y="9315"/>
                  </a:lnTo>
                  <a:cubicBezTo>
                    <a:pt x="0" y="9531"/>
                    <a:pt x="173" y="9714"/>
                    <a:pt x="389" y="9714"/>
                  </a:cubicBezTo>
                  <a:lnTo>
                    <a:pt x="401" y="9714"/>
                  </a:lnTo>
                  <a:cubicBezTo>
                    <a:pt x="617" y="9714"/>
                    <a:pt x="790" y="9531"/>
                    <a:pt x="790" y="9315"/>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3"/>
            <p:cNvSpPr/>
            <p:nvPr/>
          </p:nvSpPr>
          <p:spPr>
            <a:xfrm>
              <a:off x="4065050" y="4294025"/>
              <a:ext cx="19750" cy="351225"/>
            </a:xfrm>
            <a:custGeom>
              <a:avLst/>
              <a:gdLst/>
              <a:ahLst/>
              <a:cxnLst/>
              <a:rect l="l" t="t" r="r" b="b"/>
              <a:pathLst>
                <a:path w="790" h="14049" extrusionOk="0">
                  <a:moveTo>
                    <a:pt x="390" y="1"/>
                  </a:moveTo>
                  <a:cubicBezTo>
                    <a:pt x="174" y="1"/>
                    <a:pt x="1" y="185"/>
                    <a:pt x="1" y="401"/>
                  </a:cubicBezTo>
                  <a:lnTo>
                    <a:pt x="1" y="13649"/>
                  </a:lnTo>
                  <a:cubicBezTo>
                    <a:pt x="1" y="13865"/>
                    <a:pt x="174" y="14048"/>
                    <a:pt x="390" y="14048"/>
                  </a:cubicBezTo>
                  <a:lnTo>
                    <a:pt x="400" y="14048"/>
                  </a:lnTo>
                  <a:cubicBezTo>
                    <a:pt x="616" y="14048"/>
                    <a:pt x="789" y="13865"/>
                    <a:pt x="789" y="13649"/>
                  </a:cubicBezTo>
                  <a:lnTo>
                    <a:pt x="789" y="401"/>
                  </a:lnTo>
                  <a:cubicBezTo>
                    <a:pt x="789" y="185"/>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3"/>
            <p:cNvSpPr/>
            <p:nvPr/>
          </p:nvSpPr>
          <p:spPr>
            <a:xfrm>
              <a:off x="4641000" y="4252425"/>
              <a:ext cx="20000" cy="427125"/>
            </a:xfrm>
            <a:custGeom>
              <a:avLst/>
              <a:gdLst/>
              <a:ahLst/>
              <a:cxnLst/>
              <a:rect l="l" t="t" r="r" b="b"/>
              <a:pathLst>
                <a:path w="800" h="17085" extrusionOk="0">
                  <a:moveTo>
                    <a:pt x="389" y="1"/>
                  </a:moveTo>
                  <a:cubicBezTo>
                    <a:pt x="173" y="1"/>
                    <a:pt x="0" y="185"/>
                    <a:pt x="0" y="401"/>
                  </a:cubicBezTo>
                  <a:lnTo>
                    <a:pt x="0" y="16696"/>
                  </a:lnTo>
                  <a:cubicBezTo>
                    <a:pt x="0" y="16912"/>
                    <a:pt x="173" y="17085"/>
                    <a:pt x="389" y="17085"/>
                  </a:cubicBezTo>
                  <a:lnTo>
                    <a:pt x="411" y="17085"/>
                  </a:lnTo>
                  <a:cubicBezTo>
                    <a:pt x="627" y="17085"/>
                    <a:pt x="800" y="16912"/>
                    <a:pt x="800" y="16696"/>
                  </a:cubicBezTo>
                  <a:lnTo>
                    <a:pt x="800" y="401"/>
                  </a:lnTo>
                  <a:cubicBezTo>
                    <a:pt x="800" y="185"/>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3"/>
            <p:cNvSpPr/>
            <p:nvPr/>
          </p:nvSpPr>
          <p:spPr>
            <a:xfrm>
              <a:off x="3904850" y="4315650"/>
              <a:ext cx="20025" cy="307975"/>
            </a:xfrm>
            <a:custGeom>
              <a:avLst/>
              <a:gdLst/>
              <a:ahLst/>
              <a:cxnLst/>
              <a:rect l="l" t="t" r="r" b="b"/>
              <a:pathLst>
                <a:path w="801" h="12319" extrusionOk="0">
                  <a:moveTo>
                    <a:pt x="401" y="0"/>
                  </a:moveTo>
                  <a:cubicBezTo>
                    <a:pt x="185" y="0"/>
                    <a:pt x="0" y="173"/>
                    <a:pt x="0" y="389"/>
                  </a:cubicBezTo>
                  <a:lnTo>
                    <a:pt x="0" y="11930"/>
                  </a:lnTo>
                  <a:cubicBezTo>
                    <a:pt x="0" y="12146"/>
                    <a:pt x="185" y="12319"/>
                    <a:pt x="401" y="12319"/>
                  </a:cubicBezTo>
                  <a:lnTo>
                    <a:pt x="411" y="12319"/>
                  </a:lnTo>
                  <a:cubicBezTo>
                    <a:pt x="627" y="12319"/>
                    <a:pt x="800" y="12146"/>
                    <a:pt x="800" y="11930"/>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3"/>
            <p:cNvSpPr/>
            <p:nvPr/>
          </p:nvSpPr>
          <p:spPr>
            <a:xfrm>
              <a:off x="3744925" y="4277825"/>
              <a:ext cx="20025" cy="383900"/>
            </a:xfrm>
            <a:custGeom>
              <a:avLst/>
              <a:gdLst/>
              <a:ahLst/>
              <a:cxnLst/>
              <a:rect l="l" t="t" r="r" b="b"/>
              <a:pathLst>
                <a:path w="801" h="15356" extrusionOk="0">
                  <a:moveTo>
                    <a:pt x="390" y="0"/>
                  </a:moveTo>
                  <a:cubicBezTo>
                    <a:pt x="173" y="0"/>
                    <a:pt x="1" y="173"/>
                    <a:pt x="1" y="389"/>
                  </a:cubicBezTo>
                  <a:lnTo>
                    <a:pt x="1" y="14955"/>
                  </a:lnTo>
                  <a:cubicBezTo>
                    <a:pt x="1" y="15171"/>
                    <a:pt x="173" y="15356"/>
                    <a:pt x="390" y="15356"/>
                  </a:cubicBezTo>
                  <a:lnTo>
                    <a:pt x="401" y="15356"/>
                  </a:lnTo>
                  <a:cubicBezTo>
                    <a:pt x="617" y="15356"/>
                    <a:pt x="800" y="15171"/>
                    <a:pt x="800" y="14955"/>
                  </a:cubicBezTo>
                  <a:lnTo>
                    <a:pt x="800" y="389"/>
                  </a:lnTo>
                  <a:cubicBezTo>
                    <a:pt x="80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3"/>
            <p:cNvSpPr/>
            <p:nvPr/>
          </p:nvSpPr>
          <p:spPr>
            <a:xfrm>
              <a:off x="4160950" y="4277825"/>
              <a:ext cx="20000" cy="383900"/>
            </a:xfrm>
            <a:custGeom>
              <a:avLst/>
              <a:gdLst/>
              <a:ahLst/>
              <a:cxnLst/>
              <a:rect l="l" t="t" r="r" b="b"/>
              <a:pathLst>
                <a:path w="800" h="15356" extrusionOk="0">
                  <a:moveTo>
                    <a:pt x="389" y="0"/>
                  </a:moveTo>
                  <a:cubicBezTo>
                    <a:pt x="173" y="0"/>
                    <a:pt x="0" y="173"/>
                    <a:pt x="0" y="389"/>
                  </a:cubicBezTo>
                  <a:lnTo>
                    <a:pt x="0" y="14955"/>
                  </a:lnTo>
                  <a:cubicBezTo>
                    <a:pt x="0" y="15171"/>
                    <a:pt x="173" y="15356"/>
                    <a:pt x="389" y="15356"/>
                  </a:cubicBezTo>
                  <a:lnTo>
                    <a:pt x="400" y="15356"/>
                  </a:lnTo>
                  <a:cubicBezTo>
                    <a:pt x="617" y="15356"/>
                    <a:pt x="800" y="15171"/>
                    <a:pt x="800" y="14955"/>
                  </a:cubicBezTo>
                  <a:lnTo>
                    <a:pt x="800" y="389"/>
                  </a:lnTo>
                  <a:cubicBezTo>
                    <a:pt x="800" y="173"/>
                    <a:pt x="617"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3"/>
            <p:cNvSpPr/>
            <p:nvPr/>
          </p:nvSpPr>
          <p:spPr>
            <a:xfrm>
              <a:off x="4321150" y="4277825"/>
              <a:ext cx="19725" cy="383900"/>
            </a:xfrm>
            <a:custGeom>
              <a:avLst/>
              <a:gdLst/>
              <a:ahLst/>
              <a:cxnLst/>
              <a:rect l="l" t="t" r="r" b="b"/>
              <a:pathLst>
                <a:path w="789" h="15356" extrusionOk="0">
                  <a:moveTo>
                    <a:pt x="389" y="0"/>
                  </a:moveTo>
                  <a:cubicBezTo>
                    <a:pt x="173" y="0"/>
                    <a:pt x="0" y="173"/>
                    <a:pt x="0" y="389"/>
                  </a:cubicBezTo>
                  <a:lnTo>
                    <a:pt x="0" y="14955"/>
                  </a:lnTo>
                  <a:cubicBezTo>
                    <a:pt x="0" y="15171"/>
                    <a:pt x="173" y="15356"/>
                    <a:pt x="389" y="15356"/>
                  </a:cubicBezTo>
                  <a:lnTo>
                    <a:pt x="400" y="15356"/>
                  </a:lnTo>
                  <a:cubicBezTo>
                    <a:pt x="616" y="15356"/>
                    <a:pt x="789" y="15171"/>
                    <a:pt x="789" y="14955"/>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3"/>
            <p:cNvSpPr/>
            <p:nvPr/>
          </p:nvSpPr>
          <p:spPr>
            <a:xfrm>
              <a:off x="4705000" y="4277825"/>
              <a:ext cx="20025" cy="383900"/>
            </a:xfrm>
            <a:custGeom>
              <a:avLst/>
              <a:gdLst/>
              <a:ahLst/>
              <a:cxnLst/>
              <a:rect l="l" t="t" r="r" b="b"/>
              <a:pathLst>
                <a:path w="801" h="15356" extrusionOk="0">
                  <a:moveTo>
                    <a:pt x="390" y="0"/>
                  </a:moveTo>
                  <a:cubicBezTo>
                    <a:pt x="174" y="0"/>
                    <a:pt x="1" y="173"/>
                    <a:pt x="1" y="389"/>
                  </a:cubicBezTo>
                  <a:lnTo>
                    <a:pt x="1" y="14955"/>
                  </a:lnTo>
                  <a:cubicBezTo>
                    <a:pt x="1" y="15171"/>
                    <a:pt x="174" y="15356"/>
                    <a:pt x="390" y="15356"/>
                  </a:cubicBezTo>
                  <a:lnTo>
                    <a:pt x="401" y="15356"/>
                  </a:lnTo>
                  <a:cubicBezTo>
                    <a:pt x="617" y="15356"/>
                    <a:pt x="800" y="15171"/>
                    <a:pt x="800" y="14955"/>
                  </a:cubicBezTo>
                  <a:lnTo>
                    <a:pt x="800" y="389"/>
                  </a:lnTo>
                  <a:cubicBezTo>
                    <a:pt x="80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3"/>
            <p:cNvSpPr/>
            <p:nvPr/>
          </p:nvSpPr>
          <p:spPr>
            <a:xfrm>
              <a:off x="4609125" y="4277825"/>
              <a:ext cx="19725" cy="383900"/>
            </a:xfrm>
            <a:custGeom>
              <a:avLst/>
              <a:gdLst/>
              <a:ahLst/>
              <a:cxnLst/>
              <a:rect l="l" t="t" r="r" b="b"/>
              <a:pathLst>
                <a:path w="789" h="15356" extrusionOk="0">
                  <a:moveTo>
                    <a:pt x="389" y="0"/>
                  </a:moveTo>
                  <a:cubicBezTo>
                    <a:pt x="173" y="0"/>
                    <a:pt x="0" y="173"/>
                    <a:pt x="0" y="389"/>
                  </a:cubicBezTo>
                  <a:lnTo>
                    <a:pt x="0" y="14955"/>
                  </a:lnTo>
                  <a:cubicBezTo>
                    <a:pt x="0" y="15171"/>
                    <a:pt x="173" y="15356"/>
                    <a:pt x="389" y="15356"/>
                  </a:cubicBezTo>
                  <a:lnTo>
                    <a:pt x="400" y="15356"/>
                  </a:lnTo>
                  <a:cubicBezTo>
                    <a:pt x="616" y="15356"/>
                    <a:pt x="789" y="15171"/>
                    <a:pt x="789" y="14955"/>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3"/>
            <p:cNvSpPr/>
            <p:nvPr/>
          </p:nvSpPr>
          <p:spPr>
            <a:xfrm>
              <a:off x="4737175" y="4335900"/>
              <a:ext cx="19725" cy="267725"/>
            </a:xfrm>
            <a:custGeom>
              <a:avLst/>
              <a:gdLst/>
              <a:ahLst/>
              <a:cxnLst/>
              <a:rect l="l" t="t" r="r" b="b"/>
              <a:pathLst>
                <a:path w="789" h="10709" extrusionOk="0">
                  <a:moveTo>
                    <a:pt x="389" y="1"/>
                  </a:moveTo>
                  <a:cubicBezTo>
                    <a:pt x="173" y="1"/>
                    <a:pt x="0" y="174"/>
                    <a:pt x="0" y="390"/>
                  </a:cubicBezTo>
                  <a:lnTo>
                    <a:pt x="0" y="10310"/>
                  </a:lnTo>
                  <a:cubicBezTo>
                    <a:pt x="0" y="10526"/>
                    <a:pt x="173" y="10709"/>
                    <a:pt x="389" y="10709"/>
                  </a:cubicBezTo>
                  <a:lnTo>
                    <a:pt x="400" y="10709"/>
                  </a:lnTo>
                  <a:cubicBezTo>
                    <a:pt x="616" y="10709"/>
                    <a:pt x="789" y="10526"/>
                    <a:pt x="789" y="10310"/>
                  </a:cubicBezTo>
                  <a:lnTo>
                    <a:pt x="789" y="390"/>
                  </a:lnTo>
                  <a:cubicBezTo>
                    <a:pt x="789"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3"/>
            <p:cNvSpPr/>
            <p:nvPr/>
          </p:nvSpPr>
          <p:spPr>
            <a:xfrm>
              <a:off x="3713050" y="4335900"/>
              <a:ext cx="19750" cy="267725"/>
            </a:xfrm>
            <a:custGeom>
              <a:avLst/>
              <a:gdLst/>
              <a:ahLst/>
              <a:cxnLst/>
              <a:rect l="l" t="t" r="r" b="b"/>
              <a:pathLst>
                <a:path w="790" h="10709" extrusionOk="0">
                  <a:moveTo>
                    <a:pt x="389" y="1"/>
                  </a:moveTo>
                  <a:cubicBezTo>
                    <a:pt x="173" y="1"/>
                    <a:pt x="0" y="174"/>
                    <a:pt x="0" y="390"/>
                  </a:cubicBezTo>
                  <a:lnTo>
                    <a:pt x="0" y="10310"/>
                  </a:lnTo>
                  <a:cubicBezTo>
                    <a:pt x="0" y="10526"/>
                    <a:pt x="173" y="10709"/>
                    <a:pt x="389" y="10709"/>
                  </a:cubicBezTo>
                  <a:lnTo>
                    <a:pt x="401" y="10709"/>
                  </a:lnTo>
                  <a:cubicBezTo>
                    <a:pt x="617" y="10709"/>
                    <a:pt x="790" y="10526"/>
                    <a:pt x="790" y="10310"/>
                  </a:cubicBezTo>
                  <a:lnTo>
                    <a:pt x="790" y="390"/>
                  </a:lnTo>
                  <a:cubicBezTo>
                    <a:pt x="79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3"/>
            <p:cNvSpPr/>
            <p:nvPr/>
          </p:nvSpPr>
          <p:spPr>
            <a:xfrm>
              <a:off x="3680900" y="4391275"/>
              <a:ext cx="20025" cy="157000"/>
            </a:xfrm>
            <a:custGeom>
              <a:avLst/>
              <a:gdLst/>
              <a:ahLst/>
              <a:cxnLst/>
              <a:rect l="l" t="t" r="r" b="b"/>
              <a:pathLst>
                <a:path w="801" h="6280" extrusionOk="0">
                  <a:moveTo>
                    <a:pt x="390" y="1"/>
                  </a:moveTo>
                  <a:cubicBezTo>
                    <a:pt x="174" y="1"/>
                    <a:pt x="1" y="174"/>
                    <a:pt x="1" y="390"/>
                  </a:cubicBezTo>
                  <a:lnTo>
                    <a:pt x="1" y="5879"/>
                  </a:lnTo>
                  <a:cubicBezTo>
                    <a:pt x="1" y="6095"/>
                    <a:pt x="174" y="6279"/>
                    <a:pt x="390" y="6279"/>
                  </a:cubicBezTo>
                  <a:lnTo>
                    <a:pt x="400" y="6279"/>
                  </a:lnTo>
                  <a:cubicBezTo>
                    <a:pt x="616" y="6279"/>
                    <a:pt x="801" y="6095"/>
                    <a:pt x="801" y="5879"/>
                  </a:cubicBezTo>
                  <a:lnTo>
                    <a:pt x="801" y="390"/>
                  </a:lnTo>
                  <a:cubicBezTo>
                    <a:pt x="801"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3"/>
            <p:cNvSpPr/>
            <p:nvPr/>
          </p:nvSpPr>
          <p:spPr>
            <a:xfrm>
              <a:off x="3649025" y="4401825"/>
              <a:ext cx="19750" cy="135625"/>
            </a:xfrm>
            <a:custGeom>
              <a:avLst/>
              <a:gdLst/>
              <a:ahLst/>
              <a:cxnLst/>
              <a:rect l="l" t="t" r="r" b="b"/>
              <a:pathLst>
                <a:path w="790" h="5425" extrusionOk="0">
                  <a:moveTo>
                    <a:pt x="390" y="1"/>
                  </a:moveTo>
                  <a:cubicBezTo>
                    <a:pt x="174" y="1"/>
                    <a:pt x="1" y="184"/>
                    <a:pt x="1" y="400"/>
                  </a:cubicBezTo>
                  <a:lnTo>
                    <a:pt x="1" y="5025"/>
                  </a:lnTo>
                  <a:cubicBezTo>
                    <a:pt x="1" y="5241"/>
                    <a:pt x="174" y="5425"/>
                    <a:pt x="390" y="5425"/>
                  </a:cubicBezTo>
                  <a:lnTo>
                    <a:pt x="400" y="5425"/>
                  </a:lnTo>
                  <a:cubicBezTo>
                    <a:pt x="616" y="5425"/>
                    <a:pt x="789" y="5241"/>
                    <a:pt x="789" y="5025"/>
                  </a:cubicBezTo>
                  <a:lnTo>
                    <a:pt x="789" y="400"/>
                  </a:lnTo>
                  <a:cubicBezTo>
                    <a:pt x="789"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3"/>
            <p:cNvSpPr/>
            <p:nvPr/>
          </p:nvSpPr>
          <p:spPr>
            <a:xfrm>
              <a:off x="3521000" y="4421000"/>
              <a:ext cx="19725" cy="97275"/>
            </a:xfrm>
            <a:custGeom>
              <a:avLst/>
              <a:gdLst/>
              <a:ahLst/>
              <a:cxnLst/>
              <a:rect l="l" t="t" r="r" b="b"/>
              <a:pathLst>
                <a:path w="789" h="3891" extrusionOk="0">
                  <a:moveTo>
                    <a:pt x="389" y="0"/>
                  </a:moveTo>
                  <a:cubicBezTo>
                    <a:pt x="173" y="0"/>
                    <a:pt x="0" y="173"/>
                    <a:pt x="0" y="389"/>
                  </a:cubicBezTo>
                  <a:lnTo>
                    <a:pt x="0" y="3501"/>
                  </a:lnTo>
                  <a:cubicBezTo>
                    <a:pt x="0" y="3717"/>
                    <a:pt x="173" y="3890"/>
                    <a:pt x="389" y="3890"/>
                  </a:cubicBezTo>
                  <a:lnTo>
                    <a:pt x="399" y="3890"/>
                  </a:lnTo>
                  <a:cubicBezTo>
                    <a:pt x="616" y="3890"/>
                    <a:pt x="788" y="3717"/>
                    <a:pt x="788" y="3501"/>
                  </a:cubicBezTo>
                  <a:lnTo>
                    <a:pt x="788" y="389"/>
                  </a:lnTo>
                  <a:cubicBezTo>
                    <a:pt x="788" y="173"/>
                    <a:pt x="616"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3"/>
            <p:cNvSpPr/>
            <p:nvPr/>
          </p:nvSpPr>
          <p:spPr>
            <a:xfrm>
              <a:off x="4928975" y="4432075"/>
              <a:ext cx="20000" cy="75400"/>
            </a:xfrm>
            <a:custGeom>
              <a:avLst/>
              <a:gdLst/>
              <a:ahLst/>
              <a:cxnLst/>
              <a:rect l="l" t="t" r="r" b="b"/>
              <a:pathLst>
                <a:path w="800" h="3016" extrusionOk="0">
                  <a:moveTo>
                    <a:pt x="400" y="1"/>
                  </a:moveTo>
                  <a:cubicBezTo>
                    <a:pt x="183" y="1"/>
                    <a:pt x="0" y="174"/>
                    <a:pt x="0" y="390"/>
                  </a:cubicBezTo>
                  <a:lnTo>
                    <a:pt x="0" y="2616"/>
                  </a:lnTo>
                  <a:cubicBezTo>
                    <a:pt x="0" y="2832"/>
                    <a:pt x="183" y="3015"/>
                    <a:pt x="400" y="3015"/>
                  </a:cubicBezTo>
                  <a:lnTo>
                    <a:pt x="411" y="3015"/>
                  </a:lnTo>
                  <a:cubicBezTo>
                    <a:pt x="627" y="3015"/>
                    <a:pt x="800" y="2832"/>
                    <a:pt x="800" y="2616"/>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3"/>
            <p:cNvSpPr/>
            <p:nvPr/>
          </p:nvSpPr>
          <p:spPr>
            <a:xfrm>
              <a:off x="3616875" y="4365875"/>
              <a:ext cx="20025" cy="207500"/>
            </a:xfrm>
            <a:custGeom>
              <a:avLst/>
              <a:gdLst/>
              <a:ahLst/>
              <a:cxnLst/>
              <a:rect l="l" t="t" r="r" b="b"/>
              <a:pathLst>
                <a:path w="801" h="8300" extrusionOk="0">
                  <a:moveTo>
                    <a:pt x="390" y="1"/>
                  </a:moveTo>
                  <a:cubicBezTo>
                    <a:pt x="174" y="1"/>
                    <a:pt x="1" y="174"/>
                    <a:pt x="1" y="390"/>
                  </a:cubicBezTo>
                  <a:lnTo>
                    <a:pt x="1" y="7911"/>
                  </a:lnTo>
                  <a:cubicBezTo>
                    <a:pt x="1" y="8127"/>
                    <a:pt x="174" y="8300"/>
                    <a:pt x="390" y="8300"/>
                  </a:cubicBezTo>
                  <a:lnTo>
                    <a:pt x="401" y="8300"/>
                  </a:lnTo>
                  <a:cubicBezTo>
                    <a:pt x="617" y="8300"/>
                    <a:pt x="800" y="8127"/>
                    <a:pt x="800" y="7911"/>
                  </a:cubicBezTo>
                  <a:lnTo>
                    <a:pt x="800" y="390"/>
                  </a:lnTo>
                  <a:cubicBezTo>
                    <a:pt x="80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3"/>
            <p:cNvSpPr/>
            <p:nvPr/>
          </p:nvSpPr>
          <p:spPr>
            <a:xfrm>
              <a:off x="4864925" y="4393450"/>
              <a:ext cx="20025" cy="152375"/>
            </a:xfrm>
            <a:custGeom>
              <a:avLst/>
              <a:gdLst/>
              <a:ahLst/>
              <a:cxnLst/>
              <a:rect l="l" t="t" r="r" b="b"/>
              <a:pathLst>
                <a:path w="801" h="6095" extrusionOk="0">
                  <a:moveTo>
                    <a:pt x="401" y="0"/>
                  </a:moveTo>
                  <a:cubicBezTo>
                    <a:pt x="185" y="0"/>
                    <a:pt x="1" y="184"/>
                    <a:pt x="1" y="400"/>
                  </a:cubicBezTo>
                  <a:lnTo>
                    <a:pt x="1" y="5695"/>
                  </a:lnTo>
                  <a:cubicBezTo>
                    <a:pt x="1" y="5911"/>
                    <a:pt x="185" y="6095"/>
                    <a:pt x="401" y="6095"/>
                  </a:cubicBezTo>
                  <a:lnTo>
                    <a:pt x="411" y="6095"/>
                  </a:lnTo>
                  <a:cubicBezTo>
                    <a:pt x="628" y="6095"/>
                    <a:pt x="800" y="5911"/>
                    <a:pt x="800" y="5695"/>
                  </a:cubicBezTo>
                  <a:lnTo>
                    <a:pt x="800" y="400"/>
                  </a:lnTo>
                  <a:cubicBezTo>
                    <a:pt x="800" y="184"/>
                    <a:pt x="628"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3"/>
            <p:cNvSpPr/>
            <p:nvPr/>
          </p:nvSpPr>
          <p:spPr>
            <a:xfrm>
              <a:off x="4897100" y="4415050"/>
              <a:ext cx="20000" cy="109175"/>
            </a:xfrm>
            <a:custGeom>
              <a:avLst/>
              <a:gdLst/>
              <a:ahLst/>
              <a:cxnLst/>
              <a:rect l="l" t="t" r="r" b="b"/>
              <a:pathLst>
                <a:path w="800" h="4367" extrusionOk="0">
                  <a:moveTo>
                    <a:pt x="389" y="1"/>
                  </a:moveTo>
                  <a:cubicBezTo>
                    <a:pt x="173" y="1"/>
                    <a:pt x="0" y="173"/>
                    <a:pt x="0" y="390"/>
                  </a:cubicBezTo>
                  <a:lnTo>
                    <a:pt x="0" y="3977"/>
                  </a:lnTo>
                  <a:cubicBezTo>
                    <a:pt x="0" y="4193"/>
                    <a:pt x="173" y="4366"/>
                    <a:pt x="389" y="4366"/>
                  </a:cubicBezTo>
                  <a:lnTo>
                    <a:pt x="400" y="4366"/>
                  </a:lnTo>
                  <a:cubicBezTo>
                    <a:pt x="616" y="4366"/>
                    <a:pt x="800" y="4193"/>
                    <a:pt x="800" y="3977"/>
                  </a:cubicBezTo>
                  <a:lnTo>
                    <a:pt x="800" y="390"/>
                  </a:lnTo>
                  <a:cubicBezTo>
                    <a:pt x="800" y="173"/>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3"/>
            <p:cNvSpPr/>
            <p:nvPr/>
          </p:nvSpPr>
          <p:spPr>
            <a:xfrm>
              <a:off x="4833050" y="4373725"/>
              <a:ext cx="20025" cy="191825"/>
            </a:xfrm>
            <a:custGeom>
              <a:avLst/>
              <a:gdLst/>
              <a:ahLst/>
              <a:cxnLst/>
              <a:rect l="l" t="t" r="r" b="b"/>
              <a:pathLst>
                <a:path w="801" h="7673" extrusionOk="0">
                  <a:moveTo>
                    <a:pt x="390" y="1"/>
                  </a:moveTo>
                  <a:cubicBezTo>
                    <a:pt x="174" y="1"/>
                    <a:pt x="1" y="174"/>
                    <a:pt x="1" y="390"/>
                  </a:cubicBezTo>
                  <a:lnTo>
                    <a:pt x="1" y="7284"/>
                  </a:lnTo>
                  <a:cubicBezTo>
                    <a:pt x="1" y="7500"/>
                    <a:pt x="174" y="7673"/>
                    <a:pt x="390" y="7673"/>
                  </a:cubicBezTo>
                  <a:lnTo>
                    <a:pt x="401" y="7673"/>
                  </a:lnTo>
                  <a:cubicBezTo>
                    <a:pt x="617" y="7673"/>
                    <a:pt x="800" y="7500"/>
                    <a:pt x="800" y="7284"/>
                  </a:cubicBezTo>
                  <a:lnTo>
                    <a:pt x="800" y="390"/>
                  </a:lnTo>
                  <a:cubicBezTo>
                    <a:pt x="80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3"/>
            <p:cNvSpPr/>
            <p:nvPr/>
          </p:nvSpPr>
          <p:spPr>
            <a:xfrm>
              <a:off x="4801175" y="4415875"/>
              <a:ext cx="19750" cy="107550"/>
            </a:xfrm>
            <a:custGeom>
              <a:avLst/>
              <a:gdLst/>
              <a:ahLst/>
              <a:cxnLst/>
              <a:rect l="l" t="t" r="r" b="b"/>
              <a:pathLst>
                <a:path w="790" h="4302" extrusionOk="0">
                  <a:moveTo>
                    <a:pt x="390" y="0"/>
                  </a:moveTo>
                  <a:cubicBezTo>
                    <a:pt x="174" y="0"/>
                    <a:pt x="1" y="173"/>
                    <a:pt x="1" y="389"/>
                  </a:cubicBezTo>
                  <a:lnTo>
                    <a:pt x="1" y="3912"/>
                  </a:lnTo>
                  <a:cubicBezTo>
                    <a:pt x="1" y="4128"/>
                    <a:pt x="174" y="4301"/>
                    <a:pt x="390" y="4301"/>
                  </a:cubicBezTo>
                  <a:lnTo>
                    <a:pt x="401" y="4301"/>
                  </a:lnTo>
                  <a:cubicBezTo>
                    <a:pt x="617" y="4301"/>
                    <a:pt x="790" y="4128"/>
                    <a:pt x="790" y="3912"/>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3"/>
            <p:cNvSpPr/>
            <p:nvPr/>
          </p:nvSpPr>
          <p:spPr>
            <a:xfrm>
              <a:off x="4769050" y="4390200"/>
              <a:ext cx="20000" cy="158875"/>
            </a:xfrm>
            <a:custGeom>
              <a:avLst/>
              <a:gdLst/>
              <a:ahLst/>
              <a:cxnLst/>
              <a:rect l="l" t="t" r="r" b="b"/>
              <a:pathLst>
                <a:path w="800" h="6355" extrusionOk="0">
                  <a:moveTo>
                    <a:pt x="389" y="0"/>
                  </a:moveTo>
                  <a:cubicBezTo>
                    <a:pt x="173" y="0"/>
                    <a:pt x="0" y="173"/>
                    <a:pt x="0" y="389"/>
                  </a:cubicBezTo>
                  <a:lnTo>
                    <a:pt x="0" y="5965"/>
                  </a:lnTo>
                  <a:cubicBezTo>
                    <a:pt x="0" y="6181"/>
                    <a:pt x="173" y="6354"/>
                    <a:pt x="389" y="6354"/>
                  </a:cubicBezTo>
                  <a:lnTo>
                    <a:pt x="400" y="6354"/>
                  </a:lnTo>
                  <a:cubicBezTo>
                    <a:pt x="616" y="6354"/>
                    <a:pt x="800" y="6181"/>
                    <a:pt x="800" y="5965"/>
                  </a:cubicBezTo>
                  <a:lnTo>
                    <a:pt x="800" y="389"/>
                  </a:lnTo>
                  <a:cubicBezTo>
                    <a:pt x="800"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3"/>
            <p:cNvSpPr/>
            <p:nvPr/>
          </p:nvSpPr>
          <p:spPr>
            <a:xfrm>
              <a:off x="3328900" y="4335900"/>
              <a:ext cx="19750" cy="267725"/>
            </a:xfrm>
            <a:custGeom>
              <a:avLst/>
              <a:gdLst/>
              <a:ahLst/>
              <a:cxnLst/>
              <a:rect l="l" t="t" r="r" b="b"/>
              <a:pathLst>
                <a:path w="790" h="10709" extrusionOk="0">
                  <a:moveTo>
                    <a:pt x="390" y="1"/>
                  </a:moveTo>
                  <a:cubicBezTo>
                    <a:pt x="174" y="1"/>
                    <a:pt x="1" y="174"/>
                    <a:pt x="1" y="390"/>
                  </a:cubicBezTo>
                  <a:lnTo>
                    <a:pt x="1" y="10310"/>
                  </a:lnTo>
                  <a:cubicBezTo>
                    <a:pt x="1" y="10526"/>
                    <a:pt x="174" y="10709"/>
                    <a:pt x="390" y="10709"/>
                  </a:cubicBezTo>
                  <a:lnTo>
                    <a:pt x="401" y="10709"/>
                  </a:lnTo>
                  <a:cubicBezTo>
                    <a:pt x="617" y="10709"/>
                    <a:pt x="790" y="10526"/>
                    <a:pt x="790" y="10310"/>
                  </a:cubicBezTo>
                  <a:lnTo>
                    <a:pt x="790" y="390"/>
                  </a:lnTo>
                  <a:cubicBezTo>
                    <a:pt x="79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3"/>
            <p:cNvSpPr/>
            <p:nvPr/>
          </p:nvSpPr>
          <p:spPr>
            <a:xfrm>
              <a:off x="3456950" y="4393450"/>
              <a:ext cx="19750" cy="152375"/>
            </a:xfrm>
            <a:custGeom>
              <a:avLst/>
              <a:gdLst/>
              <a:ahLst/>
              <a:cxnLst/>
              <a:rect l="l" t="t" r="r" b="b"/>
              <a:pathLst>
                <a:path w="790" h="6095" extrusionOk="0">
                  <a:moveTo>
                    <a:pt x="390" y="0"/>
                  </a:moveTo>
                  <a:cubicBezTo>
                    <a:pt x="174" y="0"/>
                    <a:pt x="1" y="184"/>
                    <a:pt x="1" y="400"/>
                  </a:cubicBezTo>
                  <a:lnTo>
                    <a:pt x="1" y="5695"/>
                  </a:lnTo>
                  <a:cubicBezTo>
                    <a:pt x="1" y="5911"/>
                    <a:pt x="174" y="6095"/>
                    <a:pt x="390" y="6095"/>
                  </a:cubicBezTo>
                  <a:lnTo>
                    <a:pt x="401" y="6095"/>
                  </a:lnTo>
                  <a:cubicBezTo>
                    <a:pt x="617" y="6095"/>
                    <a:pt x="790" y="5911"/>
                    <a:pt x="790" y="5695"/>
                  </a:cubicBezTo>
                  <a:lnTo>
                    <a:pt x="790" y="400"/>
                  </a:lnTo>
                  <a:cubicBezTo>
                    <a:pt x="790" y="184"/>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3"/>
            <p:cNvSpPr/>
            <p:nvPr/>
          </p:nvSpPr>
          <p:spPr>
            <a:xfrm>
              <a:off x="3488825" y="4415050"/>
              <a:ext cx="20025" cy="109175"/>
            </a:xfrm>
            <a:custGeom>
              <a:avLst/>
              <a:gdLst/>
              <a:ahLst/>
              <a:cxnLst/>
              <a:rect l="l" t="t" r="r" b="b"/>
              <a:pathLst>
                <a:path w="801" h="4367" extrusionOk="0">
                  <a:moveTo>
                    <a:pt x="401" y="1"/>
                  </a:moveTo>
                  <a:cubicBezTo>
                    <a:pt x="185" y="1"/>
                    <a:pt x="1" y="173"/>
                    <a:pt x="1" y="390"/>
                  </a:cubicBezTo>
                  <a:lnTo>
                    <a:pt x="1" y="3977"/>
                  </a:lnTo>
                  <a:cubicBezTo>
                    <a:pt x="1" y="4193"/>
                    <a:pt x="185" y="4366"/>
                    <a:pt x="401" y="4366"/>
                  </a:cubicBezTo>
                  <a:lnTo>
                    <a:pt x="411" y="4366"/>
                  </a:lnTo>
                  <a:cubicBezTo>
                    <a:pt x="627" y="4366"/>
                    <a:pt x="800" y="4193"/>
                    <a:pt x="800" y="3977"/>
                  </a:cubicBezTo>
                  <a:lnTo>
                    <a:pt x="800" y="390"/>
                  </a:lnTo>
                  <a:cubicBezTo>
                    <a:pt x="800" y="173"/>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3"/>
            <p:cNvSpPr/>
            <p:nvPr/>
          </p:nvSpPr>
          <p:spPr>
            <a:xfrm>
              <a:off x="3424825" y="4373725"/>
              <a:ext cx="20000" cy="191825"/>
            </a:xfrm>
            <a:custGeom>
              <a:avLst/>
              <a:gdLst/>
              <a:ahLst/>
              <a:cxnLst/>
              <a:rect l="l" t="t" r="r" b="b"/>
              <a:pathLst>
                <a:path w="800" h="7673" extrusionOk="0">
                  <a:moveTo>
                    <a:pt x="400" y="1"/>
                  </a:moveTo>
                  <a:cubicBezTo>
                    <a:pt x="183" y="1"/>
                    <a:pt x="0" y="174"/>
                    <a:pt x="0" y="390"/>
                  </a:cubicBezTo>
                  <a:lnTo>
                    <a:pt x="0" y="7284"/>
                  </a:lnTo>
                  <a:cubicBezTo>
                    <a:pt x="0" y="7500"/>
                    <a:pt x="183" y="7673"/>
                    <a:pt x="400" y="7673"/>
                  </a:cubicBezTo>
                  <a:lnTo>
                    <a:pt x="411" y="7673"/>
                  </a:lnTo>
                  <a:cubicBezTo>
                    <a:pt x="627" y="7673"/>
                    <a:pt x="800" y="7500"/>
                    <a:pt x="800" y="7284"/>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3"/>
            <p:cNvSpPr/>
            <p:nvPr/>
          </p:nvSpPr>
          <p:spPr>
            <a:xfrm>
              <a:off x="3392950" y="4415875"/>
              <a:ext cx="19725" cy="107550"/>
            </a:xfrm>
            <a:custGeom>
              <a:avLst/>
              <a:gdLst/>
              <a:ahLst/>
              <a:cxnLst/>
              <a:rect l="l" t="t" r="r" b="b"/>
              <a:pathLst>
                <a:path w="789" h="4302" extrusionOk="0">
                  <a:moveTo>
                    <a:pt x="389" y="0"/>
                  </a:moveTo>
                  <a:cubicBezTo>
                    <a:pt x="173" y="0"/>
                    <a:pt x="0" y="173"/>
                    <a:pt x="0" y="389"/>
                  </a:cubicBezTo>
                  <a:lnTo>
                    <a:pt x="0" y="3912"/>
                  </a:lnTo>
                  <a:cubicBezTo>
                    <a:pt x="0" y="4128"/>
                    <a:pt x="173" y="4301"/>
                    <a:pt x="389" y="4301"/>
                  </a:cubicBezTo>
                  <a:lnTo>
                    <a:pt x="400" y="4301"/>
                  </a:lnTo>
                  <a:cubicBezTo>
                    <a:pt x="616" y="4301"/>
                    <a:pt x="789" y="4128"/>
                    <a:pt x="789" y="3912"/>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3"/>
            <p:cNvSpPr/>
            <p:nvPr/>
          </p:nvSpPr>
          <p:spPr>
            <a:xfrm>
              <a:off x="3360775" y="4390200"/>
              <a:ext cx="20025" cy="158875"/>
            </a:xfrm>
            <a:custGeom>
              <a:avLst/>
              <a:gdLst/>
              <a:ahLst/>
              <a:cxnLst/>
              <a:rect l="l" t="t" r="r" b="b"/>
              <a:pathLst>
                <a:path w="801" h="6355" extrusionOk="0">
                  <a:moveTo>
                    <a:pt x="401" y="0"/>
                  </a:moveTo>
                  <a:cubicBezTo>
                    <a:pt x="185" y="0"/>
                    <a:pt x="1" y="173"/>
                    <a:pt x="1" y="389"/>
                  </a:cubicBezTo>
                  <a:lnTo>
                    <a:pt x="1" y="5965"/>
                  </a:lnTo>
                  <a:cubicBezTo>
                    <a:pt x="1" y="6181"/>
                    <a:pt x="185" y="6354"/>
                    <a:pt x="401" y="6354"/>
                  </a:cubicBezTo>
                  <a:lnTo>
                    <a:pt x="411" y="6354"/>
                  </a:lnTo>
                  <a:cubicBezTo>
                    <a:pt x="628" y="6354"/>
                    <a:pt x="800" y="6181"/>
                    <a:pt x="800" y="5965"/>
                  </a:cubicBezTo>
                  <a:lnTo>
                    <a:pt x="800" y="389"/>
                  </a:lnTo>
                  <a:cubicBezTo>
                    <a:pt x="800" y="173"/>
                    <a:pt x="628"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3"/>
            <p:cNvSpPr/>
            <p:nvPr/>
          </p:nvSpPr>
          <p:spPr>
            <a:xfrm>
              <a:off x="4032900" y="4335900"/>
              <a:ext cx="20000" cy="267725"/>
            </a:xfrm>
            <a:custGeom>
              <a:avLst/>
              <a:gdLst/>
              <a:ahLst/>
              <a:cxnLst/>
              <a:rect l="l" t="t" r="r" b="b"/>
              <a:pathLst>
                <a:path w="800" h="10709" extrusionOk="0">
                  <a:moveTo>
                    <a:pt x="401" y="1"/>
                  </a:moveTo>
                  <a:cubicBezTo>
                    <a:pt x="184" y="1"/>
                    <a:pt x="0" y="174"/>
                    <a:pt x="0" y="390"/>
                  </a:cubicBezTo>
                  <a:lnTo>
                    <a:pt x="0" y="10310"/>
                  </a:lnTo>
                  <a:cubicBezTo>
                    <a:pt x="0" y="10526"/>
                    <a:pt x="184" y="10709"/>
                    <a:pt x="401" y="10709"/>
                  </a:cubicBezTo>
                  <a:lnTo>
                    <a:pt x="411" y="10709"/>
                  </a:lnTo>
                  <a:cubicBezTo>
                    <a:pt x="627" y="10709"/>
                    <a:pt x="800" y="10526"/>
                    <a:pt x="800" y="10310"/>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3"/>
            <p:cNvSpPr/>
            <p:nvPr/>
          </p:nvSpPr>
          <p:spPr>
            <a:xfrm>
              <a:off x="4129075" y="4335900"/>
              <a:ext cx="19750" cy="267725"/>
            </a:xfrm>
            <a:custGeom>
              <a:avLst/>
              <a:gdLst/>
              <a:ahLst/>
              <a:cxnLst/>
              <a:rect l="l" t="t" r="r" b="b"/>
              <a:pathLst>
                <a:path w="790" h="10709" extrusionOk="0">
                  <a:moveTo>
                    <a:pt x="389" y="1"/>
                  </a:moveTo>
                  <a:cubicBezTo>
                    <a:pt x="173" y="1"/>
                    <a:pt x="0" y="174"/>
                    <a:pt x="0" y="390"/>
                  </a:cubicBezTo>
                  <a:lnTo>
                    <a:pt x="0" y="10310"/>
                  </a:lnTo>
                  <a:cubicBezTo>
                    <a:pt x="0" y="10526"/>
                    <a:pt x="173" y="10709"/>
                    <a:pt x="389" y="10709"/>
                  </a:cubicBezTo>
                  <a:lnTo>
                    <a:pt x="400" y="10709"/>
                  </a:lnTo>
                  <a:cubicBezTo>
                    <a:pt x="617" y="10709"/>
                    <a:pt x="789" y="10526"/>
                    <a:pt x="789" y="10310"/>
                  </a:cubicBezTo>
                  <a:lnTo>
                    <a:pt x="789" y="390"/>
                  </a:lnTo>
                  <a:cubicBezTo>
                    <a:pt x="789" y="174"/>
                    <a:pt x="617"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3"/>
            <p:cNvSpPr/>
            <p:nvPr/>
          </p:nvSpPr>
          <p:spPr>
            <a:xfrm>
              <a:off x="4001025" y="4427225"/>
              <a:ext cx="19750" cy="85100"/>
            </a:xfrm>
            <a:custGeom>
              <a:avLst/>
              <a:gdLst/>
              <a:ahLst/>
              <a:cxnLst/>
              <a:rect l="l" t="t" r="r" b="b"/>
              <a:pathLst>
                <a:path w="790" h="3404" extrusionOk="0">
                  <a:moveTo>
                    <a:pt x="389" y="0"/>
                  </a:moveTo>
                  <a:cubicBezTo>
                    <a:pt x="173" y="0"/>
                    <a:pt x="0" y="173"/>
                    <a:pt x="0" y="389"/>
                  </a:cubicBezTo>
                  <a:lnTo>
                    <a:pt x="0" y="3004"/>
                  </a:lnTo>
                  <a:cubicBezTo>
                    <a:pt x="0" y="3220"/>
                    <a:pt x="173" y="3404"/>
                    <a:pt x="389" y="3404"/>
                  </a:cubicBezTo>
                  <a:lnTo>
                    <a:pt x="401" y="3404"/>
                  </a:lnTo>
                  <a:cubicBezTo>
                    <a:pt x="617" y="3404"/>
                    <a:pt x="790" y="3220"/>
                    <a:pt x="790" y="3004"/>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3"/>
            <p:cNvSpPr/>
            <p:nvPr/>
          </p:nvSpPr>
          <p:spPr>
            <a:xfrm>
              <a:off x="3968875" y="4404775"/>
              <a:ext cx="20025" cy="129700"/>
            </a:xfrm>
            <a:custGeom>
              <a:avLst/>
              <a:gdLst/>
              <a:ahLst/>
              <a:cxnLst/>
              <a:rect l="l" t="t" r="r" b="b"/>
              <a:pathLst>
                <a:path w="801" h="5188" extrusionOk="0">
                  <a:moveTo>
                    <a:pt x="400" y="1"/>
                  </a:moveTo>
                  <a:cubicBezTo>
                    <a:pt x="184" y="1"/>
                    <a:pt x="1" y="185"/>
                    <a:pt x="1" y="401"/>
                  </a:cubicBezTo>
                  <a:lnTo>
                    <a:pt x="1" y="4788"/>
                  </a:lnTo>
                  <a:cubicBezTo>
                    <a:pt x="1" y="5004"/>
                    <a:pt x="184" y="5188"/>
                    <a:pt x="400" y="5188"/>
                  </a:cubicBezTo>
                  <a:lnTo>
                    <a:pt x="411" y="5188"/>
                  </a:lnTo>
                  <a:cubicBezTo>
                    <a:pt x="628" y="5188"/>
                    <a:pt x="800" y="5004"/>
                    <a:pt x="800" y="4788"/>
                  </a:cubicBezTo>
                  <a:lnTo>
                    <a:pt x="800" y="401"/>
                  </a:lnTo>
                  <a:cubicBezTo>
                    <a:pt x="800" y="185"/>
                    <a:pt x="628"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3"/>
            <p:cNvSpPr/>
            <p:nvPr/>
          </p:nvSpPr>
          <p:spPr>
            <a:xfrm>
              <a:off x="3585000" y="4384525"/>
              <a:ext cx="19750" cy="170225"/>
            </a:xfrm>
            <a:custGeom>
              <a:avLst/>
              <a:gdLst/>
              <a:ahLst/>
              <a:cxnLst/>
              <a:rect l="l" t="t" r="r" b="b"/>
              <a:pathLst>
                <a:path w="790" h="6809" extrusionOk="0">
                  <a:moveTo>
                    <a:pt x="390" y="1"/>
                  </a:moveTo>
                  <a:cubicBezTo>
                    <a:pt x="173" y="1"/>
                    <a:pt x="1" y="174"/>
                    <a:pt x="1" y="390"/>
                  </a:cubicBezTo>
                  <a:lnTo>
                    <a:pt x="1" y="6420"/>
                  </a:lnTo>
                  <a:cubicBezTo>
                    <a:pt x="1" y="6636"/>
                    <a:pt x="173" y="6809"/>
                    <a:pt x="390" y="6809"/>
                  </a:cubicBezTo>
                  <a:lnTo>
                    <a:pt x="401" y="6809"/>
                  </a:lnTo>
                  <a:cubicBezTo>
                    <a:pt x="617" y="6809"/>
                    <a:pt x="790" y="6636"/>
                    <a:pt x="790" y="6420"/>
                  </a:cubicBezTo>
                  <a:lnTo>
                    <a:pt x="790" y="390"/>
                  </a:lnTo>
                  <a:cubicBezTo>
                    <a:pt x="79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3"/>
            <p:cNvSpPr/>
            <p:nvPr/>
          </p:nvSpPr>
          <p:spPr>
            <a:xfrm>
              <a:off x="3552875" y="4401825"/>
              <a:ext cx="20000" cy="135625"/>
            </a:xfrm>
            <a:custGeom>
              <a:avLst/>
              <a:gdLst/>
              <a:ahLst/>
              <a:cxnLst/>
              <a:rect l="l" t="t" r="r" b="b"/>
              <a:pathLst>
                <a:path w="800" h="5425" extrusionOk="0">
                  <a:moveTo>
                    <a:pt x="389" y="1"/>
                  </a:moveTo>
                  <a:cubicBezTo>
                    <a:pt x="173" y="1"/>
                    <a:pt x="0" y="184"/>
                    <a:pt x="0" y="400"/>
                  </a:cubicBezTo>
                  <a:lnTo>
                    <a:pt x="0" y="5025"/>
                  </a:lnTo>
                  <a:cubicBezTo>
                    <a:pt x="0" y="5241"/>
                    <a:pt x="173" y="5425"/>
                    <a:pt x="389" y="5425"/>
                  </a:cubicBezTo>
                  <a:lnTo>
                    <a:pt x="411" y="5425"/>
                  </a:lnTo>
                  <a:cubicBezTo>
                    <a:pt x="627" y="5425"/>
                    <a:pt x="800" y="5241"/>
                    <a:pt x="800" y="5025"/>
                  </a:cubicBezTo>
                  <a:lnTo>
                    <a:pt x="800" y="400"/>
                  </a:lnTo>
                  <a:cubicBezTo>
                    <a:pt x="800" y="18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3"/>
            <p:cNvSpPr/>
            <p:nvPr/>
          </p:nvSpPr>
          <p:spPr>
            <a:xfrm>
              <a:off x="3200850" y="4421000"/>
              <a:ext cx="20025" cy="97275"/>
            </a:xfrm>
            <a:custGeom>
              <a:avLst/>
              <a:gdLst/>
              <a:ahLst/>
              <a:cxnLst/>
              <a:rect l="l" t="t" r="r" b="b"/>
              <a:pathLst>
                <a:path w="801" h="3891" extrusionOk="0">
                  <a:moveTo>
                    <a:pt x="390" y="0"/>
                  </a:moveTo>
                  <a:cubicBezTo>
                    <a:pt x="174" y="0"/>
                    <a:pt x="1" y="173"/>
                    <a:pt x="1" y="389"/>
                  </a:cubicBezTo>
                  <a:lnTo>
                    <a:pt x="1" y="3501"/>
                  </a:lnTo>
                  <a:cubicBezTo>
                    <a:pt x="1" y="3717"/>
                    <a:pt x="174" y="3890"/>
                    <a:pt x="390" y="3890"/>
                  </a:cubicBezTo>
                  <a:lnTo>
                    <a:pt x="401" y="3890"/>
                  </a:lnTo>
                  <a:cubicBezTo>
                    <a:pt x="617" y="3890"/>
                    <a:pt x="800" y="3717"/>
                    <a:pt x="800" y="3501"/>
                  </a:cubicBezTo>
                  <a:lnTo>
                    <a:pt x="800" y="389"/>
                  </a:lnTo>
                  <a:cubicBezTo>
                    <a:pt x="80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3"/>
            <p:cNvSpPr/>
            <p:nvPr/>
          </p:nvSpPr>
          <p:spPr>
            <a:xfrm>
              <a:off x="3296775" y="4365875"/>
              <a:ext cx="20000" cy="207500"/>
            </a:xfrm>
            <a:custGeom>
              <a:avLst/>
              <a:gdLst/>
              <a:ahLst/>
              <a:cxnLst/>
              <a:rect l="l" t="t" r="r" b="b"/>
              <a:pathLst>
                <a:path w="800" h="8300" extrusionOk="0">
                  <a:moveTo>
                    <a:pt x="400" y="1"/>
                  </a:moveTo>
                  <a:cubicBezTo>
                    <a:pt x="184" y="1"/>
                    <a:pt x="0" y="174"/>
                    <a:pt x="0" y="390"/>
                  </a:cubicBezTo>
                  <a:lnTo>
                    <a:pt x="0" y="7911"/>
                  </a:lnTo>
                  <a:cubicBezTo>
                    <a:pt x="0" y="8127"/>
                    <a:pt x="184" y="8300"/>
                    <a:pt x="400" y="8300"/>
                  </a:cubicBezTo>
                  <a:lnTo>
                    <a:pt x="411" y="8300"/>
                  </a:lnTo>
                  <a:cubicBezTo>
                    <a:pt x="627" y="8300"/>
                    <a:pt x="800" y="8127"/>
                    <a:pt x="800" y="7911"/>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3"/>
            <p:cNvSpPr/>
            <p:nvPr/>
          </p:nvSpPr>
          <p:spPr>
            <a:xfrm>
              <a:off x="3136850" y="4393450"/>
              <a:ext cx="20000" cy="152375"/>
            </a:xfrm>
            <a:custGeom>
              <a:avLst/>
              <a:gdLst/>
              <a:ahLst/>
              <a:cxnLst/>
              <a:rect l="l" t="t" r="r" b="b"/>
              <a:pathLst>
                <a:path w="800" h="6095" extrusionOk="0">
                  <a:moveTo>
                    <a:pt x="389" y="0"/>
                  </a:moveTo>
                  <a:cubicBezTo>
                    <a:pt x="173" y="0"/>
                    <a:pt x="0" y="184"/>
                    <a:pt x="0" y="400"/>
                  </a:cubicBezTo>
                  <a:lnTo>
                    <a:pt x="0" y="5695"/>
                  </a:lnTo>
                  <a:cubicBezTo>
                    <a:pt x="0" y="5911"/>
                    <a:pt x="173" y="6095"/>
                    <a:pt x="389" y="6095"/>
                  </a:cubicBezTo>
                  <a:lnTo>
                    <a:pt x="400" y="6095"/>
                  </a:lnTo>
                  <a:cubicBezTo>
                    <a:pt x="616" y="6095"/>
                    <a:pt x="800" y="5911"/>
                    <a:pt x="800" y="5695"/>
                  </a:cubicBezTo>
                  <a:lnTo>
                    <a:pt x="800" y="400"/>
                  </a:lnTo>
                  <a:cubicBezTo>
                    <a:pt x="800" y="184"/>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3"/>
            <p:cNvSpPr/>
            <p:nvPr/>
          </p:nvSpPr>
          <p:spPr>
            <a:xfrm>
              <a:off x="3168975" y="4415050"/>
              <a:ext cx="19775" cy="109175"/>
            </a:xfrm>
            <a:custGeom>
              <a:avLst/>
              <a:gdLst/>
              <a:ahLst/>
              <a:cxnLst/>
              <a:rect l="l" t="t" r="r" b="b"/>
              <a:pathLst>
                <a:path w="791" h="4367" extrusionOk="0">
                  <a:moveTo>
                    <a:pt x="390" y="1"/>
                  </a:moveTo>
                  <a:cubicBezTo>
                    <a:pt x="174" y="1"/>
                    <a:pt x="1" y="173"/>
                    <a:pt x="1" y="390"/>
                  </a:cubicBezTo>
                  <a:lnTo>
                    <a:pt x="1" y="3977"/>
                  </a:lnTo>
                  <a:cubicBezTo>
                    <a:pt x="1" y="4193"/>
                    <a:pt x="174" y="4366"/>
                    <a:pt x="390" y="4366"/>
                  </a:cubicBezTo>
                  <a:lnTo>
                    <a:pt x="401" y="4366"/>
                  </a:lnTo>
                  <a:cubicBezTo>
                    <a:pt x="617" y="4366"/>
                    <a:pt x="790" y="4193"/>
                    <a:pt x="790" y="3977"/>
                  </a:cubicBezTo>
                  <a:lnTo>
                    <a:pt x="790" y="390"/>
                  </a:lnTo>
                  <a:cubicBezTo>
                    <a:pt x="790" y="173"/>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3"/>
            <p:cNvSpPr/>
            <p:nvPr/>
          </p:nvSpPr>
          <p:spPr>
            <a:xfrm>
              <a:off x="3104975" y="4373725"/>
              <a:ext cx="19725" cy="191825"/>
            </a:xfrm>
            <a:custGeom>
              <a:avLst/>
              <a:gdLst/>
              <a:ahLst/>
              <a:cxnLst/>
              <a:rect l="l" t="t" r="r" b="b"/>
              <a:pathLst>
                <a:path w="789" h="7673" extrusionOk="0">
                  <a:moveTo>
                    <a:pt x="389" y="1"/>
                  </a:moveTo>
                  <a:cubicBezTo>
                    <a:pt x="173" y="1"/>
                    <a:pt x="0" y="174"/>
                    <a:pt x="0" y="390"/>
                  </a:cubicBezTo>
                  <a:lnTo>
                    <a:pt x="0" y="7284"/>
                  </a:lnTo>
                  <a:cubicBezTo>
                    <a:pt x="0" y="7500"/>
                    <a:pt x="173" y="7673"/>
                    <a:pt x="389" y="7673"/>
                  </a:cubicBezTo>
                  <a:lnTo>
                    <a:pt x="400" y="7673"/>
                  </a:lnTo>
                  <a:cubicBezTo>
                    <a:pt x="616" y="7673"/>
                    <a:pt x="789" y="7500"/>
                    <a:pt x="789" y="7284"/>
                  </a:cubicBezTo>
                  <a:lnTo>
                    <a:pt x="789" y="390"/>
                  </a:lnTo>
                  <a:cubicBezTo>
                    <a:pt x="789"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3"/>
            <p:cNvSpPr/>
            <p:nvPr/>
          </p:nvSpPr>
          <p:spPr>
            <a:xfrm>
              <a:off x="3072800" y="4415875"/>
              <a:ext cx="20025" cy="107550"/>
            </a:xfrm>
            <a:custGeom>
              <a:avLst/>
              <a:gdLst/>
              <a:ahLst/>
              <a:cxnLst/>
              <a:rect l="l" t="t" r="r" b="b"/>
              <a:pathLst>
                <a:path w="801" h="4302" extrusionOk="0">
                  <a:moveTo>
                    <a:pt x="390" y="0"/>
                  </a:moveTo>
                  <a:cubicBezTo>
                    <a:pt x="174" y="0"/>
                    <a:pt x="1" y="173"/>
                    <a:pt x="1" y="389"/>
                  </a:cubicBezTo>
                  <a:lnTo>
                    <a:pt x="1" y="3912"/>
                  </a:lnTo>
                  <a:cubicBezTo>
                    <a:pt x="1" y="4128"/>
                    <a:pt x="174" y="4301"/>
                    <a:pt x="390" y="4301"/>
                  </a:cubicBezTo>
                  <a:lnTo>
                    <a:pt x="401" y="4301"/>
                  </a:lnTo>
                  <a:cubicBezTo>
                    <a:pt x="617" y="4301"/>
                    <a:pt x="801" y="4128"/>
                    <a:pt x="801" y="3912"/>
                  </a:cubicBezTo>
                  <a:lnTo>
                    <a:pt x="801" y="389"/>
                  </a:lnTo>
                  <a:cubicBezTo>
                    <a:pt x="801"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3"/>
            <p:cNvSpPr/>
            <p:nvPr/>
          </p:nvSpPr>
          <p:spPr>
            <a:xfrm>
              <a:off x="3264900" y="4384525"/>
              <a:ext cx="20000" cy="170225"/>
            </a:xfrm>
            <a:custGeom>
              <a:avLst/>
              <a:gdLst/>
              <a:ahLst/>
              <a:cxnLst/>
              <a:rect l="l" t="t" r="r" b="b"/>
              <a:pathLst>
                <a:path w="800" h="6809" extrusionOk="0">
                  <a:moveTo>
                    <a:pt x="389" y="1"/>
                  </a:moveTo>
                  <a:cubicBezTo>
                    <a:pt x="173" y="1"/>
                    <a:pt x="0" y="174"/>
                    <a:pt x="0" y="390"/>
                  </a:cubicBezTo>
                  <a:lnTo>
                    <a:pt x="0" y="6420"/>
                  </a:lnTo>
                  <a:cubicBezTo>
                    <a:pt x="0" y="6636"/>
                    <a:pt x="173" y="6809"/>
                    <a:pt x="389" y="6809"/>
                  </a:cubicBezTo>
                  <a:lnTo>
                    <a:pt x="400" y="6809"/>
                  </a:lnTo>
                  <a:cubicBezTo>
                    <a:pt x="616" y="6809"/>
                    <a:pt x="800" y="6636"/>
                    <a:pt x="800" y="6420"/>
                  </a:cubicBezTo>
                  <a:lnTo>
                    <a:pt x="800" y="390"/>
                  </a:lnTo>
                  <a:cubicBezTo>
                    <a:pt x="800"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3"/>
            <p:cNvSpPr/>
            <p:nvPr/>
          </p:nvSpPr>
          <p:spPr>
            <a:xfrm>
              <a:off x="3233025" y="4401825"/>
              <a:ext cx="19725" cy="135625"/>
            </a:xfrm>
            <a:custGeom>
              <a:avLst/>
              <a:gdLst/>
              <a:ahLst/>
              <a:cxnLst/>
              <a:rect l="l" t="t" r="r" b="b"/>
              <a:pathLst>
                <a:path w="789" h="5425" extrusionOk="0">
                  <a:moveTo>
                    <a:pt x="389" y="1"/>
                  </a:moveTo>
                  <a:cubicBezTo>
                    <a:pt x="173" y="1"/>
                    <a:pt x="0" y="184"/>
                    <a:pt x="0" y="400"/>
                  </a:cubicBezTo>
                  <a:lnTo>
                    <a:pt x="0" y="5025"/>
                  </a:lnTo>
                  <a:cubicBezTo>
                    <a:pt x="0" y="5241"/>
                    <a:pt x="173" y="5425"/>
                    <a:pt x="389" y="5425"/>
                  </a:cubicBezTo>
                  <a:lnTo>
                    <a:pt x="400" y="5425"/>
                  </a:lnTo>
                  <a:cubicBezTo>
                    <a:pt x="616" y="5425"/>
                    <a:pt x="789" y="5241"/>
                    <a:pt x="789" y="5025"/>
                  </a:cubicBezTo>
                  <a:lnTo>
                    <a:pt x="789" y="400"/>
                  </a:lnTo>
                  <a:cubicBezTo>
                    <a:pt x="789"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3"/>
            <p:cNvSpPr/>
            <p:nvPr/>
          </p:nvSpPr>
          <p:spPr>
            <a:xfrm>
              <a:off x="3937000" y="4377525"/>
              <a:ext cx="19750" cy="184250"/>
            </a:xfrm>
            <a:custGeom>
              <a:avLst/>
              <a:gdLst/>
              <a:ahLst/>
              <a:cxnLst/>
              <a:rect l="l" t="t" r="r" b="b"/>
              <a:pathLst>
                <a:path w="790" h="7370" extrusionOk="0">
                  <a:moveTo>
                    <a:pt x="390" y="0"/>
                  </a:moveTo>
                  <a:cubicBezTo>
                    <a:pt x="174" y="0"/>
                    <a:pt x="1" y="173"/>
                    <a:pt x="1" y="389"/>
                  </a:cubicBezTo>
                  <a:lnTo>
                    <a:pt x="1" y="6981"/>
                  </a:lnTo>
                  <a:cubicBezTo>
                    <a:pt x="1" y="7197"/>
                    <a:pt x="174" y="7370"/>
                    <a:pt x="390" y="7370"/>
                  </a:cubicBezTo>
                  <a:lnTo>
                    <a:pt x="400" y="7370"/>
                  </a:lnTo>
                  <a:cubicBezTo>
                    <a:pt x="616" y="7370"/>
                    <a:pt x="789" y="7197"/>
                    <a:pt x="789" y="6981"/>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3"/>
            <p:cNvSpPr/>
            <p:nvPr/>
          </p:nvSpPr>
          <p:spPr>
            <a:xfrm>
              <a:off x="4257125" y="4411275"/>
              <a:ext cx="19750" cy="116725"/>
            </a:xfrm>
            <a:custGeom>
              <a:avLst/>
              <a:gdLst/>
              <a:ahLst/>
              <a:cxnLst/>
              <a:rect l="l" t="t" r="r" b="b"/>
              <a:pathLst>
                <a:path w="790" h="4669" extrusionOk="0">
                  <a:moveTo>
                    <a:pt x="389" y="0"/>
                  </a:moveTo>
                  <a:cubicBezTo>
                    <a:pt x="173" y="0"/>
                    <a:pt x="0" y="173"/>
                    <a:pt x="0" y="389"/>
                  </a:cubicBezTo>
                  <a:lnTo>
                    <a:pt x="0" y="4279"/>
                  </a:lnTo>
                  <a:cubicBezTo>
                    <a:pt x="0" y="4495"/>
                    <a:pt x="173" y="4668"/>
                    <a:pt x="389" y="4668"/>
                  </a:cubicBezTo>
                  <a:lnTo>
                    <a:pt x="400" y="4668"/>
                  </a:lnTo>
                  <a:cubicBezTo>
                    <a:pt x="616" y="4668"/>
                    <a:pt x="789" y="4495"/>
                    <a:pt x="789" y="4279"/>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3"/>
            <p:cNvSpPr/>
            <p:nvPr/>
          </p:nvSpPr>
          <p:spPr>
            <a:xfrm>
              <a:off x="4289000" y="4362375"/>
              <a:ext cx="20000" cy="214525"/>
            </a:xfrm>
            <a:custGeom>
              <a:avLst/>
              <a:gdLst/>
              <a:ahLst/>
              <a:cxnLst/>
              <a:rect l="l" t="t" r="r" b="b"/>
              <a:pathLst>
                <a:path w="800" h="8581" extrusionOk="0">
                  <a:moveTo>
                    <a:pt x="389" y="1"/>
                  </a:moveTo>
                  <a:cubicBezTo>
                    <a:pt x="173" y="1"/>
                    <a:pt x="0" y="184"/>
                    <a:pt x="0" y="400"/>
                  </a:cubicBezTo>
                  <a:lnTo>
                    <a:pt x="0" y="8180"/>
                  </a:lnTo>
                  <a:cubicBezTo>
                    <a:pt x="0" y="8397"/>
                    <a:pt x="173" y="8581"/>
                    <a:pt x="389" y="8581"/>
                  </a:cubicBezTo>
                  <a:lnTo>
                    <a:pt x="400" y="8581"/>
                  </a:lnTo>
                  <a:cubicBezTo>
                    <a:pt x="616" y="8581"/>
                    <a:pt x="800" y="8397"/>
                    <a:pt x="800" y="8180"/>
                  </a:cubicBezTo>
                  <a:lnTo>
                    <a:pt x="800" y="400"/>
                  </a:lnTo>
                  <a:cubicBezTo>
                    <a:pt x="800"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3"/>
            <p:cNvSpPr/>
            <p:nvPr/>
          </p:nvSpPr>
          <p:spPr>
            <a:xfrm>
              <a:off x="4353025" y="4331050"/>
              <a:ext cx="20025" cy="277200"/>
            </a:xfrm>
            <a:custGeom>
              <a:avLst/>
              <a:gdLst/>
              <a:ahLst/>
              <a:cxnLst/>
              <a:rect l="l" t="t" r="r" b="b"/>
              <a:pathLst>
                <a:path w="801" h="11088" extrusionOk="0">
                  <a:moveTo>
                    <a:pt x="390" y="0"/>
                  </a:moveTo>
                  <a:cubicBezTo>
                    <a:pt x="173" y="0"/>
                    <a:pt x="1" y="184"/>
                    <a:pt x="1" y="400"/>
                  </a:cubicBezTo>
                  <a:lnTo>
                    <a:pt x="1" y="10698"/>
                  </a:lnTo>
                  <a:cubicBezTo>
                    <a:pt x="1" y="10914"/>
                    <a:pt x="173" y="11087"/>
                    <a:pt x="390" y="11087"/>
                  </a:cubicBezTo>
                  <a:lnTo>
                    <a:pt x="400" y="11087"/>
                  </a:lnTo>
                  <a:cubicBezTo>
                    <a:pt x="616" y="11087"/>
                    <a:pt x="800" y="10914"/>
                    <a:pt x="800" y="10698"/>
                  </a:cubicBezTo>
                  <a:lnTo>
                    <a:pt x="800" y="400"/>
                  </a:lnTo>
                  <a:cubicBezTo>
                    <a:pt x="800" y="184"/>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3"/>
            <p:cNvSpPr/>
            <p:nvPr/>
          </p:nvSpPr>
          <p:spPr>
            <a:xfrm>
              <a:off x="4224975" y="4384800"/>
              <a:ext cx="20025" cy="169675"/>
            </a:xfrm>
            <a:custGeom>
              <a:avLst/>
              <a:gdLst/>
              <a:ahLst/>
              <a:cxnLst/>
              <a:rect l="l" t="t" r="r" b="b"/>
              <a:pathLst>
                <a:path w="801" h="6787" extrusionOk="0">
                  <a:moveTo>
                    <a:pt x="390" y="0"/>
                  </a:moveTo>
                  <a:cubicBezTo>
                    <a:pt x="174" y="0"/>
                    <a:pt x="1" y="173"/>
                    <a:pt x="1" y="389"/>
                  </a:cubicBezTo>
                  <a:lnTo>
                    <a:pt x="1" y="6397"/>
                  </a:lnTo>
                  <a:cubicBezTo>
                    <a:pt x="1" y="6613"/>
                    <a:pt x="174" y="6786"/>
                    <a:pt x="390" y="6786"/>
                  </a:cubicBezTo>
                  <a:lnTo>
                    <a:pt x="400" y="6786"/>
                  </a:lnTo>
                  <a:cubicBezTo>
                    <a:pt x="616" y="6786"/>
                    <a:pt x="800" y="6613"/>
                    <a:pt x="800" y="6397"/>
                  </a:cubicBezTo>
                  <a:lnTo>
                    <a:pt x="800" y="389"/>
                  </a:lnTo>
                  <a:cubicBezTo>
                    <a:pt x="800"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3"/>
            <p:cNvSpPr/>
            <p:nvPr/>
          </p:nvSpPr>
          <p:spPr>
            <a:xfrm>
              <a:off x="4193100" y="4305925"/>
              <a:ext cx="19725" cy="327425"/>
            </a:xfrm>
            <a:custGeom>
              <a:avLst/>
              <a:gdLst/>
              <a:ahLst/>
              <a:cxnLst/>
              <a:rect l="l" t="t" r="r" b="b"/>
              <a:pathLst>
                <a:path w="789" h="13097" extrusionOk="0">
                  <a:moveTo>
                    <a:pt x="390" y="0"/>
                  </a:moveTo>
                  <a:cubicBezTo>
                    <a:pt x="173" y="0"/>
                    <a:pt x="1" y="173"/>
                    <a:pt x="1" y="389"/>
                  </a:cubicBezTo>
                  <a:lnTo>
                    <a:pt x="1" y="12708"/>
                  </a:lnTo>
                  <a:cubicBezTo>
                    <a:pt x="1" y="12924"/>
                    <a:pt x="173" y="13097"/>
                    <a:pt x="390" y="13097"/>
                  </a:cubicBezTo>
                  <a:lnTo>
                    <a:pt x="400" y="13097"/>
                  </a:lnTo>
                  <a:cubicBezTo>
                    <a:pt x="616" y="13097"/>
                    <a:pt x="789" y="12924"/>
                    <a:pt x="789" y="12708"/>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3"/>
            <p:cNvSpPr/>
            <p:nvPr/>
          </p:nvSpPr>
          <p:spPr>
            <a:xfrm>
              <a:off x="4545075" y="4277825"/>
              <a:ext cx="19775" cy="383900"/>
            </a:xfrm>
            <a:custGeom>
              <a:avLst/>
              <a:gdLst/>
              <a:ahLst/>
              <a:cxnLst/>
              <a:rect l="l" t="t" r="r" b="b"/>
              <a:pathLst>
                <a:path w="791" h="15356" extrusionOk="0">
                  <a:moveTo>
                    <a:pt x="390" y="0"/>
                  </a:moveTo>
                  <a:cubicBezTo>
                    <a:pt x="174" y="0"/>
                    <a:pt x="1" y="173"/>
                    <a:pt x="1" y="389"/>
                  </a:cubicBezTo>
                  <a:lnTo>
                    <a:pt x="1" y="14955"/>
                  </a:lnTo>
                  <a:cubicBezTo>
                    <a:pt x="1" y="15171"/>
                    <a:pt x="174" y="15356"/>
                    <a:pt x="390" y="15356"/>
                  </a:cubicBezTo>
                  <a:lnTo>
                    <a:pt x="401" y="15356"/>
                  </a:lnTo>
                  <a:cubicBezTo>
                    <a:pt x="617" y="15356"/>
                    <a:pt x="790" y="15171"/>
                    <a:pt x="790" y="14955"/>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3"/>
            <p:cNvSpPr/>
            <p:nvPr/>
          </p:nvSpPr>
          <p:spPr>
            <a:xfrm>
              <a:off x="4481075" y="4335900"/>
              <a:ext cx="19725" cy="267725"/>
            </a:xfrm>
            <a:custGeom>
              <a:avLst/>
              <a:gdLst/>
              <a:ahLst/>
              <a:cxnLst/>
              <a:rect l="l" t="t" r="r" b="b"/>
              <a:pathLst>
                <a:path w="789" h="10709" extrusionOk="0">
                  <a:moveTo>
                    <a:pt x="389" y="1"/>
                  </a:moveTo>
                  <a:cubicBezTo>
                    <a:pt x="173" y="1"/>
                    <a:pt x="0" y="174"/>
                    <a:pt x="0" y="390"/>
                  </a:cubicBezTo>
                  <a:lnTo>
                    <a:pt x="0" y="10310"/>
                  </a:lnTo>
                  <a:cubicBezTo>
                    <a:pt x="0" y="10526"/>
                    <a:pt x="173" y="10709"/>
                    <a:pt x="389" y="10709"/>
                  </a:cubicBezTo>
                  <a:lnTo>
                    <a:pt x="400" y="10709"/>
                  </a:lnTo>
                  <a:cubicBezTo>
                    <a:pt x="616" y="10709"/>
                    <a:pt x="789" y="10526"/>
                    <a:pt x="789" y="10310"/>
                  </a:cubicBezTo>
                  <a:lnTo>
                    <a:pt x="789" y="390"/>
                  </a:lnTo>
                  <a:cubicBezTo>
                    <a:pt x="789"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3"/>
            <p:cNvSpPr/>
            <p:nvPr/>
          </p:nvSpPr>
          <p:spPr>
            <a:xfrm>
              <a:off x="4512950" y="4393450"/>
              <a:ext cx="20025" cy="152375"/>
            </a:xfrm>
            <a:custGeom>
              <a:avLst/>
              <a:gdLst/>
              <a:ahLst/>
              <a:cxnLst/>
              <a:rect l="l" t="t" r="r" b="b"/>
              <a:pathLst>
                <a:path w="801" h="6095" extrusionOk="0">
                  <a:moveTo>
                    <a:pt x="400" y="0"/>
                  </a:moveTo>
                  <a:cubicBezTo>
                    <a:pt x="184" y="0"/>
                    <a:pt x="0" y="184"/>
                    <a:pt x="0" y="400"/>
                  </a:cubicBezTo>
                  <a:lnTo>
                    <a:pt x="0" y="5695"/>
                  </a:lnTo>
                  <a:cubicBezTo>
                    <a:pt x="0" y="5911"/>
                    <a:pt x="184" y="6095"/>
                    <a:pt x="400" y="6095"/>
                  </a:cubicBezTo>
                  <a:lnTo>
                    <a:pt x="411" y="6095"/>
                  </a:lnTo>
                  <a:cubicBezTo>
                    <a:pt x="627" y="6095"/>
                    <a:pt x="800" y="5911"/>
                    <a:pt x="800" y="5695"/>
                  </a:cubicBezTo>
                  <a:lnTo>
                    <a:pt x="800" y="400"/>
                  </a:lnTo>
                  <a:cubicBezTo>
                    <a:pt x="800" y="184"/>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3"/>
            <p:cNvSpPr/>
            <p:nvPr/>
          </p:nvSpPr>
          <p:spPr>
            <a:xfrm>
              <a:off x="4576950" y="4360775"/>
              <a:ext cx="20025" cy="218000"/>
            </a:xfrm>
            <a:custGeom>
              <a:avLst/>
              <a:gdLst/>
              <a:ahLst/>
              <a:cxnLst/>
              <a:rect l="l" t="t" r="r" b="b"/>
              <a:pathLst>
                <a:path w="801" h="8720" extrusionOk="0">
                  <a:moveTo>
                    <a:pt x="401" y="0"/>
                  </a:moveTo>
                  <a:cubicBezTo>
                    <a:pt x="185" y="0"/>
                    <a:pt x="1" y="173"/>
                    <a:pt x="1" y="389"/>
                  </a:cubicBezTo>
                  <a:lnTo>
                    <a:pt x="1" y="8320"/>
                  </a:lnTo>
                  <a:cubicBezTo>
                    <a:pt x="1" y="8537"/>
                    <a:pt x="185" y="8720"/>
                    <a:pt x="401" y="8720"/>
                  </a:cubicBezTo>
                  <a:lnTo>
                    <a:pt x="412" y="8720"/>
                  </a:lnTo>
                  <a:cubicBezTo>
                    <a:pt x="628" y="8720"/>
                    <a:pt x="801" y="8537"/>
                    <a:pt x="801" y="8320"/>
                  </a:cubicBezTo>
                  <a:lnTo>
                    <a:pt x="801" y="389"/>
                  </a:lnTo>
                  <a:cubicBezTo>
                    <a:pt x="801" y="173"/>
                    <a:pt x="628" y="0"/>
                    <a:pt x="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3"/>
            <p:cNvSpPr/>
            <p:nvPr/>
          </p:nvSpPr>
          <p:spPr>
            <a:xfrm>
              <a:off x="4448925" y="4291075"/>
              <a:ext cx="20000" cy="357150"/>
            </a:xfrm>
            <a:custGeom>
              <a:avLst/>
              <a:gdLst/>
              <a:ahLst/>
              <a:cxnLst/>
              <a:rect l="l" t="t" r="r" b="b"/>
              <a:pathLst>
                <a:path w="800" h="14286" extrusionOk="0">
                  <a:moveTo>
                    <a:pt x="400" y="0"/>
                  </a:moveTo>
                  <a:cubicBezTo>
                    <a:pt x="184" y="0"/>
                    <a:pt x="0" y="173"/>
                    <a:pt x="0" y="389"/>
                  </a:cubicBezTo>
                  <a:lnTo>
                    <a:pt x="0" y="13896"/>
                  </a:lnTo>
                  <a:cubicBezTo>
                    <a:pt x="0" y="14112"/>
                    <a:pt x="184" y="14285"/>
                    <a:pt x="400" y="14285"/>
                  </a:cubicBezTo>
                  <a:lnTo>
                    <a:pt x="411" y="14285"/>
                  </a:lnTo>
                  <a:cubicBezTo>
                    <a:pt x="627" y="14285"/>
                    <a:pt x="800" y="14112"/>
                    <a:pt x="800" y="13896"/>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3"/>
            <p:cNvSpPr/>
            <p:nvPr/>
          </p:nvSpPr>
          <p:spPr>
            <a:xfrm>
              <a:off x="4417050" y="4252425"/>
              <a:ext cx="19750" cy="434425"/>
            </a:xfrm>
            <a:custGeom>
              <a:avLst/>
              <a:gdLst/>
              <a:ahLst/>
              <a:cxnLst/>
              <a:rect l="l" t="t" r="r" b="b"/>
              <a:pathLst>
                <a:path w="790" h="17377" extrusionOk="0">
                  <a:moveTo>
                    <a:pt x="389" y="1"/>
                  </a:moveTo>
                  <a:cubicBezTo>
                    <a:pt x="173" y="1"/>
                    <a:pt x="0" y="185"/>
                    <a:pt x="0" y="401"/>
                  </a:cubicBezTo>
                  <a:lnTo>
                    <a:pt x="0" y="16977"/>
                  </a:lnTo>
                  <a:cubicBezTo>
                    <a:pt x="0" y="17193"/>
                    <a:pt x="173" y="17376"/>
                    <a:pt x="389" y="17376"/>
                  </a:cubicBezTo>
                  <a:lnTo>
                    <a:pt x="400" y="17376"/>
                  </a:lnTo>
                  <a:cubicBezTo>
                    <a:pt x="616" y="17376"/>
                    <a:pt x="789" y="17193"/>
                    <a:pt x="789" y="16977"/>
                  </a:cubicBezTo>
                  <a:lnTo>
                    <a:pt x="789" y="401"/>
                  </a:lnTo>
                  <a:cubicBezTo>
                    <a:pt x="789" y="185"/>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3"/>
            <p:cNvSpPr/>
            <p:nvPr/>
          </p:nvSpPr>
          <p:spPr>
            <a:xfrm>
              <a:off x="3840825" y="4403700"/>
              <a:ext cx="20025" cy="131850"/>
            </a:xfrm>
            <a:custGeom>
              <a:avLst/>
              <a:gdLst/>
              <a:ahLst/>
              <a:cxnLst/>
              <a:rect l="l" t="t" r="r" b="b"/>
              <a:pathLst>
                <a:path w="801" h="5274" extrusionOk="0">
                  <a:moveTo>
                    <a:pt x="400" y="1"/>
                  </a:moveTo>
                  <a:cubicBezTo>
                    <a:pt x="184" y="1"/>
                    <a:pt x="1" y="185"/>
                    <a:pt x="1" y="401"/>
                  </a:cubicBezTo>
                  <a:lnTo>
                    <a:pt x="1" y="4875"/>
                  </a:lnTo>
                  <a:cubicBezTo>
                    <a:pt x="1" y="5101"/>
                    <a:pt x="184" y="5274"/>
                    <a:pt x="400" y="5274"/>
                  </a:cubicBezTo>
                  <a:lnTo>
                    <a:pt x="412" y="5274"/>
                  </a:lnTo>
                  <a:cubicBezTo>
                    <a:pt x="628" y="5274"/>
                    <a:pt x="801" y="5101"/>
                    <a:pt x="801" y="4875"/>
                  </a:cubicBezTo>
                  <a:lnTo>
                    <a:pt x="801" y="401"/>
                  </a:lnTo>
                  <a:cubicBezTo>
                    <a:pt x="801" y="185"/>
                    <a:pt x="628" y="1"/>
                    <a:pt x="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3"/>
            <p:cNvSpPr/>
            <p:nvPr/>
          </p:nvSpPr>
          <p:spPr>
            <a:xfrm>
              <a:off x="2400700" y="4348350"/>
              <a:ext cx="20025" cy="242850"/>
            </a:xfrm>
            <a:custGeom>
              <a:avLst/>
              <a:gdLst/>
              <a:ahLst/>
              <a:cxnLst/>
              <a:rect l="l" t="t" r="r" b="b"/>
              <a:pathLst>
                <a:path w="801" h="9714" extrusionOk="0">
                  <a:moveTo>
                    <a:pt x="401" y="0"/>
                  </a:moveTo>
                  <a:cubicBezTo>
                    <a:pt x="185" y="0"/>
                    <a:pt x="0" y="173"/>
                    <a:pt x="0" y="389"/>
                  </a:cubicBezTo>
                  <a:lnTo>
                    <a:pt x="0" y="9315"/>
                  </a:lnTo>
                  <a:cubicBezTo>
                    <a:pt x="0" y="9531"/>
                    <a:pt x="185" y="9714"/>
                    <a:pt x="401" y="9714"/>
                  </a:cubicBezTo>
                  <a:lnTo>
                    <a:pt x="411" y="9714"/>
                  </a:lnTo>
                  <a:cubicBezTo>
                    <a:pt x="627" y="9714"/>
                    <a:pt x="800" y="9531"/>
                    <a:pt x="800" y="9315"/>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3"/>
            <p:cNvSpPr/>
            <p:nvPr/>
          </p:nvSpPr>
          <p:spPr>
            <a:xfrm>
              <a:off x="2432850" y="4315650"/>
              <a:ext cx="19750" cy="307975"/>
            </a:xfrm>
            <a:custGeom>
              <a:avLst/>
              <a:gdLst/>
              <a:ahLst/>
              <a:cxnLst/>
              <a:rect l="l" t="t" r="r" b="b"/>
              <a:pathLst>
                <a:path w="790" h="12319" extrusionOk="0">
                  <a:moveTo>
                    <a:pt x="390" y="0"/>
                  </a:moveTo>
                  <a:cubicBezTo>
                    <a:pt x="174" y="0"/>
                    <a:pt x="1" y="173"/>
                    <a:pt x="1" y="389"/>
                  </a:cubicBezTo>
                  <a:lnTo>
                    <a:pt x="1" y="11930"/>
                  </a:lnTo>
                  <a:cubicBezTo>
                    <a:pt x="1" y="12146"/>
                    <a:pt x="174" y="12319"/>
                    <a:pt x="390" y="12319"/>
                  </a:cubicBezTo>
                  <a:lnTo>
                    <a:pt x="400" y="12319"/>
                  </a:lnTo>
                  <a:cubicBezTo>
                    <a:pt x="616" y="12319"/>
                    <a:pt x="789" y="12146"/>
                    <a:pt x="789" y="11930"/>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3"/>
            <p:cNvSpPr/>
            <p:nvPr/>
          </p:nvSpPr>
          <p:spPr>
            <a:xfrm>
              <a:off x="2528750" y="4427225"/>
              <a:ext cx="20000" cy="85100"/>
            </a:xfrm>
            <a:custGeom>
              <a:avLst/>
              <a:gdLst/>
              <a:ahLst/>
              <a:cxnLst/>
              <a:rect l="l" t="t" r="r" b="b"/>
              <a:pathLst>
                <a:path w="800" h="3404" extrusionOk="0">
                  <a:moveTo>
                    <a:pt x="389" y="0"/>
                  </a:moveTo>
                  <a:cubicBezTo>
                    <a:pt x="173" y="0"/>
                    <a:pt x="0" y="173"/>
                    <a:pt x="0" y="389"/>
                  </a:cubicBezTo>
                  <a:lnTo>
                    <a:pt x="0" y="3004"/>
                  </a:lnTo>
                  <a:cubicBezTo>
                    <a:pt x="0" y="3220"/>
                    <a:pt x="173" y="3404"/>
                    <a:pt x="389" y="3404"/>
                  </a:cubicBezTo>
                  <a:lnTo>
                    <a:pt x="401" y="3404"/>
                  </a:lnTo>
                  <a:cubicBezTo>
                    <a:pt x="617" y="3404"/>
                    <a:pt x="800" y="3220"/>
                    <a:pt x="800" y="3004"/>
                  </a:cubicBezTo>
                  <a:lnTo>
                    <a:pt x="800" y="389"/>
                  </a:lnTo>
                  <a:cubicBezTo>
                    <a:pt x="80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3"/>
            <p:cNvSpPr/>
            <p:nvPr/>
          </p:nvSpPr>
          <p:spPr>
            <a:xfrm>
              <a:off x="2496875" y="4404775"/>
              <a:ext cx="19750" cy="129700"/>
            </a:xfrm>
            <a:custGeom>
              <a:avLst/>
              <a:gdLst/>
              <a:ahLst/>
              <a:cxnLst/>
              <a:rect l="l" t="t" r="r" b="b"/>
              <a:pathLst>
                <a:path w="790" h="5188" extrusionOk="0">
                  <a:moveTo>
                    <a:pt x="389" y="1"/>
                  </a:moveTo>
                  <a:cubicBezTo>
                    <a:pt x="173" y="1"/>
                    <a:pt x="0" y="185"/>
                    <a:pt x="0" y="401"/>
                  </a:cubicBezTo>
                  <a:lnTo>
                    <a:pt x="0" y="4788"/>
                  </a:lnTo>
                  <a:cubicBezTo>
                    <a:pt x="0" y="5004"/>
                    <a:pt x="173" y="5188"/>
                    <a:pt x="389" y="5188"/>
                  </a:cubicBezTo>
                  <a:lnTo>
                    <a:pt x="401" y="5188"/>
                  </a:lnTo>
                  <a:cubicBezTo>
                    <a:pt x="617" y="5188"/>
                    <a:pt x="790" y="5004"/>
                    <a:pt x="790" y="4788"/>
                  </a:cubicBezTo>
                  <a:lnTo>
                    <a:pt x="790" y="401"/>
                  </a:lnTo>
                  <a:cubicBezTo>
                    <a:pt x="790" y="185"/>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3"/>
            <p:cNvSpPr/>
            <p:nvPr/>
          </p:nvSpPr>
          <p:spPr>
            <a:xfrm>
              <a:off x="2464725" y="4377525"/>
              <a:ext cx="20025" cy="184250"/>
            </a:xfrm>
            <a:custGeom>
              <a:avLst/>
              <a:gdLst/>
              <a:ahLst/>
              <a:cxnLst/>
              <a:rect l="l" t="t" r="r" b="b"/>
              <a:pathLst>
                <a:path w="801" h="7370" extrusionOk="0">
                  <a:moveTo>
                    <a:pt x="400" y="0"/>
                  </a:moveTo>
                  <a:cubicBezTo>
                    <a:pt x="174" y="0"/>
                    <a:pt x="1" y="173"/>
                    <a:pt x="1" y="389"/>
                  </a:cubicBezTo>
                  <a:lnTo>
                    <a:pt x="1" y="6981"/>
                  </a:lnTo>
                  <a:cubicBezTo>
                    <a:pt x="1" y="7197"/>
                    <a:pt x="174" y="7370"/>
                    <a:pt x="400" y="7370"/>
                  </a:cubicBezTo>
                  <a:lnTo>
                    <a:pt x="411" y="7370"/>
                  </a:lnTo>
                  <a:cubicBezTo>
                    <a:pt x="628" y="7370"/>
                    <a:pt x="800" y="7197"/>
                    <a:pt x="800" y="6981"/>
                  </a:cubicBezTo>
                  <a:lnTo>
                    <a:pt x="800" y="389"/>
                  </a:lnTo>
                  <a:cubicBezTo>
                    <a:pt x="800" y="173"/>
                    <a:pt x="628"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3"/>
            <p:cNvSpPr/>
            <p:nvPr/>
          </p:nvSpPr>
          <p:spPr>
            <a:xfrm>
              <a:off x="2368825" y="4403700"/>
              <a:ext cx="19750" cy="131850"/>
            </a:xfrm>
            <a:custGeom>
              <a:avLst/>
              <a:gdLst/>
              <a:ahLst/>
              <a:cxnLst/>
              <a:rect l="l" t="t" r="r" b="b"/>
              <a:pathLst>
                <a:path w="790" h="5274" extrusionOk="0">
                  <a:moveTo>
                    <a:pt x="389" y="1"/>
                  </a:moveTo>
                  <a:cubicBezTo>
                    <a:pt x="173" y="1"/>
                    <a:pt x="0" y="185"/>
                    <a:pt x="0" y="401"/>
                  </a:cubicBezTo>
                  <a:lnTo>
                    <a:pt x="0" y="4875"/>
                  </a:lnTo>
                  <a:cubicBezTo>
                    <a:pt x="0" y="5101"/>
                    <a:pt x="173" y="5274"/>
                    <a:pt x="389" y="5274"/>
                  </a:cubicBezTo>
                  <a:lnTo>
                    <a:pt x="401" y="5274"/>
                  </a:lnTo>
                  <a:cubicBezTo>
                    <a:pt x="617" y="5274"/>
                    <a:pt x="790" y="5101"/>
                    <a:pt x="790" y="4875"/>
                  </a:cubicBezTo>
                  <a:lnTo>
                    <a:pt x="790" y="401"/>
                  </a:lnTo>
                  <a:cubicBezTo>
                    <a:pt x="790" y="185"/>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3"/>
            <p:cNvSpPr/>
            <p:nvPr/>
          </p:nvSpPr>
          <p:spPr>
            <a:xfrm>
              <a:off x="3808950" y="4315650"/>
              <a:ext cx="20025" cy="307975"/>
            </a:xfrm>
            <a:custGeom>
              <a:avLst/>
              <a:gdLst/>
              <a:ahLst/>
              <a:cxnLst/>
              <a:rect l="l" t="t" r="r" b="b"/>
              <a:pathLst>
                <a:path w="801" h="12319" extrusionOk="0">
                  <a:moveTo>
                    <a:pt x="390" y="0"/>
                  </a:moveTo>
                  <a:cubicBezTo>
                    <a:pt x="174" y="0"/>
                    <a:pt x="1" y="173"/>
                    <a:pt x="1" y="389"/>
                  </a:cubicBezTo>
                  <a:lnTo>
                    <a:pt x="1" y="11930"/>
                  </a:lnTo>
                  <a:cubicBezTo>
                    <a:pt x="1" y="12146"/>
                    <a:pt x="174" y="12319"/>
                    <a:pt x="390" y="12319"/>
                  </a:cubicBezTo>
                  <a:lnTo>
                    <a:pt x="400" y="12319"/>
                  </a:lnTo>
                  <a:cubicBezTo>
                    <a:pt x="616" y="12319"/>
                    <a:pt x="800" y="12146"/>
                    <a:pt x="800" y="11930"/>
                  </a:cubicBezTo>
                  <a:lnTo>
                    <a:pt x="800" y="389"/>
                  </a:lnTo>
                  <a:cubicBezTo>
                    <a:pt x="800"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3"/>
            <p:cNvSpPr/>
            <p:nvPr/>
          </p:nvSpPr>
          <p:spPr>
            <a:xfrm>
              <a:off x="3777075" y="4226225"/>
              <a:ext cx="19750" cy="486825"/>
            </a:xfrm>
            <a:custGeom>
              <a:avLst/>
              <a:gdLst/>
              <a:ahLst/>
              <a:cxnLst/>
              <a:rect l="l" t="t" r="r" b="b"/>
              <a:pathLst>
                <a:path w="790" h="19473" extrusionOk="0">
                  <a:moveTo>
                    <a:pt x="390" y="1"/>
                  </a:moveTo>
                  <a:cubicBezTo>
                    <a:pt x="174" y="1"/>
                    <a:pt x="1" y="174"/>
                    <a:pt x="1" y="390"/>
                  </a:cubicBezTo>
                  <a:lnTo>
                    <a:pt x="1" y="19084"/>
                  </a:lnTo>
                  <a:cubicBezTo>
                    <a:pt x="1" y="19300"/>
                    <a:pt x="174" y="19473"/>
                    <a:pt x="390" y="19473"/>
                  </a:cubicBezTo>
                  <a:lnTo>
                    <a:pt x="400" y="19473"/>
                  </a:lnTo>
                  <a:cubicBezTo>
                    <a:pt x="616" y="19473"/>
                    <a:pt x="789" y="19300"/>
                    <a:pt x="789" y="19084"/>
                  </a:cubicBezTo>
                  <a:lnTo>
                    <a:pt x="789" y="390"/>
                  </a:lnTo>
                  <a:cubicBezTo>
                    <a:pt x="789"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3"/>
            <p:cNvSpPr/>
            <p:nvPr/>
          </p:nvSpPr>
          <p:spPr>
            <a:xfrm>
              <a:off x="2912900" y="4348350"/>
              <a:ext cx="19750" cy="242850"/>
            </a:xfrm>
            <a:custGeom>
              <a:avLst/>
              <a:gdLst/>
              <a:ahLst/>
              <a:cxnLst/>
              <a:rect l="l" t="t" r="r" b="b"/>
              <a:pathLst>
                <a:path w="790" h="9714" extrusionOk="0">
                  <a:moveTo>
                    <a:pt x="389" y="0"/>
                  </a:moveTo>
                  <a:cubicBezTo>
                    <a:pt x="173" y="0"/>
                    <a:pt x="0" y="173"/>
                    <a:pt x="0" y="389"/>
                  </a:cubicBezTo>
                  <a:lnTo>
                    <a:pt x="0" y="9315"/>
                  </a:lnTo>
                  <a:cubicBezTo>
                    <a:pt x="0" y="9531"/>
                    <a:pt x="173" y="9714"/>
                    <a:pt x="389" y="9714"/>
                  </a:cubicBezTo>
                  <a:lnTo>
                    <a:pt x="400" y="9714"/>
                  </a:lnTo>
                  <a:cubicBezTo>
                    <a:pt x="616" y="9714"/>
                    <a:pt x="789" y="9531"/>
                    <a:pt x="789" y="9315"/>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3"/>
            <p:cNvSpPr/>
            <p:nvPr/>
          </p:nvSpPr>
          <p:spPr>
            <a:xfrm>
              <a:off x="2944775" y="4315650"/>
              <a:ext cx="20000" cy="307975"/>
            </a:xfrm>
            <a:custGeom>
              <a:avLst/>
              <a:gdLst/>
              <a:ahLst/>
              <a:cxnLst/>
              <a:rect l="l" t="t" r="r" b="b"/>
              <a:pathLst>
                <a:path w="800" h="12319" extrusionOk="0">
                  <a:moveTo>
                    <a:pt x="400" y="0"/>
                  </a:moveTo>
                  <a:cubicBezTo>
                    <a:pt x="184" y="0"/>
                    <a:pt x="0" y="173"/>
                    <a:pt x="0" y="389"/>
                  </a:cubicBezTo>
                  <a:lnTo>
                    <a:pt x="0" y="11930"/>
                  </a:lnTo>
                  <a:cubicBezTo>
                    <a:pt x="0" y="12146"/>
                    <a:pt x="184" y="12319"/>
                    <a:pt x="400" y="12319"/>
                  </a:cubicBezTo>
                  <a:lnTo>
                    <a:pt x="411" y="12319"/>
                  </a:lnTo>
                  <a:cubicBezTo>
                    <a:pt x="627" y="12319"/>
                    <a:pt x="800" y="12146"/>
                    <a:pt x="800" y="11930"/>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3"/>
            <p:cNvSpPr/>
            <p:nvPr/>
          </p:nvSpPr>
          <p:spPr>
            <a:xfrm>
              <a:off x="2784850" y="4277825"/>
              <a:ext cx="19750" cy="383900"/>
            </a:xfrm>
            <a:custGeom>
              <a:avLst/>
              <a:gdLst/>
              <a:ahLst/>
              <a:cxnLst/>
              <a:rect l="l" t="t" r="r" b="b"/>
              <a:pathLst>
                <a:path w="790" h="15356" extrusionOk="0">
                  <a:moveTo>
                    <a:pt x="389" y="0"/>
                  </a:moveTo>
                  <a:cubicBezTo>
                    <a:pt x="173" y="0"/>
                    <a:pt x="0" y="173"/>
                    <a:pt x="0" y="389"/>
                  </a:cubicBezTo>
                  <a:lnTo>
                    <a:pt x="0" y="14955"/>
                  </a:lnTo>
                  <a:cubicBezTo>
                    <a:pt x="0" y="15171"/>
                    <a:pt x="173" y="15356"/>
                    <a:pt x="389" y="15356"/>
                  </a:cubicBezTo>
                  <a:lnTo>
                    <a:pt x="400" y="15356"/>
                  </a:lnTo>
                  <a:cubicBezTo>
                    <a:pt x="616" y="15356"/>
                    <a:pt x="789" y="15171"/>
                    <a:pt x="789" y="14955"/>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3"/>
            <p:cNvSpPr/>
            <p:nvPr/>
          </p:nvSpPr>
          <p:spPr>
            <a:xfrm>
              <a:off x="2752700" y="4335900"/>
              <a:ext cx="20025" cy="267725"/>
            </a:xfrm>
            <a:custGeom>
              <a:avLst/>
              <a:gdLst/>
              <a:ahLst/>
              <a:cxnLst/>
              <a:rect l="l" t="t" r="r" b="b"/>
              <a:pathLst>
                <a:path w="801" h="10709" extrusionOk="0">
                  <a:moveTo>
                    <a:pt x="400" y="1"/>
                  </a:moveTo>
                  <a:cubicBezTo>
                    <a:pt x="184" y="1"/>
                    <a:pt x="1" y="174"/>
                    <a:pt x="1" y="390"/>
                  </a:cubicBezTo>
                  <a:lnTo>
                    <a:pt x="1" y="10310"/>
                  </a:lnTo>
                  <a:cubicBezTo>
                    <a:pt x="1" y="10526"/>
                    <a:pt x="184" y="10709"/>
                    <a:pt x="400" y="10709"/>
                  </a:cubicBezTo>
                  <a:lnTo>
                    <a:pt x="411" y="10709"/>
                  </a:lnTo>
                  <a:cubicBezTo>
                    <a:pt x="627" y="10709"/>
                    <a:pt x="800" y="10526"/>
                    <a:pt x="800" y="10310"/>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3"/>
            <p:cNvSpPr/>
            <p:nvPr/>
          </p:nvSpPr>
          <p:spPr>
            <a:xfrm>
              <a:off x="2720825" y="4391275"/>
              <a:ext cx="20025" cy="157000"/>
            </a:xfrm>
            <a:custGeom>
              <a:avLst/>
              <a:gdLst/>
              <a:ahLst/>
              <a:cxnLst/>
              <a:rect l="l" t="t" r="r" b="b"/>
              <a:pathLst>
                <a:path w="801" h="6280" extrusionOk="0">
                  <a:moveTo>
                    <a:pt x="390" y="1"/>
                  </a:moveTo>
                  <a:cubicBezTo>
                    <a:pt x="174" y="1"/>
                    <a:pt x="1" y="174"/>
                    <a:pt x="1" y="390"/>
                  </a:cubicBezTo>
                  <a:lnTo>
                    <a:pt x="1" y="5879"/>
                  </a:lnTo>
                  <a:cubicBezTo>
                    <a:pt x="1" y="6095"/>
                    <a:pt x="174" y="6279"/>
                    <a:pt x="390" y="6279"/>
                  </a:cubicBezTo>
                  <a:lnTo>
                    <a:pt x="400" y="6279"/>
                  </a:lnTo>
                  <a:cubicBezTo>
                    <a:pt x="616" y="6279"/>
                    <a:pt x="800" y="6095"/>
                    <a:pt x="800" y="5879"/>
                  </a:cubicBezTo>
                  <a:lnTo>
                    <a:pt x="800" y="390"/>
                  </a:lnTo>
                  <a:cubicBezTo>
                    <a:pt x="800"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3"/>
            <p:cNvSpPr/>
            <p:nvPr/>
          </p:nvSpPr>
          <p:spPr>
            <a:xfrm>
              <a:off x="2688950" y="4401825"/>
              <a:ext cx="19725" cy="135625"/>
            </a:xfrm>
            <a:custGeom>
              <a:avLst/>
              <a:gdLst/>
              <a:ahLst/>
              <a:cxnLst/>
              <a:rect l="l" t="t" r="r" b="b"/>
              <a:pathLst>
                <a:path w="789" h="5425" extrusionOk="0">
                  <a:moveTo>
                    <a:pt x="390" y="1"/>
                  </a:moveTo>
                  <a:cubicBezTo>
                    <a:pt x="173" y="1"/>
                    <a:pt x="1" y="184"/>
                    <a:pt x="1" y="400"/>
                  </a:cubicBezTo>
                  <a:lnTo>
                    <a:pt x="1" y="5025"/>
                  </a:lnTo>
                  <a:cubicBezTo>
                    <a:pt x="1" y="5241"/>
                    <a:pt x="173" y="5425"/>
                    <a:pt x="390" y="5425"/>
                  </a:cubicBezTo>
                  <a:lnTo>
                    <a:pt x="400" y="5425"/>
                  </a:lnTo>
                  <a:cubicBezTo>
                    <a:pt x="616" y="5425"/>
                    <a:pt x="789" y="5241"/>
                    <a:pt x="789" y="5025"/>
                  </a:cubicBezTo>
                  <a:lnTo>
                    <a:pt x="789" y="400"/>
                  </a:lnTo>
                  <a:cubicBezTo>
                    <a:pt x="789"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3"/>
            <p:cNvSpPr/>
            <p:nvPr/>
          </p:nvSpPr>
          <p:spPr>
            <a:xfrm>
              <a:off x="2560900" y="4421000"/>
              <a:ext cx="19750" cy="97275"/>
            </a:xfrm>
            <a:custGeom>
              <a:avLst/>
              <a:gdLst/>
              <a:ahLst/>
              <a:cxnLst/>
              <a:rect l="l" t="t" r="r" b="b"/>
              <a:pathLst>
                <a:path w="790" h="3891" extrusionOk="0">
                  <a:moveTo>
                    <a:pt x="390" y="0"/>
                  </a:moveTo>
                  <a:cubicBezTo>
                    <a:pt x="174" y="0"/>
                    <a:pt x="1" y="173"/>
                    <a:pt x="1" y="389"/>
                  </a:cubicBezTo>
                  <a:lnTo>
                    <a:pt x="1" y="3501"/>
                  </a:lnTo>
                  <a:cubicBezTo>
                    <a:pt x="1" y="3717"/>
                    <a:pt x="174" y="3890"/>
                    <a:pt x="390" y="3890"/>
                  </a:cubicBezTo>
                  <a:lnTo>
                    <a:pt x="400" y="3890"/>
                  </a:lnTo>
                  <a:cubicBezTo>
                    <a:pt x="616" y="3890"/>
                    <a:pt x="789" y="3717"/>
                    <a:pt x="789" y="3501"/>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3"/>
            <p:cNvSpPr/>
            <p:nvPr/>
          </p:nvSpPr>
          <p:spPr>
            <a:xfrm>
              <a:off x="2656800" y="4365875"/>
              <a:ext cx="20000" cy="207500"/>
            </a:xfrm>
            <a:custGeom>
              <a:avLst/>
              <a:gdLst/>
              <a:ahLst/>
              <a:cxnLst/>
              <a:rect l="l" t="t" r="r" b="b"/>
              <a:pathLst>
                <a:path w="800" h="8300" extrusionOk="0">
                  <a:moveTo>
                    <a:pt x="389" y="1"/>
                  </a:moveTo>
                  <a:cubicBezTo>
                    <a:pt x="173" y="1"/>
                    <a:pt x="0" y="174"/>
                    <a:pt x="0" y="390"/>
                  </a:cubicBezTo>
                  <a:lnTo>
                    <a:pt x="0" y="7911"/>
                  </a:lnTo>
                  <a:cubicBezTo>
                    <a:pt x="0" y="8127"/>
                    <a:pt x="173" y="8300"/>
                    <a:pt x="389" y="8300"/>
                  </a:cubicBezTo>
                  <a:lnTo>
                    <a:pt x="400" y="8300"/>
                  </a:lnTo>
                  <a:cubicBezTo>
                    <a:pt x="617" y="8300"/>
                    <a:pt x="800" y="8127"/>
                    <a:pt x="800" y="7911"/>
                  </a:cubicBezTo>
                  <a:lnTo>
                    <a:pt x="800" y="390"/>
                  </a:lnTo>
                  <a:cubicBezTo>
                    <a:pt x="800" y="174"/>
                    <a:pt x="617"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3"/>
            <p:cNvSpPr/>
            <p:nvPr/>
          </p:nvSpPr>
          <p:spPr>
            <a:xfrm>
              <a:off x="3040925" y="4427225"/>
              <a:ext cx="19775" cy="85100"/>
            </a:xfrm>
            <a:custGeom>
              <a:avLst/>
              <a:gdLst/>
              <a:ahLst/>
              <a:cxnLst/>
              <a:rect l="l" t="t" r="r" b="b"/>
              <a:pathLst>
                <a:path w="791" h="3404" extrusionOk="0">
                  <a:moveTo>
                    <a:pt x="390" y="0"/>
                  </a:moveTo>
                  <a:cubicBezTo>
                    <a:pt x="174" y="0"/>
                    <a:pt x="1" y="173"/>
                    <a:pt x="1" y="389"/>
                  </a:cubicBezTo>
                  <a:lnTo>
                    <a:pt x="1" y="3004"/>
                  </a:lnTo>
                  <a:cubicBezTo>
                    <a:pt x="1" y="3220"/>
                    <a:pt x="174" y="3404"/>
                    <a:pt x="390" y="3404"/>
                  </a:cubicBezTo>
                  <a:lnTo>
                    <a:pt x="401" y="3404"/>
                  </a:lnTo>
                  <a:cubicBezTo>
                    <a:pt x="617" y="3404"/>
                    <a:pt x="790" y="3220"/>
                    <a:pt x="790" y="3004"/>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3"/>
            <p:cNvSpPr/>
            <p:nvPr/>
          </p:nvSpPr>
          <p:spPr>
            <a:xfrm>
              <a:off x="2336675" y="4421000"/>
              <a:ext cx="20025" cy="97275"/>
            </a:xfrm>
            <a:custGeom>
              <a:avLst/>
              <a:gdLst/>
              <a:ahLst/>
              <a:cxnLst/>
              <a:rect l="l" t="t" r="r" b="b"/>
              <a:pathLst>
                <a:path w="801" h="3891" extrusionOk="0">
                  <a:moveTo>
                    <a:pt x="400" y="0"/>
                  </a:moveTo>
                  <a:cubicBezTo>
                    <a:pt x="184" y="0"/>
                    <a:pt x="1" y="173"/>
                    <a:pt x="1" y="389"/>
                  </a:cubicBezTo>
                  <a:lnTo>
                    <a:pt x="1" y="3501"/>
                  </a:lnTo>
                  <a:cubicBezTo>
                    <a:pt x="1" y="3717"/>
                    <a:pt x="184" y="3890"/>
                    <a:pt x="400" y="3890"/>
                  </a:cubicBezTo>
                  <a:lnTo>
                    <a:pt x="412" y="3890"/>
                  </a:lnTo>
                  <a:cubicBezTo>
                    <a:pt x="628" y="3890"/>
                    <a:pt x="801" y="3717"/>
                    <a:pt x="801" y="3501"/>
                  </a:cubicBezTo>
                  <a:lnTo>
                    <a:pt x="801" y="389"/>
                  </a:lnTo>
                  <a:cubicBezTo>
                    <a:pt x="801" y="173"/>
                    <a:pt x="628" y="0"/>
                    <a:pt x="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3"/>
            <p:cNvSpPr/>
            <p:nvPr/>
          </p:nvSpPr>
          <p:spPr>
            <a:xfrm>
              <a:off x="2272650" y="4393450"/>
              <a:ext cx="20025" cy="152375"/>
            </a:xfrm>
            <a:custGeom>
              <a:avLst/>
              <a:gdLst/>
              <a:ahLst/>
              <a:cxnLst/>
              <a:rect l="l" t="t" r="r" b="b"/>
              <a:pathLst>
                <a:path w="801" h="6095" extrusionOk="0">
                  <a:moveTo>
                    <a:pt x="401" y="0"/>
                  </a:moveTo>
                  <a:cubicBezTo>
                    <a:pt x="185" y="0"/>
                    <a:pt x="1" y="184"/>
                    <a:pt x="1" y="400"/>
                  </a:cubicBezTo>
                  <a:lnTo>
                    <a:pt x="1" y="5695"/>
                  </a:lnTo>
                  <a:cubicBezTo>
                    <a:pt x="1" y="5911"/>
                    <a:pt x="185" y="6095"/>
                    <a:pt x="401" y="6095"/>
                  </a:cubicBezTo>
                  <a:lnTo>
                    <a:pt x="411" y="6095"/>
                  </a:lnTo>
                  <a:cubicBezTo>
                    <a:pt x="627" y="6095"/>
                    <a:pt x="800" y="5911"/>
                    <a:pt x="800" y="5695"/>
                  </a:cubicBezTo>
                  <a:lnTo>
                    <a:pt x="800" y="400"/>
                  </a:lnTo>
                  <a:cubicBezTo>
                    <a:pt x="800" y="184"/>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3"/>
            <p:cNvSpPr/>
            <p:nvPr/>
          </p:nvSpPr>
          <p:spPr>
            <a:xfrm>
              <a:off x="2304800" y="4415050"/>
              <a:ext cx="19750" cy="109175"/>
            </a:xfrm>
            <a:custGeom>
              <a:avLst/>
              <a:gdLst/>
              <a:ahLst/>
              <a:cxnLst/>
              <a:rect l="l" t="t" r="r" b="b"/>
              <a:pathLst>
                <a:path w="790" h="4367" extrusionOk="0">
                  <a:moveTo>
                    <a:pt x="390" y="1"/>
                  </a:moveTo>
                  <a:cubicBezTo>
                    <a:pt x="174" y="1"/>
                    <a:pt x="1" y="173"/>
                    <a:pt x="1" y="390"/>
                  </a:cubicBezTo>
                  <a:lnTo>
                    <a:pt x="1" y="3977"/>
                  </a:lnTo>
                  <a:cubicBezTo>
                    <a:pt x="1" y="4193"/>
                    <a:pt x="174" y="4366"/>
                    <a:pt x="390" y="4366"/>
                  </a:cubicBezTo>
                  <a:lnTo>
                    <a:pt x="400" y="4366"/>
                  </a:lnTo>
                  <a:cubicBezTo>
                    <a:pt x="616" y="4366"/>
                    <a:pt x="789" y="4193"/>
                    <a:pt x="789" y="3977"/>
                  </a:cubicBezTo>
                  <a:lnTo>
                    <a:pt x="789" y="390"/>
                  </a:lnTo>
                  <a:cubicBezTo>
                    <a:pt x="789" y="173"/>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3"/>
            <p:cNvSpPr/>
            <p:nvPr/>
          </p:nvSpPr>
          <p:spPr>
            <a:xfrm>
              <a:off x="2240775" y="4373725"/>
              <a:ext cx="20025" cy="191825"/>
            </a:xfrm>
            <a:custGeom>
              <a:avLst/>
              <a:gdLst/>
              <a:ahLst/>
              <a:cxnLst/>
              <a:rect l="l" t="t" r="r" b="b"/>
              <a:pathLst>
                <a:path w="801" h="7673" extrusionOk="0">
                  <a:moveTo>
                    <a:pt x="390" y="1"/>
                  </a:moveTo>
                  <a:cubicBezTo>
                    <a:pt x="173" y="1"/>
                    <a:pt x="1" y="174"/>
                    <a:pt x="1" y="390"/>
                  </a:cubicBezTo>
                  <a:lnTo>
                    <a:pt x="1" y="7284"/>
                  </a:lnTo>
                  <a:cubicBezTo>
                    <a:pt x="1" y="7500"/>
                    <a:pt x="173" y="7673"/>
                    <a:pt x="390" y="7673"/>
                  </a:cubicBezTo>
                  <a:lnTo>
                    <a:pt x="401" y="7673"/>
                  </a:lnTo>
                  <a:cubicBezTo>
                    <a:pt x="617" y="7673"/>
                    <a:pt x="800" y="7500"/>
                    <a:pt x="800" y="7284"/>
                  </a:cubicBezTo>
                  <a:lnTo>
                    <a:pt x="800" y="390"/>
                  </a:lnTo>
                  <a:cubicBezTo>
                    <a:pt x="80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3"/>
            <p:cNvSpPr/>
            <p:nvPr/>
          </p:nvSpPr>
          <p:spPr>
            <a:xfrm>
              <a:off x="2208650" y="4415875"/>
              <a:ext cx="20000" cy="107550"/>
            </a:xfrm>
            <a:custGeom>
              <a:avLst/>
              <a:gdLst/>
              <a:ahLst/>
              <a:cxnLst/>
              <a:rect l="l" t="t" r="r" b="b"/>
              <a:pathLst>
                <a:path w="800" h="4302" extrusionOk="0">
                  <a:moveTo>
                    <a:pt x="399" y="0"/>
                  </a:moveTo>
                  <a:cubicBezTo>
                    <a:pt x="183" y="0"/>
                    <a:pt x="0" y="173"/>
                    <a:pt x="0" y="389"/>
                  </a:cubicBezTo>
                  <a:lnTo>
                    <a:pt x="0" y="3912"/>
                  </a:lnTo>
                  <a:cubicBezTo>
                    <a:pt x="0" y="4128"/>
                    <a:pt x="183" y="4301"/>
                    <a:pt x="399" y="4301"/>
                  </a:cubicBezTo>
                  <a:lnTo>
                    <a:pt x="411" y="4301"/>
                  </a:lnTo>
                  <a:cubicBezTo>
                    <a:pt x="627" y="4301"/>
                    <a:pt x="800" y="4128"/>
                    <a:pt x="800" y="3912"/>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3"/>
            <p:cNvSpPr/>
            <p:nvPr/>
          </p:nvSpPr>
          <p:spPr>
            <a:xfrm>
              <a:off x="2176775" y="4427225"/>
              <a:ext cx="20000" cy="85100"/>
            </a:xfrm>
            <a:custGeom>
              <a:avLst/>
              <a:gdLst/>
              <a:ahLst/>
              <a:cxnLst/>
              <a:rect l="l" t="t" r="r" b="b"/>
              <a:pathLst>
                <a:path w="800" h="3404" extrusionOk="0">
                  <a:moveTo>
                    <a:pt x="389" y="0"/>
                  </a:moveTo>
                  <a:cubicBezTo>
                    <a:pt x="173" y="0"/>
                    <a:pt x="0" y="173"/>
                    <a:pt x="0" y="389"/>
                  </a:cubicBezTo>
                  <a:lnTo>
                    <a:pt x="0" y="3004"/>
                  </a:lnTo>
                  <a:cubicBezTo>
                    <a:pt x="0" y="3220"/>
                    <a:pt x="173" y="3404"/>
                    <a:pt x="389" y="3404"/>
                  </a:cubicBezTo>
                  <a:lnTo>
                    <a:pt x="399" y="3404"/>
                  </a:lnTo>
                  <a:cubicBezTo>
                    <a:pt x="615" y="3404"/>
                    <a:pt x="800" y="3220"/>
                    <a:pt x="800" y="3004"/>
                  </a:cubicBezTo>
                  <a:lnTo>
                    <a:pt x="800" y="389"/>
                  </a:lnTo>
                  <a:cubicBezTo>
                    <a:pt x="800" y="173"/>
                    <a:pt x="615"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3"/>
            <p:cNvSpPr/>
            <p:nvPr/>
          </p:nvSpPr>
          <p:spPr>
            <a:xfrm>
              <a:off x="3008800" y="4404775"/>
              <a:ext cx="20025" cy="129700"/>
            </a:xfrm>
            <a:custGeom>
              <a:avLst/>
              <a:gdLst/>
              <a:ahLst/>
              <a:cxnLst/>
              <a:rect l="l" t="t" r="r" b="b"/>
              <a:pathLst>
                <a:path w="801" h="5188" extrusionOk="0">
                  <a:moveTo>
                    <a:pt x="400" y="1"/>
                  </a:moveTo>
                  <a:cubicBezTo>
                    <a:pt x="173" y="1"/>
                    <a:pt x="0" y="185"/>
                    <a:pt x="0" y="401"/>
                  </a:cubicBezTo>
                  <a:lnTo>
                    <a:pt x="0" y="4788"/>
                  </a:lnTo>
                  <a:cubicBezTo>
                    <a:pt x="0" y="5004"/>
                    <a:pt x="173" y="5188"/>
                    <a:pt x="400" y="5188"/>
                  </a:cubicBezTo>
                  <a:lnTo>
                    <a:pt x="411" y="5188"/>
                  </a:lnTo>
                  <a:cubicBezTo>
                    <a:pt x="627" y="5188"/>
                    <a:pt x="800" y="5004"/>
                    <a:pt x="800" y="4788"/>
                  </a:cubicBezTo>
                  <a:lnTo>
                    <a:pt x="800" y="401"/>
                  </a:lnTo>
                  <a:cubicBezTo>
                    <a:pt x="800" y="185"/>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3"/>
            <p:cNvSpPr/>
            <p:nvPr/>
          </p:nvSpPr>
          <p:spPr>
            <a:xfrm>
              <a:off x="2624925" y="4384525"/>
              <a:ext cx="19750" cy="170225"/>
            </a:xfrm>
            <a:custGeom>
              <a:avLst/>
              <a:gdLst/>
              <a:ahLst/>
              <a:cxnLst/>
              <a:rect l="l" t="t" r="r" b="b"/>
              <a:pathLst>
                <a:path w="790" h="6809" extrusionOk="0">
                  <a:moveTo>
                    <a:pt x="389" y="1"/>
                  </a:moveTo>
                  <a:cubicBezTo>
                    <a:pt x="173" y="1"/>
                    <a:pt x="0" y="174"/>
                    <a:pt x="0" y="390"/>
                  </a:cubicBezTo>
                  <a:lnTo>
                    <a:pt x="0" y="6420"/>
                  </a:lnTo>
                  <a:cubicBezTo>
                    <a:pt x="0" y="6636"/>
                    <a:pt x="173" y="6809"/>
                    <a:pt x="389" y="6809"/>
                  </a:cubicBezTo>
                  <a:lnTo>
                    <a:pt x="400" y="6809"/>
                  </a:lnTo>
                  <a:cubicBezTo>
                    <a:pt x="617" y="6809"/>
                    <a:pt x="789" y="6636"/>
                    <a:pt x="789" y="6420"/>
                  </a:cubicBezTo>
                  <a:lnTo>
                    <a:pt x="789" y="390"/>
                  </a:lnTo>
                  <a:cubicBezTo>
                    <a:pt x="789" y="174"/>
                    <a:pt x="617"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3"/>
            <p:cNvSpPr/>
            <p:nvPr/>
          </p:nvSpPr>
          <p:spPr>
            <a:xfrm>
              <a:off x="2592775" y="4401825"/>
              <a:ext cx="20025" cy="135625"/>
            </a:xfrm>
            <a:custGeom>
              <a:avLst/>
              <a:gdLst/>
              <a:ahLst/>
              <a:cxnLst/>
              <a:rect l="l" t="t" r="r" b="b"/>
              <a:pathLst>
                <a:path w="801" h="5425" extrusionOk="0">
                  <a:moveTo>
                    <a:pt x="390" y="1"/>
                  </a:moveTo>
                  <a:cubicBezTo>
                    <a:pt x="174" y="1"/>
                    <a:pt x="1" y="184"/>
                    <a:pt x="1" y="400"/>
                  </a:cubicBezTo>
                  <a:lnTo>
                    <a:pt x="1" y="5025"/>
                  </a:lnTo>
                  <a:cubicBezTo>
                    <a:pt x="1" y="5241"/>
                    <a:pt x="174" y="5425"/>
                    <a:pt x="390" y="5425"/>
                  </a:cubicBezTo>
                  <a:lnTo>
                    <a:pt x="400" y="5425"/>
                  </a:lnTo>
                  <a:cubicBezTo>
                    <a:pt x="616" y="5425"/>
                    <a:pt x="800" y="5241"/>
                    <a:pt x="800" y="5025"/>
                  </a:cubicBezTo>
                  <a:lnTo>
                    <a:pt x="800" y="400"/>
                  </a:lnTo>
                  <a:cubicBezTo>
                    <a:pt x="800"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3"/>
            <p:cNvSpPr/>
            <p:nvPr/>
          </p:nvSpPr>
          <p:spPr>
            <a:xfrm>
              <a:off x="2976925" y="4377525"/>
              <a:ext cx="19725" cy="184250"/>
            </a:xfrm>
            <a:custGeom>
              <a:avLst/>
              <a:gdLst/>
              <a:ahLst/>
              <a:cxnLst/>
              <a:rect l="l" t="t" r="r" b="b"/>
              <a:pathLst>
                <a:path w="789" h="7370" extrusionOk="0">
                  <a:moveTo>
                    <a:pt x="389" y="0"/>
                  </a:moveTo>
                  <a:cubicBezTo>
                    <a:pt x="173" y="0"/>
                    <a:pt x="0" y="173"/>
                    <a:pt x="0" y="389"/>
                  </a:cubicBezTo>
                  <a:lnTo>
                    <a:pt x="0" y="6981"/>
                  </a:lnTo>
                  <a:cubicBezTo>
                    <a:pt x="0" y="7197"/>
                    <a:pt x="173" y="7370"/>
                    <a:pt x="389" y="7370"/>
                  </a:cubicBezTo>
                  <a:lnTo>
                    <a:pt x="400" y="7370"/>
                  </a:lnTo>
                  <a:cubicBezTo>
                    <a:pt x="616" y="7370"/>
                    <a:pt x="789" y="7197"/>
                    <a:pt x="789" y="6981"/>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3"/>
            <p:cNvSpPr/>
            <p:nvPr/>
          </p:nvSpPr>
          <p:spPr>
            <a:xfrm>
              <a:off x="2880750" y="4403700"/>
              <a:ext cx="20025" cy="131850"/>
            </a:xfrm>
            <a:custGeom>
              <a:avLst/>
              <a:gdLst/>
              <a:ahLst/>
              <a:cxnLst/>
              <a:rect l="l" t="t" r="r" b="b"/>
              <a:pathLst>
                <a:path w="801" h="5274" extrusionOk="0">
                  <a:moveTo>
                    <a:pt x="400" y="1"/>
                  </a:moveTo>
                  <a:cubicBezTo>
                    <a:pt x="184" y="1"/>
                    <a:pt x="1" y="185"/>
                    <a:pt x="1" y="401"/>
                  </a:cubicBezTo>
                  <a:lnTo>
                    <a:pt x="1" y="4875"/>
                  </a:lnTo>
                  <a:cubicBezTo>
                    <a:pt x="1" y="5101"/>
                    <a:pt x="184" y="5274"/>
                    <a:pt x="400" y="5274"/>
                  </a:cubicBezTo>
                  <a:lnTo>
                    <a:pt x="411" y="5274"/>
                  </a:lnTo>
                  <a:cubicBezTo>
                    <a:pt x="627" y="5274"/>
                    <a:pt x="800" y="5101"/>
                    <a:pt x="800" y="4875"/>
                  </a:cubicBezTo>
                  <a:lnTo>
                    <a:pt x="800" y="401"/>
                  </a:lnTo>
                  <a:cubicBezTo>
                    <a:pt x="800" y="185"/>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3"/>
            <p:cNvSpPr/>
            <p:nvPr/>
          </p:nvSpPr>
          <p:spPr>
            <a:xfrm>
              <a:off x="2848875" y="4315650"/>
              <a:ext cx="19725" cy="307975"/>
            </a:xfrm>
            <a:custGeom>
              <a:avLst/>
              <a:gdLst/>
              <a:ahLst/>
              <a:cxnLst/>
              <a:rect l="l" t="t" r="r" b="b"/>
              <a:pathLst>
                <a:path w="789" h="12319" extrusionOk="0">
                  <a:moveTo>
                    <a:pt x="390" y="0"/>
                  </a:moveTo>
                  <a:cubicBezTo>
                    <a:pt x="173" y="0"/>
                    <a:pt x="1" y="173"/>
                    <a:pt x="1" y="389"/>
                  </a:cubicBezTo>
                  <a:lnTo>
                    <a:pt x="1" y="11930"/>
                  </a:lnTo>
                  <a:cubicBezTo>
                    <a:pt x="1" y="12146"/>
                    <a:pt x="173" y="12319"/>
                    <a:pt x="390" y="12319"/>
                  </a:cubicBezTo>
                  <a:lnTo>
                    <a:pt x="400" y="12319"/>
                  </a:lnTo>
                  <a:cubicBezTo>
                    <a:pt x="616" y="12319"/>
                    <a:pt x="789" y="12146"/>
                    <a:pt x="789" y="11930"/>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3"/>
            <p:cNvSpPr/>
            <p:nvPr/>
          </p:nvSpPr>
          <p:spPr>
            <a:xfrm>
              <a:off x="2816725" y="4226225"/>
              <a:ext cx="20000" cy="486825"/>
            </a:xfrm>
            <a:custGeom>
              <a:avLst/>
              <a:gdLst/>
              <a:ahLst/>
              <a:cxnLst/>
              <a:rect l="l" t="t" r="r" b="b"/>
              <a:pathLst>
                <a:path w="800" h="19473" extrusionOk="0">
                  <a:moveTo>
                    <a:pt x="400" y="1"/>
                  </a:moveTo>
                  <a:cubicBezTo>
                    <a:pt x="184" y="1"/>
                    <a:pt x="0" y="174"/>
                    <a:pt x="0" y="390"/>
                  </a:cubicBezTo>
                  <a:lnTo>
                    <a:pt x="0" y="19084"/>
                  </a:lnTo>
                  <a:cubicBezTo>
                    <a:pt x="0" y="19300"/>
                    <a:pt x="184" y="19473"/>
                    <a:pt x="400" y="19473"/>
                  </a:cubicBezTo>
                  <a:lnTo>
                    <a:pt x="411" y="19473"/>
                  </a:lnTo>
                  <a:cubicBezTo>
                    <a:pt x="627" y="19473"/>
                    <a:pt x="800" y="19300"/>
                    <a:pt x="800" y="19084"/>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3"/>
            <p:cNvSpPr/>
            <p:nvPr/>
          </p:nvSpPr>
          <p:spPr>
            <a:xfrm>
              <a:off x="4096925" y="4226225"/>
              <a:ext cx="20025" cy="486825"/>
            </a:xfrm>
            <a:custGeom>
              <a:avLst/>
              <a:gdLst/>
              <a:ahLst/>
              <a:cxnLst/>
              <a:rect l="l" t="t" r="r" b="b"/>
              <a:pathLst>
                <a:path w="801" h="19473" extrusionOk="0">
                  <a:moveTo>
                    <a:pt x="390" y="1"/>
                  </a:moveTo>
                  <a:cubicBezTo>
                    <a:pt x="174" y="1"/>
                    <a:pt x="1" y="174"/>
                    <a:pt x="1" y="390"/>
                  </a:cubicBezTo>
                  <a:lnTo>
                    <a:pt x="1" y="19084"/>
                  </a:lnTo>
                  <a:cubicBezTo>
                    <a:pt x="1" y="19300"/>
                    <a:pt x="174" y="19473"/>
                    <a:pt x="390" y="19473"/>
                  </a:cubicBezTo>
                  <a:lnTo>
                    <a:pt x="411" y="19473"/>
                  </a:lnTo>
                  <a:cubicBezTo>
                    <a:pt x="627" y="19473"/>
                    <a:pt x="800" y="19300"/>
                    <a:pt x="800" y="19084"/>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3"/>
            <p:cNvSpPr/>
            <p:nvPr/>
          </p:nvSpPr>
          <p:spPr>
            <a:xfrm>
              <a:off x="4384900" y="4226225"/>
              <a:ext cx="20025" cy="486825"/>
            </a:xfrm>
            <a:custGeom>
              <a:avLst/>
              <a:gdLst/>
              <a:ahLst/>
              <a:cxnLst/>
              <a:rect l="l" t="t" r="r" b="b"/>
              <a:pathLst>
                <a:path w="801" h="19473" extrusionOk="0">
                  <a:moveTo>
                    <a:pt x="400" y="1"/>
                  </a:moveTo>
                  <a:cubicBezTo>
                    <a:pt x="184" y="1"/>
                    <a:pt x="1" y="174"/>
                    <a:pt x="1" y="390"/>
                  </a:cubicBezTo>
                  <a:lnTo>
                    <a:pt x="1" y="19084"/>
                  </a:lnTo>
                  <a:cubicBezTo>
                    <a:pt x="1" y="19300"/>
                    <a:pt x="184" y="19473"/>
                    <a:pt x="400" y="19473"/>
                  </a:cubicBezTo>
                  <a:lnTo>
                    <a:pt x="411" y="19473"/>
                  </a:lnTo>
                  <a:cubicBezTo>
                    <a:pt x="627" y="19473"/>
                    <a:pt x="800" y="19300"/>
                    <a:pt x="800" y="19084"/>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3"/>
            <p:cNvSpPr/>
            <p:nvPr/>
          </p:nvSpPr>
          <p:spPr>
            <a:xfrm>
              <a:off x="4673125" y="4226225"/>
              <a:ext cx="19775" cy="486825"/>
            </a:xfrm>
            <a:custGeom>
              <a:avLst/>
              <a:gdLst/>
              <a:ahLst/>
              <a:cxnLst/>
              <a:rect l="l" t="t" r="r" b="b"/>
              <a:pathLst>
                <a:path w="791" h="19473" extrusionOk="0">
                  <a:moveTo>
                    <a:pt x="390" y="1"/>
                  </a:moveTo>
                  <a:cubicBezTo>
                    <a:pt x="174" y="1"/>
                    <a:pt x="1" y="174"/>
                    <a:pt x="1" y="390"/>
                  </a:cubicBezTo>
                  <a:lnTo>
                    <a:pt x="1" y="19084"/>
                  </a:lnTo>
                  <a:cubicBezTo>
                    <a:pt x="1" y="19300"/>
                    <a:pt x="174" y="19473"/>
                    <a:pt x="390" y="19473"/>
                  </a:cubicBezTo>
                  <a:lnTo>
                    <a:pt x="401" y="19473"/>
                  </a:lnTo>
                  <a:cubicBezTo>
                    <a:pt x="617" y="19473"/>
                    <a:pt x="790" y="19300"/>
                    <a:pt x="790" y="19084"/>
                  </a:cubicBezTo>
                  <a:lnTo>
                    <a:pt x="790" y="390"/>
                  </a:lnTo>
                  <a:cubicBezTo>
                    <a:pt x="79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3"/>
            <p:cNvSpPr/>
            <p:nvPr/>
          </p:nvSpPr>
          <p:spPr>
            <a:xfrm>
              <a:off x="2004675" y="4427475"/>
              <a:ext cx="43775" cy="87550"/>
            </a:xfrm>
            <a:custGeom>
              <a:avLst/>
              <a:gdLst/>
              <a:ahLst/>
              <a:cxnLst/>
              <a:rect l="l" t="t" r="r" b="b"/>
              <a:pathLst>
                <a:path w="1751" h="3502" extrusionOk="0">
                  <a:moveTo>
                    <a:pt x="0" y="1"/>
                  </a:moveTo>
                  <a:lnTo>
                    <a:pt x="0" y="3502"/>
                  </a:lnTo>
                  <a:cubicBezTo>
                    <a:pt x="973" y="3502"/>
                    <a:pt x="1751" y="2724"/>
                    <a:pt x="1751" y="1751"/>
                  </a:cubicBezTo>
                  <a:cubicBezTo>
                    <a:pt x="1751" y="790"/>
                    <a:pt x="973"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3"/>
            <p:cNvSpPr/>
            <p:nvPr/>
          </p:nvSpPr>
          <p:spPr>
            <a:xfrm>
              <a:off x="5044600" y="4427475"/>
              <a:ext cx="98350" cy="87550"/>
            </a:xfrm>
            <a:custGeom>
              <a:avLst/>
              <a:gdLst/>
              <a:ahLst/>
              <a:cxnLst/>
              <a:rect l="l" t="t" r="r" b="b"/>
              <a:pathLst>
                <a:path w="3934" h="3502" extrusionOk="0">
                  <a:moveTo>
                    <a:pt x="2183" y="1"/>
                  </a:moveTo>
                  <a:cubicBezTo>
                    <a:pt x="2053" y="1"/>
                    <a:pt x="1923" y="22"/>
                    <a:pt x="1794" y="44"/>
                  </a:cubicBezTo>
                  <a:cubicBezTo>
                    <a:pt x="1772" y="65"/>
                    <a:pt x="0" y="1665"/>
                    <a:pt x="1794" y="3458"/>
                  </a:cubicBezTo>
                  <a:cubicBezTo>
                    <a:pt x="1923" y="3491"/>
                    <a:pt x="2053" y="3502"/>
                    <a:pt x="2183" y="3502"/>
                  </a:cubicBezTo>
                  <a:cubicBezTo>
                    <a:pt x="3155" y="3502"/>
                    <a:pt x="3933" y="2724"/>
                    <a:pt x="3933" y="1751"/>
                  </a:cubicBezTo>
                  <a:cubicBezTo>
                    <a:pt x="3933" y="790"/>
                    <a:pt x="3155" y="1"/>
                    <a:pt x="2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80" name="Google Shape;780;p33"/>
          <p:cNvCxnSpPr>
            <a:stCxn id="685" idx="1"/>
          </p:cNvCxnSpPr>
          <p:nvPr/>
        </p:nvCxnSpPr>
        <p:spPr>
          <a:xfrm rot="10800000">
            <a:off x="-71700" y="2466952"/>
            <a:ext cx="2621100" cy="0"/>
          </a:xfrm>
          <a:prstGeom prst="straightConnector1">
            <a:avLst/>
          </a:prstGeom>
          <a:noFill/>
          <a:ln w="9525" cap="flat" cmpd="sng">
            <a:solidFill>
              <a:schemeClr val="dk1"/>
            </a:solidFill>
            <a:prstDash val="solid"/>
            <a:round/>
            <a:headEnd type="none" w="med" len="med"/>
            <a:tailEnd type="none" w="med" len="med"/>
          </a:ln>
        </p:spPr>
      </p:cxnSp>
      <p:cxnSp>
        <p:nvCxnSpPr>
          <p:cNvPr id="781" name="Google Shape;781;p33"/>
          <p:cNvCxnSpPr>
            <a:endCxn id="685" idx="3"/>
          </p:cNvCxnSpPr>
          <p:nvPr/>
        </p:nvCxnSpPr>
        <p:spPr>
          <a:xfrm rot="10800000">
            <a:off x="6594600" y="2466952"/>
            <a:ext cx="2549400" cy="0"/>
          </a:xfrm>
          <a:prstGeom prst="straightConnector1">
            <a:avLst/>
          </a:prstGeom>
          <a:noFill/>
          <a:ln w="9525" cap="flat" cmpd="sng">
            <a:solidFill>
              <a:schemeClr val="dk1"/>
            </a:solidFill>
            <a:prstDash val="solid"/>
            <a:round/>
            <a:headEnd type="none" w="med" len="med"/>
            <a:tailEnd type="none" w="med" len="med"/>
          </a:ln>
        </p:spPr>
      </p:cxnSp>
      <p:grpSp>
        <p:nvGrpSpPr>
          <p:cNvPr id="782" name="Google Shape;782;p33"/>
          <p:cNvGrpSpPr/>
          <p:nvPr/>
        </p:nvGrpSpPr>
        <p:grpSpPr>
          <a:xfrm>
            <a:off x="1008008" y="2056952"/>
            <a:ext cx="881822" cy="820008"/>
            <a:chOff x="2287525" y="3243650"/>
            <a:chExt cx="571350" cy="531300"/>
          </a:xfrm>
        </p:grpSpPr>
        <p:sp>
          <p:nvSpPr>
            <p:cNvPr id="783" name="Google Shape;783;p33"/>
            <p:cNvSpPr/>
            <p:nvPr/>
          </p:nvSpPr>
          <p:spPr>
            <a:xfrm>
              <a:off x="2287525" y="3243650"/>
              <a:ext cx="571350" cy="531300"/>
            </a:xfrm>
            <a:custGeom>
              <a:avLst/>
              <a:gdLst/>
              <a:ahLst/>
              <a:cxnLst/>
              <a:rect l="l" t="t" r="r" b="b"/>
              <a:pathLst>
                <a:path w="22854" h="21252" extrusionOk="0">
                  <a:moveTo>
                    <a:pt x="11892" y="0"/>
                  </a:moveTo>
                  <a:cubicBezTo>
                    <a:pt x="11513" y="0"/>
                    <a:pt x="11123" y="38"/>
                    <a:pt x="10730" y="111"/>
                  </a:cubicBezTo>
                  <a:cubicBezTo>
                    <a:pt x="8386" y="555"/>
                    <a:pt x="6657" y="2111"/>
                    <a:pt x="6592" y="4639"/>
                  </a:cubicBezTo>
                  <a:cubicBezTo>
                    <a:pt x="6343" y="4574"/>
                    <a:pt x="6083" y="4531"/>
                    <a:pt x="5835" y="4510"/>
                  </a:cubicBezTo>
                  <a:cubicBezTo>
                    <a:pt x="5578" y="4485"/>
                    <a:pt x="5330" y="4473"/>
                    <a:pt x="5090" y="4473"/>
                  </a:cubicBezTo>
                  <a:cubicBezTo>
                    <a:pt x="2093" y="4473"/>
                    <a:pt x="446" y="6359"/>
                    <a:pt x="216" y="8821"/>
                  </a:cubicBezTo>
                  <a:cubicBezTo>
                    <a:pt x="0" y="11090"/>
                    <a:pt x="1070" y="13111"/>
                    <a:pt x="3555" y="13856"/>
                  </a:cubicBezTo>
                  <a:cubicBezTo>
                    <a:pt x="3425" y="14072"/>
                    <a:pt x="3307" y="14288"/>
                    <a:pt x="3220" y="14516"/>
                  </a:cubicBezTo>
                  <a:cubicBezTo>
                    <a:pt x="1924" y="17616"/>
                    <a:pt x="3372" y="19918"/>
                    <a:pt x="5932" y="20869"/>
                  </a:cubicBezTo>
                  <a:cubicBezTo>
                    <a:pt x="6612" y="21120"/>
                    <a:pt x="7301" y="21252"/>
                    <a:pt x="7970" y="21252"/>
                  </a:cubicBezTo>
                  <a:cubicBezTo>
                    <a:pt x="9462" y="21252"/>
                    <a:pt x="10859" y="20598"/>
                    <a:pt x="11843" y="19151"/>
                  </a:cubicBezTo>
                  <a:cubicBezTo>
                    <a:pt x="12027" y="19335"/>
                    <a:pt x="12211" y="19497"/>
                    <a:pt x="12405" y="19648"/>
                  </a:cubicBezTo>
                  <a:cubicBezTo>
                    <a:pt x="13529" y="20482"/>
                    <a:pt x="14645" y="20852"/>
                    <a:pt x="15684" y="20852"/>
                  </a:cubicBezTo>
                  <a:cubicBezTo>
                    <a:pt x="17165" y="20852"/>
                    <a:pt x="18490" y="20101"/>
                    <a:pt x="19461" y="18870"/>
                  </a:cubicBezTo>
                  <a:cubicBezTo>
                    <a:pt x="20877" y="17066"/>
                    <a:pt x="21082" y="14829"/>
                    <a:pt x="19396" y="12948"/>
                  </a:cubicBezTo>
                  <a:cubicBezTo>
                    <a:pt x="19634" y="12830"/>
                    <a:pt x="19850" y="12700"/>
                    <a:pt x="20044" y="12559"/>
                  </a:cubicBezTo>
                  <a:cubicBezTo>
                    <a:pt x="22811" y="10604"/>
                    <a:pt x="22854" y="7946"/>
                    <a:pt x="21223" y="5860"/>
                  </a:cubicBezTo>
                  <a:cubicBezTo>
                    <a:pt x="20256" y="4611"/>
                    <a:pt x="18911" y="3846"/>
                    <a:pt x="17398" y="3846"/>
                  </a:cubicBezTo>
                  <a:cubicBezTo>
                    <a:pt x="17118" y="3846"/>
                    <a:pt x="16833" y="3872"/>
                    <a:pt x="16543" y="3926"/>
                  </a:cubicBezTo>
                  <a:cubicBezTo>
                    <a:pt x="15954" y="1238"/>
                    <a:pt x="14079"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3"/>
            <p:cNvSpPr/>
            <p:nvPr/>
          </p:nvSpPr>
          <p:spPr>
            <a:xfrm>
              <a:off x="2607625" y="3501675"/>
              <a:ext cx="132150" cy="25200"/>
            </a:xfrm>
            <a:custGeom>
              <a:avLst/>
              <a:gdLst/>
              <a:ahLst/>
              <a:cxnLst/>
              <a:rect l="l" t="t" r="r" b="b"/>
              <a:pathLst>
                <a:path w="5286" h="1008" extrusionOk="0">
                  <a:moveTo>
                    <a:pt x="4951" y="1"/>
                  </a:moveTo>
                  <a:cubicBezTo>
                    <a:pt x="4943" y="1"/>
                    <a:pt x="4936" y="1"/>
                    <a:pt x="4928" y="2"/>
                  </a:cubicBezTo>
                  <a:cubicBezTo>
                    <a:pt x="4777" y="12"/>
                    <a:pt x="4669" y="164"/>
                    <a:pt x="4637" y="348"/>
                  </a:cubicBezTo>
                  <a:lnTo>
                    <a:pt x="1" y="531"/>
                  </a:lnTo>
                  <a:cubicBezTo>
                    <a:pt x="1" y="564"/>
                    <a:pt x="12" y="585"/>
                    <a:pt x="12" y="607"/>
                  </a:cubicBezTo>
                  <a:lnTo>
                    <a:pt x="4637" y="672"/>
                  </a:lnTo>
                  <a:cubicBezTo>
                    <a:pt x="4680" y="855"/>
                    <a:pt x="4788" y="996"/>
                    <a:pt x="4939" y="1006"/>
                  </a:cubicBezTo>
                  <a:cubicBezTo>
                    <a:pt x="4947" y="1007"/>
                    <a:pt x="4955" y="1008"/>
                    <a:pt x="4962" y="1008"/>
                  </a:cubicBezTo>
                  <a:cubicBezTo>
                    <a:pt x="5127" y="1008"/>
                    <a:pt x="5285" y="788"/>
                    <a:pt x="5285" y="499"/>
                  </a:cubicBezTo>
                  <a:cubicBezTo>
                    <a:pt x="5274" y="220"/>
                    <a:pt x="5116" y="1"/>
                    <a:pt x="4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3"/>
            <p:cNvSpPr/>
            <p:nvPr/>
          </p:nvSpPr>
          <p:spPr>
            <a:xfrm>
              <a:off x="2605200" y="3527900"/>
              <a:ext cx="126450" cy="56450"/>
            </a:xfrm>
            <a:custGeom>
              <a:avLst/>
              <a:gdLst/>
              <a:ahLst/>
              <a:cxnLst/>
              <a:rect l="l" t="t" r="r" b="b"/>
              <a:pathLst>
                <a:path w="5058" h="2258" extrusionOk="0">
                  <a:moveTo>
                    <a:pt x="22" y="1"/>
                  </a:moveTo>
                  <a:cubicBezTo>
                    <a:pt x="11" y="22"/>
                    <a:pt x="11" y="55"/>
                    <a:pt x="1" y="77"/>
                  </a:cubicBezTo>
                  <a:lnTo>
                    <a:pt x="4301" y="1806"/>
                  </a:lnTo>
                  <a:cubicBezTo>
                    <a:pt x="4269" y="2000"/>
                    <a:pt x="4323" y="2173"/>
                    <a:pt x="4453" y="2238"/>
                  </a:cubicBezTo>
                  <a:cubicBezTo>
                    <a:pt x="4479" y="2251"/>
                    <a:pt x="4508" y="2257"/>
                    <a:pt x="4538" y="2257"/>
                  </a:cubicBezTo>
                  <a:cubicBezTo>
                    <a:pt x="4685" y="2257"/>
                    <a:pt x="4869" y="2113"/>
                    <a:pt x="4950" y="1881"/>
                  </a:cubicBezTo>
                  <a:cubicBezTo>
                    <a:pt x="5058" y="1611"/>
                    <a:pt x="4982" y="1341"/>
                    <a:pt x="4799" y="1297"/>
                  </a:cubicBezTo>
                  <a:cubicBezTo>
                    <a:pt x="4778" y="1290"/>
                    <a:pt x="4756" y="1287"/>
                    <a:pt x="4734" y="1287"/>
                  </a:cubicBezTo>
                  <a:cubicBezTo>
                    <a:pt x="4618" y="1287"/>
                    <a:pt x="4491" y="1378"/>
                    <a:pt x="4410" y="1514"/>
                  </a:cubicBez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3"/>
            <p:cNvSpPr/>
            <p:nvPr/>
          </p:nvSpPr>
          <p:spPr>
            <a:xfrm>
              <a:off x="2598175" y="3539525"/>
              <a:ext cx="104575" cy="93625"/>
            </a:xfrm>
            <a:custGeom>
              <a:avLst/>
              <a:gdLst/>
              <a:ahLst/>
              <a:cxnLst/>
              <a:rect l="l" t="t" r="r" b="b"/>
              <a:pathLst>
                <a:path w="4183" h="3745" extrusionOk="0">
                  <a:moveTo>
                    <a:pt x="44" y="1"/>
                  </a:moveTo>
                  <a:cubicBezTo>
                    <a:pt x="22" y="22"/>
                    <a:pt x="11" y="44"/>
                    <a:pt x="1" y="54"/>
                  </a:cubicBezTo>
                  <a:lnTo>
                    <a:pt x="3383" y="3221"/>
                  </a:lnTo>
                  <a:cubicBezTo>
                    <a:pt x="3286" y="3394"/>
                    <a:pt x="3264" y="3567"/>
                    <a:pt x="3372" y="3675"/>
                  </a:cubicBezTo>
                  <a:cubicBezTo>
                    <a:pt x="3415" y="3721"/>
                    <a:pt x="3479" y="3744"/>
                    <a:pt x="3552" y="3744"/>
                  </a:cubicBezTo>
                  <a:cubicBezTo>
                    <a:pt x="3682" y="3744"/>
                    <a:pt x="3842" y="3672"/>
                    <a:pt x="3966" y="3534"/>
                  </a:cubicBezTo>
                  <a:cubicBezTo>
                    <a:pt x="4161" y="3307"/>
                    <a:pt x="4182" y="3026"/>
                    <a:pt x="4042" y="2918"/>
                  </a:cubicBezTo>
                  <a:cubicBezTo>
                    <a:pt x="3998" y="2887"/>
                    <a:pt x="3947" y="2872"/>
                    <a:pt x="3892" y="2872"/>
                  </a:cubicBezTo>
                  <a:cubicBezTo>
                    <a:pt x="3797" y="2872"/>
                    <a:pt x="3691" y="2915"/>
                    <a:pt x="3588" y="2983"/>
                  </a:cubicBezTo>
                  <a:lnTo>
                    <a:pt x="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3"/>
            <p:cNvSpPr/>
            <p:nvPr/>
          </p:nvSpPr>
          <p:spPr>
            <a:xfrm>
              <a:off x="2587375" y="3547900"/>
              <a:ext cx="70800" cy="119675"/>
            </a:xfrm>
            <a:custGeom>
              <a:avLst/>
              <a:gdLst/>
              <a:ahLst/>
              <a:cxnLst/>
              <a:rect l="l" t="t" r="r" b="b"/>
              <a:pathLst>
                <a:path w="2832" h="4787" extrusionOk="0">
                  <a:moveTo>
                    <a:pt x="76" y="0"/>
                  </a:moveTo>
                  <a:cubicBezTo>
                    <a:pt x="54" y="12"/>
                    <a:pt x="33" y="22"/>
                    <a:pt x="1" y="33"/>
                  </a:cubicBezTo>
                  <a:lnTo>
                    <a:pt x="2010" y="4204"/>
                  </a:lnTo>
                  <a:cubicBezTo>
                    <a:pt x="1859" y="4334"/>
                    <a:pt x="1783" y="4495"/>
                    <a:pt x="1838" y="4625"/>
                  </a:cubicBezTo>
                  <a:cubicBezTo>
                    <a:pt x="1877" y="4730"/>
                    <a:pt x="1995" y="4787"/>
                    <a:pt x="2140" y="4787"/>
                  </a:cubicBezTo>
                  <a:cubicBezTo>
                    <a:pt x="2235" y="4787"/>
                    <a:pt x="2340" y="4763"/>
                    <a:pt x="2443" y="4712"/>
                  </a:cubicBezTo>
                  <a:cubicBezTo>
                    <a:pt x="2712" y="4582"/>
                    <a:pt x="2832" y="4312"/>
                    <a:pt x="2734" y="4161"/>
                  </a:cubicBezTo>
                  <a:cubicBezTo>
                    <a:pt x="2682" y="4079"/>
                    <a:pt x="2579" y="4038"/>
                    <a:pt x="2460" y="4038"/>
                  </a:cubicBezTo>
                  <a:cubicBezTo>
                    <a:pt x="2406" y="4038"/>
                    <a:pt x="2349" y="4047"/>
                    <a:pt x="2291" y="4063"/>
                  </a:cubicBezTo>
                  <a:lnTo>
                    <a:pt x="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3"/>
            <p:cNvSpPr/>
            <p:nvPr/>
          </p:nvSpPr>
          <p:spPr>
            <a:xfrm>
              <a:off x="2574675" y="3551950"/>
              <a:ext cx="27325" cy="131375"/>
            </a:xfrm>
            <a:custGeom>
              <a:avLst/>
              <a:gdLst/>
              <a:ahLst/>
              <a:cxnLst/>
              <a:rect l="l" t="t" r="r" b="b"/>
              <a:pathLst>
                <a:path w="1093" h="5255" extrusionOk="0">
                  <a:moveTo>
                    <a:pt x="76" y="1"/>
                  </a:moveTo>
                  <a:cubicBezTo>
                    <a:pt x="55" y="1"/>
                    <a:pt x="22" y="11"/>
                    <a:pt x="0" y="11"/>
                  </a:cubicBezTo>
                  <a:lnTo>
                    <a:pt x="368" y="4626"/>
                  </a:lnTo>
                  <a:cubicBezTo>
                    <a:pt x="184" y="4679"/>
                    <a:pt x="55" y="4809"/>
                    <a:pt x="55" y="4950"/>
                  </a:cubicBezTo>
                  <a:cubicBezTo>
                    <a:pt x="55" y="5121"/>
                    <a:pt x="270" y="5255"/>
                    <a:pt x="536" y="5255"/>
                  </a:cubicBezTo>
                  <a:cubicBezTo>
                    <a:pt x="555" y="5255"/>
                    <a:pt x="575" y="5254"/>
                    <a:pt x="595" y="5252"/>
                  </a:cubicBezTo>
                  <a:cubicBezTo>
                    <a:pt x="886" y="5209"/>
                    <a:pt x="1092" y="5025"/>
                    <a:pt x="1059" y="4852"/>
                  </a:cubicBezTo>
                  <a:cubicBezTo>
                    <a:pt x="1027" y="4712"/>
                    <a:pt x="876" y="4614"/>
                    <a:pt x="682" y="4593"/>
                  </a:cubicBezTo>
                  <a:lnTo>
                    <a:pt x="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3"/>
            <p:cNvSpPr/>
            <p:nvPr/>
          </p:nvSpPr>
          <p:spPr>
            <a:xfrm>
              <a:off x="2516600" y="3550875"/>
              <a:ext cx="47025" cy="128075"/>
            </a:xfrm>
            <a:custGeom>
              <a:avLst/>
              <a:gdLst/>
              <a:ahLst/>
              <a:cxnLst/>
              <a:rect l="l" t="t" r="r" b="b"/>
              <a:pathLst>
                <a:path w="1881" h="5123" extrusionOk="0">
                  <a:moveTo>
                    <a:pt x="1805" y="1"/>
                  </a:moveTo>
                  <a:lnTo>
                    <a:pt x="465" y="4441"/>
                  </a:lnTo>
                  <a:cubicBezTo>
                    <a:pt x="444" y="4439"/>
                    <a:pt x="423" y="4438"/>
                    <a:pt x="403" y="4438"/>
                  </a:cubicBezTo>
                  <a:cubicBezTo>
                    <a:pt x="244" y="4438"/>
                    <a:pt x="104" y="4511"/>
                    <a:pt x="65" y="4625"/>
                  </a:cubicBezTo>
                  <a:cubicBezTo>
                    <a:pt x="1" y="4787"/>
                    <a:pt x="173" y="5025"/>
                    <a:pt x="454" y="5101"/>
                  </a:cubicBezTo>
                  <a:cubicBezTo>
                    <a:pt x="519" y="5115"/>
                    <a:pt x="583" y="5122"/>
                    <a:pt x="642" y="5122"/>
                  </a:cubicBezTo>
                  <a:cubicBezTo>
                    <a:pt x="850" y="5122"/>
                    <a:pt x="1012" y="5038"/>
                    <a:pt x="1038" y="4895"/>
                  </a:cubicBezTo>
                  <a:cubicBezTo>
                    <a:pt x="1059" y="4755"/>
                    <a:pt x="951" y="4604"/>
                    <a:pt x="779" y="4517"/>
                  </a:cubicBezTo>
                  <a:lnTo>
                    <a:pt x="1881" y="11"/>
                  </a:lnTo>
                  <a:lnTo>
                    <a:pt x="18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3"/>
            <p:cNvSpPr/>
            <p:nvPr/>
          </p:nvSpPr>
          <p:spPr>
            <a:xfrm>
              <a:off x="2464725" y="3544650"/>
              <a:ext cx="86750" cy="110250"/>
            </a:xfrm>
            <a:custGeom>
              <a:avLst/>
              <a:gdLst/>
              <a:ahLst/>
              <a:cxnLst/>
              <a:rect l="l" t="t" r="r" b="b"/>
              <a:pathLst>
                <a:path w="3470" h="4410" extrusionOk="0">
                  <a:moveTo>
                    <a:pt x="3404" y="1"/>
                  </a:moveTo>
                  <a:lnTo>
                    <a:pt x="563" y="3664"/>
                  </a:lnTo>
                  <a:cubicBezTo>
                    <a:pt x="484" y="3630"/>
                    <a:pt x="405" y="3611"/>
                    <a:pt x="333" y="3611"/>
                  </a:cubicBezTo>
                  <a:cubicBezTo>
                    <a:pt x="248" y="3611"/>
                    <a:pt x="172" y="3637"/>
                    <a:pt x="119" y="3696"/>
                  </a:cubicBezTo>
                  <a:cubicBezTo>
                    <a:pt x="1" y="3826"/>
                    <a:pt x="76" y="4107"/>
                    <a:pt x="314" y="4269"/>
                  </a:cubicBezTo>
                  <a:cubicBezTo>
                    <a:pt x="436" y="4364"/>
                    <a:pt x="570" y="4410"/>
                    <a:pt x="685" y="4410"/>
                  </a:cubicBezTo>
                  <a:cubicBezTo>
                    <a:pt x="793" y="4410"/>
                    <a:pt x="883" y="4369"/>
                    <a:pt x="930" y="4291"/>
                  </a:cubicBezTo>
                  <a:cubicBezTo>
                    <a:pt x="1005" y="4172"/>
                    <a:pt x="941" y="3999"/>
                    <a:pt x="822" y="3847"/>
                  </a:cubicBezTo>
                  <a:lnTo>
                    <a:pt x="3469" y="44"/>
                  </a:lnTo>
                  <a:cubicBezTo>
                    <a:pt x="3447" y="34"/>
                    <a:pt x="3426" y="12"/>
                    <a:pt x="3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3"/>
            <p:cNvSpPr/>
            <p:nvPr/>
          </p:nvSpPr>
          <p:spPr>
            <a:xfrm>
              <a:off x="2426375" y="3534925"/>
              <a:ext cx="115650" cy="78650"/>
            </a:xfrm>
            <a:custGeom>
              <a:avLst/>
              <a:gdLst/>
              <a:ahLst/>
              <a:cxnLst/>
              <a:rect l="l" t="t" r="r" b="b"/>
              <a:pathLst>
                <a:path w="4626" h="3146" extrusionOk="0">
                  <a:moveTo>
                    <a:pt x="4592" y="1"/>
                  </a:moveTo>
                  <a:lnTo>
                    <a:pt x="616" y="2378"/>
                  </a:lnTo>
                  <a:cubicBezTo>
                    <a:pt x="513" y="2283"/>
                    <a:pt x="399" y="2223"/>
                    <a:pt x="294" y="2223"/>
                  </a:cubicBezTo>
                  <a:cubicBezTo>
                    <a:pt x="256" y="2223"/>
                    <a:pt x="218" y="2231"/>
                    <a:pt x="184" y="2248"/>
                  </a:cubicBezTo>
                  <a:cubicBezTo>
                    <a:pt x="22" y="2335"/>
                    <a:pt x="0" y="2616"/>
                    <a:pt x="162" y="2865"/>
                  </a:cubicBezTo>
                  <a:cubicBezTo>
                    <a:pt x="272" y="3045"/>
                    <a:pt x="445" y="3146"/>
                    <a:pt x="585" y="3146"/>
                  </a:cubicBezTo>
                  <a:cubicBezTo>
                    <a:pt x="638" y="3146"/>
                    <a:pt x="686" y="3132"/>
                    <a:pt x="724" y="3102"/>
                  </a:cubicBezTo>
                  <a:cubicBezTo>
                    <a:pt x="843" y="3016"/>
                    <a:pt x="854" y="2832"/>
                    <a:pt x="789" y="2648"/>
                  </a:cubicBezTo>
                  <a:lnTo>
                    <a:pt x="4625" y="65"/>
                  </a:lnTo>
                  <a:lnTo>
                    <a:pt x="45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3"/>
            <p:cNvSpPr/>
            <p:nvPr/>
          </p:nvSpPr>
          <p:spPr>
            <a:xfrm>
              <a:off x="2406100" y="3522500"/>
              <a:ext cx="130775" cy="37750"/>
            </a:xfrm>
            <a:custGeom>
              <a:avLst/>
              <a:gdLst/>
              <a:ahLst/>
              <a:cxnLst/>
              <a:rect l="l" t="t" r="r" b="b"/>
              <a:pathLst>
                <a:path w="5231" h="1510" extrusionOk="0">
                  <a:moveTo>
                    <a:pt x="5220" y="1"/>
                  </a:moveTo>
                  <a:lnTo>
                    <a:pt x="649" y="790"/>
                  </a:lnTo>
                  <a:cubicBezTo>
                    <a:pt x="587" y="624"/>
                    <a:pt x="456" y="508"/>
                    <a:pt x="312" y="508"/>
                  </a:cubicBezTo>
                  <a:cubicBezTo>
                    <a:pt x="306" y="508"/>
                    <a:pt x="299" y="508"/>
                    <a:pt x="293" y="509"/>
                  </a:cubicBezTo>
                  <a:cubicBezTo>
                    <a:pt x="120" y="531"/>
                    <a:pt x="1" y="790"/>
                    <a:pt x="55" y="1081"/>
                  </a:cubicBezTo>
                  <a:cubicBezTo>
                    <a:pt x="114" y="1335"/>
                    <a:pt x="286" y="1509"/>
                    <a:pt x="446" y="1509"/>
                  </a:cubicBezTo>
                  <a:cubicBezTo>
                    <a:pt x="464" y="1509"/>
                    <a:pt x="481" y="1507"/>
                    <a:pt x="498" y="1503"/>
                  </a:cubicBezTo>
                  <a:cubicBezTo>
                    <a:pt x="639" y="1460"/>
                    <a:pt x="714" y="1297"/>
                    <a:pt x="714" y="1103"/>
                  </a:cubicBezTo>
                  <a:lnTo>
                    <a:pt x="5231" y="77"/>
                  </a:lnTo>
                  <a:cubicBezTo>
                    <a:pt x="5220" y="44"/>
                    <a:pt x="5220" y="22"/>
                    <a:pt x="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3"/>
            <p:cNvSpPr/>
            <p:nvPr/>
          </p:nvSpPr>
          <p:spPr>
            <a:xfrm>
              <a:off x="2405550" y="3476625"/>
              <a:ext cx="131075" cy="34550"/>
            </a:xfrm>
            <a:custGeom>
              <a:avLst/>
              <a:gdLst/>
              <a:ahLst/>
              <a:cxnLst/>
              <a:rect l="l" t="t" r="r" b="b"/>
              <a:pathLst>
                <a:path w="5243" h="1382" extrusionOk="0">
                  <a:moveTo>
                    <a:pt x="416" y="1"/>
                  </a:moveTo>
                  <a:cubicBezTo>
                    <a:pt x="257" y="1"/>
                    <a:pt x="83" y="183"/>
                    <a:pt x="44" y="442"/>
                  </a:cubicBezTo>
                  <a:cubicBezTo>
                    <a:pt x="1" y="733"/>
                    <a:pt x="120" y="982"/>
                    <a:pt x="304" y="993"/>
                  </a:cubicBezTo>
                  <a:cubicBezTo>
                    <a:pt x="310" y="993"/>
                    <a:pt x="316" y="993"/>
                    <a:pt x="322" y="993"/>
                  </a:cubicBezTo>
                  <a:cubicBezTo>
                    <a:pt x="457" y="993"/>
                    <a:pt x="587" y="877"/>
                    <a:pt x="649" y="712"/>
                  </a:cubicBezTo>
                  <a:lnTo>
                    <a:pt x="5231" y="1382"/>
                  </a:lnTo>
                  <a:cubicBezTo>
                    <a:pt x="5242" y="1360"/>
                    <a:pt x="5242" y="1339"/>
                    <a:pt x="5242" y="1307"/>
                  </a:cubicBezTo>
                  <a:lnTo>
                    <a:pt x="704" y="388"/>
                  </a:lnTo>
                  <a:cubicBezTo>
                    <a:pt x="704" y="204"/>
                    <a:pt x="617" y="42"/>
                    <a:pt x="476" y="10"/>
                  </a:cubicBezTo>
                  <a:cubicBezTo>
                    <a:pt x="457" y="4"/>
                    <a:pt x="437"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3"/>
            <p:cNvSpPr/>
            <p:nvPr/>
          </p:nvSpPr>
          <p:spPr>
            <a:xfrm>
              <a:off x="2424475" y="3422575"/>
              <a:ext cx="117275" cy="76175"/>
            </a:xfrm>
            <a:custGeom>
              <a:avLst/>
              <a:gdLst/>
              <a:ahLst/>
              <a:cxnLst/>
              <a:rect l="l" t="t" r="r" b="b"/>
              <a:pathLst>
                <a:path w="4691" h="3047" extrusionOk="0">
                  <a:moveTo>
                    <a:pt x="571" y="1"/>
                  </a:moveTo>
                  <a:cubicBezTo>
                    <a:pt x="430" y="1"/>
                    <a:pt x="256" y="108"/>
                    <a:pt x="152" y="292"/>
                  </a:cubicBezTo>
                  <a:cubicBezTo>
                    <a:pt x="0" y="551"/>
                    <a:pt x="22" y="821"/>
                    <a:pt x="184" y="907"/>
                  </a:cubicBezTo>
                  <a:cubicBezTo>
                    <a:pt x="217" y="923"/>
                    <a:pt x="252" y="931"/>
                    <a:pt x="289" y="931"/>
                  </a:cubicBezTo>
                  <a:cubicBezTo>
                    <a:pt x="398" y="931"/>
                    <a:pt x="520" y="864"/>
                    <a:pt x="617" y="767"/>
                  </a:cubicBezTo>
                  <a:lnTo>
                    <a:pt x="4647" y="3047"/>
                  </a:lnTo>
                  <a:cubicBezTo>
                    <a:pt x="4658" y="3025"/>
                    <a:pt x="4680" y="3003"/>
                    <a:pt x="4690" y="2982"/>
                  </a:cubicBezTo>
                  <a:lnTo>
                    <a:pt x="778" y="486"/>
                  </a:lnTo>
                  <a:cubicBezTo>
                    <a:pt x="843" y="313"/>
                    <a:pt x="822" y="129"/>
                    <a:pt x="703" y="43"/>
                  </a:cubicBezTo>
                  <a:cubicBezTo>
                    <a:pt x="666" y="14"/>
                    <a:pt x="621"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3"/>
            <p:cNvSpPr/>
            <p:nvPr/>
          </p:nvSpPr>
          <p:spPr>
            <a:xfrm>
              <a:off x="2461500" y="3380275"/>
              <a:ext cx="89175" cy="108225"/>
            </a:xfrm>
            <a:custGeom>
              <a:avLst/>
              <a:gdLst/>
              <a:ahLst/>
              <a:cxnLst/>
              <a:rect l="l" t="t" r="r" b="b"/>
              <a:pathLst>
                <a:path w="3567" h="4329" extrusionOk="0">
                  <a:moveTo>
                    <a:pt x="684" y="0"/>
                  </a:moveTo>
                  <a:cubicBezTo>
                    <a:pt x="568" y="0"/>
                    <a:pt x="429" y="49"/>
                    <a:pt x="303" y="147"/>
                  </a:cubicBezTo>
                  <a:cubicBezTo>
                    <a:pt x="65" y="320"/>
                    <a:pt x="0" y="601"/>
                    <a:pt x="119" y="730"/>
                  </a:cubicBezTo>
                  <a:cubicBezTo>
                    <a:pt x="169" y="786"/>
                    <a:pt x="242" y="810"/>
                    <a:pt x="324" y="810"/>
                  </a:cubicBezTo>
                  <a:cubicBezTo>
                    <a:pt x="402" y="810"/>
                    <a:pt x="488" y="788"/>
                    <a:pt x="572" y="752"/>
                  </a:cubicBezTo>
                  <a:lnTo>
                    <a:pt x="3512" y="4328"/>
                  </a:lnTo>
                  <a:cubicBezTo>
                    <a:pt x="3523" y="4318"/>
                    <a:pt x="3544" y="4306"/>
                    <a:pt x="3566" y="4285"/>
                  </a:cubicBezTo>
                  <a:lnTo>
                    <a:pt x="821" y="557"/>
                  </a:lnTo>
                  <a:cubicBezTo>
                    <a:pt x="940" y="406"/>
                    <a:pt x="994" y="233"/>
                    <a:pt x="918" y="114"/>
                  </a:cubicBezTo>
                  <a:cubicBezTo>
                    <a:pt x="873" y="38"/>
                    <a:pt x="787"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3"/>
            <p:cNvSpPr/>
            <p:nvPr/>
          </p:nvSpPr>
          <p:spPr>
            <a:xfrm>
              <a:off x="2512825" y="3354900"/>
              <a:ext cx="49725" cy="127375"/>
            </a:xfrm>
            <a:custGeom>
              <a:avLst/>
              <a:gdLst/>
              <a:ahLst/>
              <a:cxnLst/>
              <a:rect l="l" t="t" r="r" b="b"/>
              <a:pathLst>
                <a:path w="1989" h="5095" extrusionOk="0">
                  <a:moveTo>
                    <a:pt x="635" y="1"/>
                  </a:moveTo>
                  <a:cubicBezTo>
                    <a:pt x="574" y="1"/>
                    <a:pt x="509" y="9"/>
                    <a:pt x="443" y="27"/>
                  </a:cubicBezTo>
                  <a:cubicBezTo>
                    <a:pt x="162" y="113"/>
                    <a:pt x="0" y="340"/>
                    <a:pt x="65" y="513"/>
                  </a:cubicBezTo>
                  <a:cubicBezTo>
                    <a:pt x="115" y="633"/>
                    <a:pt x="267" y="698"/>
                    <a:pt x="435" y="698"/>
                  </a:cubicBezTo>
                  <a:cubicBezTo>
                    <a:pt x="448" y="698"/>
                    <a:pt x="462" y="697"/>
                    <a:pt x="476" y="697"/>
                  </a:cubicBezTo>
                  <a:lnTo>
                    <a:pt x="1912" y="5095"/>
                  </a:lnTo>
                  <a:cubicBezTo>
                    <a:pt x="1934" y="5084"/>
                    <a:pt x="1967" y="5084"/>
                    <a:pt x="1989" y="5073"/>
                  </a:cubicBezTo>
                  <a:lnTo>
                    <a:pt x="778" y="600"/>
                  </a:lnTo>
                  <a:cubicBezTo>
                    <a:pt x="951" y="513"/>
                    <a:pt x="1059" y="362"/>
                    <a:pt x="1026" y="221"/>
                  </a:cubicBezTo>
                  <a:cubicBezTo>
                    <a:pt x="1002" y="89"/>
                    <a:pt x="837" y="1"/>
                    <a:pt x="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3"/>
            <p:cNvSpPr/>
            <p:nvPr/>
          </p:nvSpPr>
          <p:spPr>
            <a:xfrm>
              <a:off x="2571975" y="3349050"/>
              <a:ext cx="25950" cy="131625"/>
            </a:xfrm>
            <a:custGeom>
              <a:avLst/>
              <a:gdLst/>
              <a:ahLst/>
              <a:cxnLst/>
              <a:rect l="l" t="t" r="r" b="b"/>
              <a:pathLst>
                <a:path w="1038" h="5265" extrusionOk="0">
                  <a:moveTo>
                    <a:pt x="500" y="1"/>
                  </a:moveTo>
                  <a:cubicBezTo>
                    <a:pt x="222" y="1"/>
                    <a:pt x="0" y="137"/>
                    <a:pt x="0" y="315"/>
                  </a:cubicBezTo>
                  <a:cubicBezTo>
                    <a:pt x="0" y="455"/>
                    <a:pt x="141" y="585"/>
                    <a:pt x="324" y="639"/>
                  </a:cubicBezTo>
                  <a:lnTo>
                    <a:pt x="76" y="5264"/>
                  </a:lnTo>
                  <a:cubicBezTo>
                    <a:pt x="91" y="5264"/>
                    <a:pt x="105" y="5259"/>
                    <a:pt x="123" y="5259"/>
                  </a:cubicBezTo>
                  <a:cubicBezTo>
                    <a:pt x="131" y="5259"/>
                    <a:pt x="141" y="5260"/>
                    <a:pt x="152" y="5264"/>
                  </a:cubicBezTo>
                  <a:lnTo>
                    <a:pt x="638" y="661"/>
                  </a:lnTo>
                  <a:cubicBezTo>
                    <a:pt x="833" y="639"/>
                    <a:pt x="984" y="542"/>
                    <a:pt x="1006" y="402"/>
                  </a:cubicBezTo>
                  <a:cubicBezTo>
                    <a:pt x="1038" y="217"/>
                    <a:pt x="821" y="23"/>
                    <a:pt x="530" y="1"/>
                  </a:cubicBezTo>
                  <a:cubicBezTo>
                    <a:pt x="520" y="1"/>
                    <a:pt x="510"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3"/>
            <p:cNvSpPr/>
            <p:nvPr/>
          </p:nvSpPr>
          <p:spPr>
            <a:xfrm>
              <a:off x="2586550" y="3363500"/>
              <a:ext cx="68100" cy="120950"/>
            </a:xfrm>
            <a:custGeom>
              <a:avLst/>
              <a:gdLst/>
              <a:ahLst/>
              <a:cxnLst/>
              <a:rect l="l" t="t" r="r" b="b"/>
              <a:pathLst>
                <a:path w="2724" h="4838" extrusionOk="0">
                  <a:moveTo>
                    <a:pt x="2034" y="0"/>
                  </a:moveTo>
                  <a:cubicBezTo>
                    <a:pt x="1884" y="0"/>
                    <a:pt x="1760" y="62"/>
                    <a:pt x="1719" y="169"/>
                  </a:cubicBezTo>
                  <a:cubicBezTo>
                    <a:pt x="1676" y="299"/>
                    <a:pt x="1751" y="461"/>
                    <a:pt x="1903" y="580"/>
                  </a:cubicBezTo>
                  <a:lnTo>
                    <a:pt x="1" y="4805"/>
                  </a:lnTo>
                  <a:cubicBezTo>
                    <a:pt x="22" y="4816"/>
                    <a:pt x="44" y="4826"/>
                    <a:pt x="77" y="4837"/>
                  </a:cubicBezTo>
                  <a:lnTo>
                    <a:pt x="2195" y="720"/>
                  </a:lnTo>
                  <a:cubicBezTo>
                    <a:pt x="2246" y="732"/>
                    <a:pt x="2297" y="738"/>
                    <a:pt x="2345" y="738"/>
                  </a:cubicBezTo>
                  <a:cubicBezTo>
                    <a:pt x="2468" y="738"/>
                    <a:pt x="2572" y="698"/>
                    <a:pt x="2627" y="612"/>
                  </a:cubicBezTo>
                  <a:cubicBezTo>
                    <a:pt x="2724" y="461"/>
                    <a:pt x="2594" y="191"/>
                    <a:pt x="2324" y="72"/>
                  </a:cubicBezTo>
                  <a:cubicBezTo>
                    <a:pt x="2227" y="23"/>
                    <a:pt x="2126" y="0"/>
                    <a:pt x="2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3"/>
            <p:cNvSpPr/>
            <p:nvPr/>
          </p:nvSpPr>
          <p:spPr>
            <a:xfrm>
              <a:off x="2597375" y="3396700"/>
              <a:ext cx="102950" cy="95850"/>
            </a:xfrm>
            <a:custGeom>
              <a:avLst/>
              <a:gdLst/>
              <a:ahLst/>
              <a:cxnLst/>
              <a:rect l="l" t="t" r="r" b="b"/>
              <a:pathLst>
                <a:path w="4118" h="3834" extrusionOk="0">
                  <a:moveTo>
                    <a:pt x="3472" y="0"/>
                  </a:moveTo>
                  <a:cubicBezTo>
                    <a:pt x="3393" y="0"/>
                    <a:pt x="3323" y="25"/>
                    <a:pt x="3275" y="73"/>
                  </a:cubicBezTo>
                  <a:cubicBezTo>
                    <a:pt x="3177" y="181"/>
                    <a:pt x="3210" y="354"/>
                    <a:pt x="3296" y="527"/>
                  </a:cubicBezTo>
                  <a:lnTo>
                    <a:pt x="0" y="3779"/>
                  </a:lnTo>
                  <a:cubicBezTo>
                    <a:pt x="22" y="3801"/>
                    <a:pt x="33" y="3822"/>
                    <a:pt x="54" y="3834"/>
                  </a:cubicBezTo>
                  <a:lnTo>
                    <a:pt x="3523" y="765"/>
                  </a:lnTo>
                  <a:cubicBezTo>
                    <a:pt x="3621" y="824"/>
                    <a:pt x="3724" y="863"/>
                    <a:pt x="3813" y="863"/>
                  </a:cubicBezTo>
                  <a:cubicBezTo>
                    <a:pt x="3871" y="863"/>
                    <a:pt x="3924" y="846"/>
                    <a:pt x="3966" y="808"/>
                  </a:cubicBezTo>
                  <a:cubicBezTo>
                    <a:pt x="4117" y="700"/>
                    <a:pt x="4085" y="419"/>
                    <a:pt x="3880" y="203"/>
                  </a:cubicBezTo>
                  <a:cubicBezTo>
                    <a:pt x="3758" y="68"/>
                    <a:pt x="3603" y="0"/>
                    <a:pt x="3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3"/>
            <p:cNvSpPr/>
            <p:nvPr/>
          </p:nvSpPr>
          <p:spPr>
            <a:xfrm>
              <a:off x="2604925" y="3444925"/>
              <a:ext cx="125125" cy="58975"/>
            </a:xfrm>
            <a:custGeom>
              <a:avLst/>
              <a:gdLst/>
              <a:ahLst/>
              <a:cxnLst/>
              <a:rect l="l" t="t" r="r" b="b"/>
              <a:pathLst>
                <a:path w="5005" h="2359" extrusionOk="0">
                  <a:moveTo>
                    <a:pt x="4489" y="0"/>
                  </a:moveTo>
                  <a:cubicBezTo>
                    <a:pt x="4453" y="0"/>
                    <a:pt x="4419" y="8"/>
                    <a:pt x="4388" y="24"/>
                  </a:cubicBezTo>
                  <a:cubicBezTo>
                    <a:pt x="4258" y="89"/>
                    <a:pt x="4215" y="262"/>
                    <a:pt x="4248" y="445"/>
                  </a:cubicBezTo>
                  <a:lnTo>
                    <a:pt x="1" y="2282"/>
                  </a:lnTo>
                  <a:lnTo>
                    <a:pt x="22" y="2358"/>
                  </a:lnTo>
                  <a:lnTo>
                    <a:pt x="4366" y="748"/>
                  </a:lnTo>
                  <a:cubicBezTo>
                    <a:pt x="4457" y="875"/>
                    <a:pt x="4586" y="964"/>
                    <a:pt x="4701" y="964"/>
                  </a:cubicBezTo>
                  <a:cubicBezTo>
                    <a:pt x="4724" y="964"/>
                    <a:pt x="4745" y="961"/>
                    <a:pt x="4766" y="954"/>
                  </a:cubicBezTo>
                  <a:cubicBezTo>
                    <a:pt x="4939" y="899"/>
                    <a:pt x="5004" y="630"/>
                    <a:pt x="4906" y="359"/>
                  </a:cubicBezTo>
                  <a:cubicBezTo>
                    <a:pt x="4819" y="141"/>
                    <a:pt x="4640" y="0"/>
                    <a:pt x="4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 name="Google Shape;801;p33"/>
          <p:cNvGrpSpPr/>
          <p:nvPr/>
        </p:nvGrpSpPr>
        <p:grpSpPr>
          <a:xfrm>
            <a:off x="7254170" y="2056952"/>
            <a:ext cx="881822" cy="820008"/>
            <a:chOff x="2287525" y="3243650"/>
            <a:chExt cx="571350" cy="531300"/>
          </a:xfrm>
        </p:grpSpPr>
        <p:sp>
          <p:nvSpPr>
            <p:cNvPr id="802" name="Google Shape;802;p33"/>
            <p:cNvSpPr/>
            <p:nvPr/>
          </p:nvSpPr>
          <p:spPr>
            <a:xfrm>
              <a:off x="2287525" y="3243650"/>
              <a:ext cx="571350" cy="531300"/>
            </a:xfrm>
            <a:custGeom>
              <a:avLst/>
              <a:gdLst/>
              <a:ahLst/>
              <a:cxnLst/>
              <a:rect l="l" t="t" r="r" b="b"/>
              <a:pathLst>
                <a:path w="22854" h="21252" extrusionOk="0">
                  <a:moveTo>
                    <a:pt x="11892" y="0"/>
                  </a:moveTo>
                  <a:cubicBezTo>
                    <a:pt x="11513" y="0"/>
                    <a:pt x="11123" y="38"/>
                    <a:pt x="10730" y="111"/>
                  </a:cubicBezTo>
                  <a:cubicBezTo>
                    <a:pt x="8386" y="555"/>
                    <a:pt x="6657" y="2111"/>
                    <a:pt x="6592" y="4639"/>
                  </a:cubicBezTo>
                  <a:cubicBezTo>
                    <a:pt x="6343" y="4574"/>
                    <a:pt x="6083" y="4531"/>
                    <a:pt x="5835" y="4510"/>
                  </a:cubicBezTo>
                  <a:cubicBezTo>
                    <a:pt x="5578" y="4485"/>
                    <a:pt x="5330" y="4473"/>
                    <a:pt x="5090" y="4473"/>
                  </a:cubicBezTo>
                  <a:cubicBezTo>
                    <a:pt x="2093" y="4473"/>
                    <a:pt x="446" y="6359"/>
                    <a:pt x="216" y="8821"/>
                  </a:cubicBezTo>
                  <a:cubicBezTo>
                    <a:pt x="0" y="11090"/>
                    <a:pt x="1070" y="13111"/>
                    <a:pt x="3555" y="13856"/>
                  </a:cubicBezTo>
                  <a:cubicBezTo>
                    <a:pt x="3425" y="14072"/>
                    <a:pt x="3307" y="14288"/>
                    <a:pt x="3220" y="14516"/>
                  </a:cubicBezTo>
                  <a:cubicBezTo>
                    <a:pt x="1924" y="17616"/>
                    <a:pt x="3372" y="19918"/>
                    <a:pt x="5932" y="20869"/>
                  </a:cubicBezTo>
                  <a:cubicBezTo>
                    <a:pt x="6612" y="21120"/>
                    <a:pt x="7301" y="21252"/>
                    <a:pt x="7970" y="21252"/>
                  </a:cubicBezTo>
                  <a:cubicBezTo>
                    <a:pt x="9462" y="21252"/>
                    <a:pt x="10859" y="20598"/>
                    <a:pt x="11843" y="19151"/>
                  </a:cubicBezTo>
                  <a:cubicBezTo>
                    <a:pt x="12027" y="19335"/>
                    <a:pt x="12211" y="19497"/>
                    <a:pt x="12405" y="19648"/>
                  </a:cubicBezTo>
                  <a:cubicBezTo>
                    <a:pt x="13529" y="20482"/>
                    <a:pt x="14645" y="20852"/>
                    <a:pt x="15684" y="20852"/>
                  </a:cubicBezTo>
                  <a:cubicBezTo>
                    <a:pt x="17165" y="20852"/>
                    <a:pt x="18490" y="20101"/>
                    <a:pt x="19461" y="18870"/>
                  </a:cubicBezTo>
                  <a:cubicBezTo>
                    <a:pt x="20877" y="17066"/>
                    <a:pt x="21082" y="14829"/>
                    <a:pt x="19396" y="12948"/>
                  </a:cubicBezTo>
                  <a:cubicBezTo>
                    <a:pt x="19634" y="12830"/>
                    <a:pt x="19850" y="12700"/>
                    <a:pt x="20044" y="12559"/>
                  </a:cubicBezTo>
                  <a:cubicBezTo>
                    <a:pt x="22811" y="10604"/>
                    <a:pt x="22854" y="7946"/>
                    <a:pt x="21223" y="5860"/>
                  </a:cubicBezTo>
                  <a:cubicBezTo>
                    <a:pt x="20256" y="4611"/>
                    <a:pt x="18911" y="3846"/>
                    <a:pt x="17398" y="3846"/>
                  </a:cubicBezTo>
                  <a:cubicBezTo>
                    <a:pt x="17118" y="3846"/>
                    <a:pt x="16833" y="3872"/>
                    <a:pt x="16543" y="3926"/>
                  </a:cubicBezTo>
                  <a:cubicBezTo>
                    <a:pt x="15954" y="1238"/>
                    <a:pt x="14079"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3"/>
            <p:cNvSpPr/>
            <p:nvPr/>
          </p:nvSpPr>
          <p:spPr>
            <a:xfrm>
              <a:off x="2607625" y="3501675"/>
              <a:ext cx="132150" cy="25200"/>
            </a:xfrm>
            <a:custGeom>
              <a:avLst/>
              <a:gdLst/>
              <a:ahLst/>
              <a:cxnLst/>
              <a:rect l="l" t="t" r="r" b="b"/>
              <a:pathLst>
                <a:path w="5286" h="1008" extrusionOk="0">
                  <a:moveTo>
                    <a:pt x="4951" y="1"/>
                  </a:moveTo>
                  <a:cubicBezTo>
                    <a:pt x="4943" y="1"/>
                    <a:pt x="4936" y="1"/>
                    <a:pt x="4928" y="2"/>
                  </a:cubicBezTo>
                  <a:cubicBezTo>
                    <a:pt x="4777" y="12"/>
                    <a:pt x="4669" y="164"/>
                    <a:pt x="4637" y="348"/>
                  </a:cubicBezTo>
                  <a:lnTo>
                    <a:pt x="1" y="531"/>
                  </a:lnTo>
                  <a:cubicBezTo>
                    <a:pt x="1" y="564"/>
                    <a:pt x="12" y="585"/>
                    <a:pt x="12" y="607"/>
                  </a:cubicBezTo>
                  <a:lnTo>
                    <a:pt x="4637" y="672"/>
                  </a:lnTo>
                  <a:cubicBezTo>
                    <a:pt x="4680" y="855"/>
                    <a:pt x="4788" y="996"/>
                    <a:pt x="4939" y="1006"/>
                  </a:cubicBezTo>
                  <a:cubicBezTo>
                    <a:pt x="4947" y="1007"/>
                    <a:pt x="4955" y="1008"/>
                    <a:pt x="4962" y="1008"/>
                  </a:cubicBezTo>
                  <a:cubicBezTo>
                    <a:pt x="5127" y="1008"/>
                    <a:pt x="5285" y="788"/>
                    <a:pt x="5285" y="499"/>
                  </a:cubicBezTo>
                  <a:cubicBezTo>
                    <a:pt x="5274" y="220"/>
                    <a:pt x="5116" y="1"/>
                    <a:pt x="4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3"/>
            <p:cNvSpPr/>
            <p:nvPr/>
          </p:nvSpPr>
          <p:spPr>
            <a:xfrm>
              <a:off x="2605200" y="3527900"/>
              <a:ext cx="126450" cy="56450"/>
            </a:xfrm>
            <a:custGeom>
              <a:avLst/>
              <a:gdLst/>
              <a:ahLst/>
              <a:cxnLst/>
              <a:rect l="l" t="t" r="r" b="b"/>
              <a:pathLst>
                <a:path w="5058" h="2258" extrusionOk="0">
                  <a:moveTo>
                    <a:pt x="22" y="1"/>
                  </a:moveTo>
                  <a:cubicBezTo>
                    <a:pt x="11" y="22"/>
                    <a:pt x="11" y="55"/>
                    <a:pt x="1" y="77"/>
                  </a:cubicBezTo>
                  <a:lnTo>
                    <a:pt x="4301" y="1806"/>
                  </a:lnTo>
                  <a:cubicBezTo>
                    <a:pt x="4269" y="2000"/>
                    <a:pt x="4323" y="2173"/>
                    <a:pt x="4453" y="2238"/>
                  </a:cubicBezTo>
                  <a:cubicBezTo>
                    <a:pt x="4479" y="2251"/>
                    <a:pt x="4508" y="2257"/>
                    <a:pt x="4538" y="2257"/>
                  </a:cubicBezTo>
                  <a:cubicBezTo>
                    <a:pt x="4685" y="2257"/>
                    <a:pt x="4869" y="2113"/>
                    <a:pt x="4950" y="1881"/>
                  </a:cubicBezTo>
                  <a:cubicBezTo>
                    <a:pt x="5058" y="1611"/>
                    <a:pt x="4982" y="1341"/>
                    <a:pt x="4799" y="1297"/>
                  </a:cubicBezTo>
                  <a:cubicBezTo>
                    <a:pt x="4778" y="1290"/>
                    <a:pt x="4756" y="1287"/>
                    <a:pt x="4734" y="1287"/>
                  </a:cubicBezTo>
                  <a:cubicBezTo>
                    <a:pt x="4618" y="1287"/>
                    <a:pt x="4491" y="1378"/>
                    <a:pt x="4410" y="1514"/>
                  </a:cubicBez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3"/>
            <p:cNvSpPr/>
            <p:nvPr/>
          </p:nvSpPr>
          <p:spPr>
            <a:xfrm>
              <a:off x="2598175" y="3539525"/>
              <a:ext cx="104575" cy="93625"/>
            </a:xfrm>
            <a:custGeom>
              <a:avLst/>
              <a:gdLst/>
              <a:ahLst/>
              <a:cxnLst/>
              <a:rect l="l" t="t" r="r" b="b"/>
              <a:pathLst>
                <a:path w="4183" h="3745" extrusionOk="0">
                  <a:moveTo>
                    <a:pt x="44" y="1"/>
                  </a:moveTo>
                  <a:cubicBezTo>
                    <a:pt x="22" y="22"/>
                    <a:pt x="11" y="44"/>
                    <a:pt x="1" y="54"/>
                  </a:cubicBezTo>
                  <a:lnTo>
                    <a:pt x="3383" y="3221"/>
                  </a:lnTo>
                  <a:cubicBezTo>
                    <a:pt x="3286" y="3394"/>
                    <a:pt x="3264" y="3567"/>
                    <a:pt x="3372" y="3675"/>
                  </a:cubicBezTo>
                  <a:cubicBezTo>
                    <a:pt x="3415" y="3721"/>
                    <a:pt x="3479" y="3744"/>
                    <a:pt x="3552" y="3744"/>
                  </a:cubicBezTo>
                  <a:cubicBezTo>
                    <a:pt x="3682" y="3744"/>
                    <a:pt x="3842" y="3672"/>
                    <a:pt x="3966" y="3534"/>
                  </a:cubicBezTo>
                  <a:cubicBezTo>
                    <a:pt x="4161" y="3307"/>
                    <a:pt x="4182" y="3026"/>
                    <a:pt x="4042" y="2918"/>
                  </a:cubicBezTo>
                  <a:cubicBezTo>
                    <a:pt x="3998" y="2887"/>
                    <a:pt x="3947" y="2872"/>
                    <a:pt x="3892" y="2872"/>
                  </a:cubicBezTo>
                  <a:cubicBezTo>
                    <a:pt x="3797" y="2872"/>
                    <a:pt x="3691" y="2915"/>
                    <a:pt x="3588" y="2983"/>
                  </a:cubicBezTo>
                  <a:lnTo>
                    <a:pt x="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3"/>
            <p:cNvSpPr/>
            <p:nvPr/>
          </p:nvSpPr>
          <p:spPr>
            <a:xfrm>
              <a:off x="2587375" y="3547900"/>
              <a:ext cx="70800" cy="119675"/>
            </a:xfrm>
            <a:custGeom>
              <a:avLst/>
              <a:gdLst/>
              <a:ahLst/>
              <a:cxnLst/>
              <a:rect l="l" t="t" r="r" b="b"/>
              <a:pathLst>
                <a:path w="2832" h="4787" extrusionOk="0">
                  <a:moveTo>
                    <a:pt x="76" y="0"/>
                  </a:moveTo>
                  <a:cubicBezTo>
                    <a:pt x="54" y="12"/>
                    <a:pt x="33" y="22"/>
                    <a:pt x="1" y="33"/>
                  </a:cubicBezTo>
                  <a:lnTo>
                    <a:pt x="2010" y="4204"/>
                  </a:lnTo>
                  <a:cubicBezTo>
                    <a:pt x="1859" y="4334"/>
                    <a:pt x="1783" y="4495"/>
                    <a:pt x="1838" y="4625"/>
                  </a:cubicBezTo>
                  <a:cubicBezTo>
                    <a:pt x="1877" y="4730"/>
                    <a:pt x="1995" y="4787"/>
                    <a:pt x="2140" y="4787"/>
                  </a:cubicBezTo>
                  <a:cubicBezTo>
                    <a:pt x="2235" y="4787"/>
                    <a:pt x="2340" y="4763"/>
                    <a:pt x="2443" y="4712"/>
                  </a:cubicBezTo>
                  <a:cubicBezTo>
                    <a:pt x="2712" y="4582"/>
                    <a:pt x="2832" y="4312"/>
                    <a:pt x="2734" y="4161"/>
                  </a:cubicBezTo>
                  <a:cubicBezTo>
                    <a:pt x="2682" y="4079"/>
                    <a:pt x="2579" y="4038"/>
                    <a:pt x="2460" y="4038"/>
                  </a:cubicBezTo>
                  <a:cubicBezTo>
                    <a:pt x="2406" y="4038"/>
                    <a:pt x="2349" y="4047"/>
                    <a:pt x="2291" y="4063"/>
                  </a:cubicBezTo>
                  <a:lnTo>
                    <a:pt x="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3"/>
            <p:cNvSpPr/>
            <p:nvPr/>
          </p:nvSpPr>
          <p:spPr>
            <a:xfrm>
              <a:off x="2574675" y="3551950"/>
              <a:ext cx="27325" cy="131375"/>
            </a:xfrm>
            <a:custGeom>
              <a:avLst/>
              <a:gdLst/>
              <a:ahLst/>
              <a:cxnLst/>
              <a:rect l="l" t="t" r="r" b="b"/>
              <a:pathLst>
                <a:path w="1093" h="5255" extrusionOk="0">
                  <a:moveTo>
                    <a:pt x="76" y="1"/>
                  </a:moveTo>
                  <a:cubicBezTo>
                    <a:pt x="55" y="1"/>
                    <a:pt x="22" y="11"/>
                    <a:pt x="0" y="11"/>
                  </a:cubicBezTo>
                  <a:lnTo>
                    <a:pt x="368" y="4626"/>
                  </a:lnTo>
                  <a:cubicBezTo>
                    <a:pt x="184" y="4679"/>
                    <a:pt x="55" y="4809"/>
                    <a:pt x="55" y="4950"/>
                  </a:cubicBezTo>
                  <a:cubicBezTo>
                    <a:pt x="55" y="5121"/>
                    <a:pt x="270" y="5255"/>
                    <a:pt x="536" y="5255"/>
                  </a:cubicBezTo>
                  <a:cubicBezTo>
                    <a:pt x="555" y="5255"/>
                    <a:pt x="575" y="5254"/>
                    <a:pt x="595" y="5252"/>
                  </a:cubicBezTo>
                  <a:cubicBezTo>
                    <a:pt x="886" y="5209"/>
                    <a:pt x="1092" y="5025"/>
                    <a:pt x="1059" y="4852"/>
                  </a:cubicBezTo>
                  <a:cubicBezTo>
                    <a:pt x="1027" y="4712"/>
                    <a:pt x="876" y="4614"/>
                    <a:pt x="682" y="4593"/>
                  </a:cubicBezTo>
                  <a:lnTo>
                    <a:pt x="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3"/>
            <p:cNvSpPr/>
            <p:nvPr/>
          </p:nvSpPr>
          <p:spPr>
            <a:xfrm>
              <a:off x="2516600" y="3550875"/>
              <a:ext cx="47025" cy="128075"/>
            </a:xfrm>
            <a:custGeom>
              <a:avLst/>
              <a:gdLst/>
              <a:ahLst/>
              <a:cxnLst/>
              <a:rect l="l" t="t" r="r" b="b"/>
              <a:pathLst>
                <a:path w="1881" h="5123" extrusionOk="0">
                  <a:moveTo>
                    <a:pt x="1805" y="1"/>
                  </a:moveTo>
                  <a:lnTo>
                    <a:pt x="465" y="4441"/>
                  </a:lnTo>
                  <a:cubicBezTo>
                    <a:pt x="444" y="4439"/>
                    <a:pt x="423" y="4438"/>
                    <a:pt x="403" y="4438"/>
                  </a:cubicBezTo>
                  <a:cubicBezTo>
                    <a:pt x="244" y="4438"/>
                    <a:pt x="104" y="4511"/>
                    <a:pt x="65" y="4625"/>
                  </a:cubicBezTo>
                  <a:cubicBezTo>
                    <a:pt x="1" y="4787"/>
                    <a:pt x="173" y="5025"/>
                    <a:pt x="454" y="5101"/>
                  </a:cubicBezTo>
                  <a:cubicBezTo>
                    <a:pt x="519" y="5115"/>
                    <a:pt x="583" y="5122"/>
                    <a:pt x="642" y="5122"/>
                  </a:cubicBezTo>
                  <a:cubicBezTo>
                    <a:pt x="850" y="5122"/>
                    <a:pt x="1012" y="5038"/>
                    <a:pt x="1038" y="4895"/>
                  </a:cubicBezTo>
                  <a:cubicBezTo>
                    <a:pt x="1059" y="4755"/>
                    <a:pt x="951" y="4604"/>
                    <a:pt x="779" y="4517"/>
                  </a:cubicBezTo>
                  <a:lnTo>
                    <a:pt x="1881" y="11"/>
                  </a:lnTo>
                  <a:lnTo>
                    <a:pt x="18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3"/>
            <p:cNvSpPr/>
            <p:nvPr/>
          </p:nvSpPr>
          <p:spPr>
            <a:xfrm>
              <a:off x="2464725" y="3544650"/>
              <a:ext cx="86750" cy="110250"/>
            </a:xfrm>
            <a:custGeom>
              <a:avLst/>
              <a:gdLst/>
              <a:ahLst/>
              <a:cxnLst/>
              <a:rect l="l" t="t" r="r" b="b"/>
              <a:pathLst>
                <a:path w="3470" h="4410" extrusionOk="0">
                  <a:moveTo>
                    <a:pt x="3404" y="1"/>
                  </a:moveTo>
                  <a:lnTo>
                    <a:pt x="563" y="3664"/>
                  </a:lnTo>
                  <a:cubicBezTo>
                    <a:pt x="484" y="3630"/>
                    <a:pt x="405" y="3611"/>
                    <a:pt x="333" y="3611"/>
                  </a:cubicBezTo>
                  <a:cubicBezTo>
                    <a:pt x="248" y="3611"/>
                    <a:pt x="172" y="3637"/>
                    <a:pt x="119" y="3696"/>
                  </a:cubicBezTo>
                  <a:cubicBezTo>
                    <a:pt x="1" y="3826"/>
                    <a:pt x="76" y="4107"/>
                    <a:pt x="314" y="4269"/>
                  </a:cubicBezTo>
                  <a:cubicBezTo>
                    <a:pt x="436" y="4364"/>
                    <a:pt x="570" y="4410"/>
                    <a:pt x="685" y="4410"/>
                  </a:cubicBezTo>
                  <a:cubicBezTo>
                    <a:pt x="793" y="4410"/>
                    <a:pt x="883" y="4369"/>
                    <a:pt x="930" y="4291"/>
                  </a:cubicBezTo>
                  <a:cubicBezTo>
                    <a:pt x="1005" y="4172"/>
                    <a:pt x="941" y="3999"/>
                    <a:pt x="822" y="3847"/>
                  </a:cubicBezTo>
                  <a:lnTo>
                    <a:pt x="3469" y="44"/>
                  </a:lnTo>
                  <a:cubicBezTo>
                    <a:pt x="3447" y="34"/>
                    <a:pt x="3426" y="12"/>
                    <a:pt x="3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3"/>
            <p:cNvSpPr/>
            <p:nvPr/>
          </p:nvSpPr>
          <p:spPr>
            <a:xfrm>
              <a:off x="2426375" y="3534925"/>
              <a:ext cx="115650" cy="78650"/>
            </a:xfrm>
            <a:custGeom>
              <a:avLst/>
              <a:gdLst/>
              <a:ahLst/>
              <a:cxnLst/>
              <a:rect l="l" t="t" r="r" b="b"/>
              <a:pathLst>
                <a:path w="4626" h="3146" extrusionOk="0">
                  <a:moveTo>
                    <a:pt x="4592" y="1"/>
                  </a:moveTo>
                  <a:lnTo>
                    <a:pt x="616" y="2378"/>
                  </a:lnTo>
                  <a:cubicBezTo>
                    <a:pt x="513" y="2283"/>
                    <a:pt x="399" y="2223"/>
                    <a:pt x="294" y="2223"/>
                  </a:cubicBezTo>
                  <a:cubicBezTo>
                    <a:pt x="256" y="2223"/>
                    <a:pt x="218" y="2231"/>
                    <a:pt x="184" y="2248"/>
                  </a:cubicBezTo>
                  <a:cubicBezTo>
                    <a:pt x="22" y="2335"/>
                    <a:pt x="0" y="2616"/>
                    <a:pt x="162" y="2865"/>
                  </a:cubicBezTo>
                  <a:cubicBezTo>
                    <a:pt x="272" y="3045"/>
                    <a:pt x="445" y="3146"/>
                    <a:pt x="585" y="3146"/>
                  </a:cubicBezTo>
                  <a:cubicBezTo>
                    <a:pt x="638" y="3146"/>
                    <a:pt x="686" y="3132"/>
                    <a:pt x="724" y="3102"/>
                  </a:cubicBezTo>
                  <a:cubicBezTo>
                    <a:pt x="843" y="3016"/>
                    <a:pt x="854" y="2832"/>
                    <a:pt x="789" y="2648"/>
                  </a:cubicBezTo>
                  <a:lnTo>
                    <a:pt x="4625" y="65"/>
                  </a:lnTo>
                  <a:lnTo>
                    <a:pt x="45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3"/>
            <p:cNvSpPr/>
            <p:nvPr/>
          </p:nvSpPr>
          <p:spPr>
            <a:xfrm>
              <a:off x="2406100" y="3522500"/>
              <a:ext cx="130775" cy="37750"/>
            </a:xfrm>
            <a:custGeom>
              <a:avLst/>
              <a:gdLst/>
              <a:ahLst/>
              <a:cxnLst/>
              <a:rect l="l" t="t" r="r" b="b"/>
              <a:pathLst>
                <a:path w="5231" h="1510" extrusionOk="0">
                  <a:moveTo>
                    <a:pt x="5220" y="1"/>
                  </a:moveTo>
                  <a:lnTo>
                    <a:pt x="649" y="790"/>
                  </a:lnTo>
                  <a:cubicBezTo>
                    <a:pt x="587" y="624"/>
                    <a:pt x="456" y="508"/>
                    <a:pt x="312" y="508"/>
                  </a:cubicBezTo>
                  <a:cubicBezTo>
                    <a:pt x="306" y="508"/>
                    <a:pt x="299" y="508"/>
                    <a:pt x="293" y="509"/>
                  </a:cubicBezTo>
                  <a:cubicBezTo>
                    <a:pt x="120" y="531"/>
                    <a:pt x="1" y="790"/>
                    <a:pt x="55" y="1081"/>
                  </a:cubicBezTo>
                  <a:cubicBezTo>
                    <a:pt x="114" y="1335"/>
                    <a:pt x="286" y="1509"/>
                    <a:pt x="446" y="1509"/>
                  </a:cubicBezTo>
                  <a:cubicBezTo>
                    <a:pt x="464" y="1509"/>
                    <a:pt x="481" y="1507"/>
                    <a:pt x="498" y="1503"/>
                  </a:cubicBezTo>
                  <a:cubicBezTo>
                    <a:pt x="639" y="1460"/>
                    <a:pt x="714" y="1297"/>
                    <a:pt x="714" y="1103"/>
                  </a:cubicBezTo>
                  <a:lnTo>
                    <a:pt x="5231" y="77"/>
                  </a:lnTo>
                  <a:cubicBezTo>
                    <a:pt x="5220" y="44"/>
                    <a:pt x="5220" y="22"/>
                    <a:pt x="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3"/>
            <p:cNvSpPr/>
            <p:nvPr/>
          </p:nvSpPr>
          <p:spPr>
            <a:xfrm>
              <a:off x="2405550" y="3476625"/>
              <a:ext cx="131075" cy="34550"/>
            </a:xfrm>
            <a:custGeom>
              <a:avLst/>
              <a:gdLst/>
              <a:ahLst/>
              <a:cxnLst/>
              <a:rect l="l" t="t" r="r" b="b"/>
              <a:pathLst>
                <a:path w="5243" h="1382" extrusionOk="0">
                  <a:moveTo>
                    <a:pt x="416" y="1"/>
                  </a:moveTo>
                  <a:cubicBezTo>
                    <a:pt x="257" y="1"/>
                    <a:pt x="83" y="183"/>
                    <a:pt x="44" y="442"/>
                  </a:cubicBezTo>
                  <a:cubicBezTo>
                    <a:pt x="1" y="733"/>
                    <a:pt x="120" y="982"/>
                    <a:pt x="304" y="993"/>
                  </a:cubicBezTo>
                  <a:cubicBezTo>
                    <a:pt x="310" y="993"/>
                    <a:pt x="316" y="993"/>
                    <a:pt x="322" y="993"/>
                  </a:cubicBezTo>
                  <a:cubicBezTo>
                    <a:pt x="457" y="993"/>
                    <a:pt x="587" y="877"/>
                    <a:pt x="649" y="712"/>
                  </a:cubicBezTo>
                  <a:lnTo>
                    <a:pt x="5231" y="1382"/>
                  </a:lnTo>
                  <a:cubicBezTo>
                    <a:pt x="5242" y="1360"/>
                    <a:pt x="5242" y="1339"/>
                    <a:pt x="5242" y="1307"/>
                  </a:cubicBezTo>
                  <a:lnTo>
                    <a:pt x="704" y="388"/>
                  </a:lnTo>
                  <a:cubicBezTo>
                    <a:pt x="704" y="204"/>
                    <a:pt x="617" y="42"/>
                    <a:pt x="476" y="10"/>
                  </a:cubicBezTo>
                  <a:cubicBezTo>
                    <a:pt x="457" y="4"/>
                    <a:pt x="437"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3"/>
            <p:cNvSpPr/>
            <p:nvPr/>
          </p:nvSpPr>
          <p:spPr>
            <a:xfrm>
              <a:off x="2424475" y="3422575"/>
              <a:ext cx="117275" cy="76175"/>
            </a:xfrm>
            <a:custGeom>
              <a:avLst/>
              <a:gdLst/>
              <a:ahLst/>
              <a:cxnLst/>
              <a:rect l="l" t="t" r="r" b="b"/>
              <a:pathLst>
                <a:path w="4691" h="3047" extrusionOk="0">
                  <a:moveTo>
                    <a:pt x="571" y="1"/>
                  </a:moveTo>
                  <a:cubicBezTo>
                    <a:pt x="430" y="1"/>
                    <a:pt x="256" y="108"/>
                    <a:pt x="152" y="292"/>
                  </a:cubicBezTo>
                  <a:cubicBezTo>
                    <a:pt x="0" y="551"/>
                    <a:pt x="22" y="821"/>
                    <a:pt x="184" y="907"/>
                  </a:cubicBezTo>
                  <a:cubicBezTo>
                    <a:pt x="217" y="923"/>
                    <a:pt x="252" y="931"/>
                    <a:pt x="289" y="931"/>
                  </a:cubicBezTo>
                  <a:cubicBezTo>
                    <a:pt x="398" y="931"/>
                    <a:pt x="520" y="864"/>
                    <a:pt x="617" y="767"/>
                  </a:cubicBezTo>
                  <a:lnTo>
                    <a:pt x="4647" y="3047"/>
                  </a:lnTo>
                  <a:cubicBezTo>
                    <a:pt x="4658" y="3025"/>
                    <a:pt x="4680" y="3003"/>
                    <a:pt x="4690" y="2982"/>
                  </a:cubicBezTo>
                  <a:lnTo>
                    <a:pt x="778" y="486"/>
                  </a:lnTo>
                  <a:cubicBezTo>
                    <a:pt x="843" y="313"/>
                    <a:pt x="822" y="129"/>
                    <a:pt x="703" y="43"/>
                  </a:cubicBezTo>
                  <a:cubicBezTo>
                    <a:pt x="666" y="14"/>
                    <a:pt x="621"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3"/>
            <p:cNvSpPr/>
            <p:nvPr/>
          </p:nvSpPr>
          <p:spPr>
            <a:xfrm>
              <a:off x="2461500" y="3380275"/>
              <a:ext cx="89175" cy="108225"/>
            </a:xfrm>
            <a:custGeom>
              <a:avLst/>
              <a:gdLst/>
              <a:ahLst/>
              <a:cxnLst/>
              <a:rect l="l" t="t" r="r" b="b"/>
              <a:pathLst>
                <a:path w="3567" h="4329" extrusionOk="0">
                  <a:moveTo>
                    <a:pt x="684" y="0"/>
                  </a:moveTo>
                  <a:cubicBezTo>
                    <a:pt x="568" y="0"/>
                    <a:pt x="429" y="49"/>
                    <a:pt x="303" y="147"/>
                  </a:cubicBezTo>
                  <a:cubicBezTo>
                    <a:pt x="65" y="320"/>
                    <a:pt x="0" y="601"/>
                    <a:pt x="119" y="730"/>
                  </a:cubicBezTo>
                  <a:cubicBezTo>
                    <a:pt x="169" y="786"/>
                    <a:pt x="242" y="810"/>
                    <a:pt x="324" y="810"/>
                  </a:cubicBezTo>
                  <a:cubicBezTo>
                    <a:pt x="402" y="810"/>
                    <a:pt x="488" y="788"/>
                    <a:pt x="572" y="752"/>
                  </a:cubicBezTo>
                  <a:lnTo>
                    <a:pt x="3512" y="4328"/>
                  </a:lnTo>
                  <a:cubicBezTo>
                    <a:pt x="3523" y="4318"/>
                    <a:pt x="3544" y="4306"/>
                    <a:pt x="3566" y="4285"/>
                  </a:cubicBezTo>
                  <a:lnTo>
                    <a:pt x="821" y="557"/>
                  </a:lnTo>
                  <a:cubicBezTo>
                    <a:pt x="940" y="406"/>
                    <a:pt x="994" y="233"/>
                    <a:pt x="918" y="114"/>
                  </a:cubicBezTo>
                  <a:cubicBezTo>
                    <a:pt x="873" y="38"/>
                    <a:pt x="787"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3"/>
            <p:cNvSpPr/>
            <p:nvPr/>
          </p:nvSpPr>
          <p:spPr>
            <a:xfrm>
              <a:off x="2512825" y="3354900"/>
              <a:ext cx="49725" cy="127375"/>
            </a:xfrm>
            <a:custGeom>
              <a:avLst/>
              <a:gdLst/>
              <a:ahLst/>
              <a:cxnLst/>
              <a:rect l="l" t="t" r="r" b="b"/>
              <a:pathLst>
                <a:path w="1989" h="5095" extrusionOk="0">
                  <a:moveTo>
                    <a:pt x="635" y="1"/>
                  </a:moveTo>
                  <a:cubicBezTo>
                    <a:pt x="574" y="1"/>
                    <a:pt x="509" y="9"/>
                    <a:pt x="443" y="27"/>
                  </a:cubicBezTo>
                  <a:cubicBezTo>
                    <a:pt x="162" y="113"/>
                    <a:pt x="0" y="340"/>
                    <a:pt x="65" y="513"/>
                  </a:cubicBezTo>
                  <a:cubicBezTo>
                    <a:pt x="115" y="633"/>
                    <a:pt x="267" y="698"/>
                    <a:pt x="435" y="698"/>
                  </a:cubicBezTo>
                  <a:cubicBezTo>
                    <a:pt x="448" y="698"/>
                    <a:pt x="462" y="697"/>
                    <a:pt x="476" y="697"/>
                  </a:cubicBezTo>
                  <a:lnTo>
                    <a:pt x="1912" y="5095"/>
                  </a:lnTo>
                  <a:cubicBezTo>
                    <a:pt x="1934" y="5084"/>
                    <a:pt x="1967" y="5084"/>
                    <a:pt x="1989" y="5073"/>
                  </a:cubicBezTo>
                  <a:lnTo>
                    <a:pt x="778" y="600"/>
                  </a:lnTo>
                  <a:cubicBezTo>
                    <a:pt x="951" y="513"/>
                    <a:pt x="1059" y="362"/>
                    <a:pt x="1026" y="221"/>
                  </a:cubicBezTo>
                  <a:cubicBezTo>
                    <a:pt x="1002" y="89"/>
                    <a:pt x="837" y="1"/>
                    <a:pt x="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3"/>
            <p:cNvSpPr/>
            <p:nvPr/>
          </p:nvSpPr>
          <p:spPr>
            <a:xfrm>
              <a:off x="2571975" y="3349050"/>
              <a:ext cx="25950" cy="131625"/>
            </a:xfrm>
            <a:custGeom>
              <a:avLst/>
              <a:gdLst/>
              <a:ahLst/>
              <a:cxnLst/>
              <a:rect l="l" t="t" r="r" b="b"/>
              <a:pathLst>
                <a:path w="1038" h="5265" extrusionOk="0">
                  <a:moveTo>
                    <a:pt x="500" y="1"/>
                  </a:moveTo>
                  <a:cubicBezTo>
                    <a:pt x="222" y="1"/>
                    <a:pt x="0" y="137"/>
                    <a:pt x="0" y="315"/>
                  </a:cubicBezTo>
                  <a:cubicBezTo>
                    <a:pt x="0" y="455"/>
                    <a:pt x="141" y="585"/>
                    <a:pt x="324" y="639"/>
                  </a:cubicBezTo>
                  <a:lnTo>
                    <a:pt x="76" y="5264"/>
                  </a:lnTo>
                  <a:cubicBezTo>
                    <a:pt x="91" y="5264"/>
                    <a:pt x="105" y="5259"/>
                    <a:pt x="123" y="5259"/>
                  </a:cubicBezTo>
                  <a:cubicBezTo>
                    <a:pt x="131" y="5259"/>
                    <a:pt x="141" y="5260"/>
                    <a:pt x="152" y="5264"/>
                  </a:cubicBezTo>
                  <a:lnTo>
                    <a:pt x="638" y="661"/>
                  </a:lnTo>
                  <a:cubicBezTo>
                    <a:pt x="833" y="639"/>
                    <a:pt x="984" y="542"/>
                    <a:pt x="1006" y="402"/>
                  </a:cubicBezTo>
                  <a:cubicBezTo>
                    <a:pt x="1038" y="217"/>
                    <a:pt x="821" y="23"/>
                    <a:pt x="530" y="1"/>
                  </a:cubicBezTo>
                  <a:cubicBezTo>
                    <a:pt x="520" y="1"/>
                    <a:pt x="510"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3"/>
            <p:cNvSpPr/>
            <p:nvPr/>
          </p:nvSpPr>
          <p:spPr>
            <a:xfrm>
              <a:off x="2586550" y="3363500"/>
              <a:ext cx="68100" cy="120950"/>
            </a:xfrm>
            <a:custGeom>
              <a:avLst/>
              <a:gdLst/>
              <a:ahLst/>
              <a:cxnLst/>
              <a:rect l="l" t="t" r="r" b="b"/>
              <a:pathLst>
                <a:path w="2724" h="4838" extrusionOk="0">
                  <a:moveTo>
                    <a:pt x="2034" y="0"/>
                  </a:moveTo>
                  <a:cubicBezTo>
                    <a:pt x="1884" y="0"/>
                    <a:pt x="1760" y="62"/>
                    <a:pt x="1719" y="169"/>
                  </a:cubicBezTo>
                  <a:cubicBezTo>
                    <a:pt x="1676" y="299"/>
                    <a:pt x="1751" y="461"/>
                    <a:pt x="1903" y="580"/>
                  </a:cubicBezTo>
                  <a:lnTo>
                    <a:pt x="1" y="4805"/>
                  </a:lnTo>
                  <a:cubicBezTo>
                    <a:pt x="22" y="4816"/>
                    <a:pt x="44" y="4826"/>
                    <a:pt x="77" y="4837"/>
                  </a:cubicBezTo>
                  <a:lnTo>
                    <a:pt x="2195" y="720"/>
                  </a:lnTo>
                  <a:cubicBezTo>
                    <a:pt x="2246" y="732"/>
                    <a:pt x="2297" y="738"/>
                    <a:pt x="2345" y="738"/>
                  </a:cubicBezTo>
                  <a:cubicBezTo>
                    <a:pt x="2468" y="738"/>
                    <a:pt x="2572" y="698"/>
                    <a:pt x="2627" y="612"/>
                  </a:cubicBezTo>
                  <a:cubicBezTo>
                    <a:pt x="2724" y="461"/>
                    <a:pt x="2594" y="191"/>
                    <a:pt x="2324" y="72"/>
                  </a:cubicBezTo>
                  <a:cubicBezTo>
                    <a:pt x="2227" y="23"/>
                    <a:pt x="2126" y="0"/>
                    <a:pt x="2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3"/>
            <p:cNvSpPr/>
            <p:nvPr/>
          </p:nvSpPr>
          <p:spPr>
            <a:xfrm>
              <a:off x="2597375" y="3396700"/>
              <a:ext cx="102950" cy="95850"/>
            </a:xfrm>
            <a:custGeom>
              <a:avLst/>
              <a:gdLst/>
              <a:ahLst/>
              <a:cxnLst/>
              <a:rect l="l" t="t" r="r" b="b"/>
              <a:pathLst>
                <a:path w="4118" h="3834" extrusionOk="0">
                  <a:moveTo>
                    <a:pt x="3472" y="0"/>
                  </a:moveTo>
                  <a:cubicBezTo>
                    <a:pt x="3393" y="0"/>
                    <a:pt x="3323" y="25"/>
                    <a:pt x="3275" y="73"/>
                  </a:cubicBezTo>
                  <a:cubicBezTo>
                    <a:pt x="3177" y="181"/>
                    <a:pt x="3210" y="354"/>
                    <a:pt x="3296" y="527"/>
                  </a:cubicBezTo>
                  <a:lnTo>
                    <a:pt x="0" y="3779"/>
                  </a:lnTo>
                  <a:cubicBezTo>
                    <a:pt x="22" y="3801"/>
                    <a:pt x="33" y="3822"/>
                    <a:pt x="54" y="3834"/>
                  </a:cubicBezTo>
                  <a:lnTo>
                    <a:pt x="3523" y="765"/>
                  </a:lnTo>
                  <a:cubicBezTo>
                    <a:pt x="3621" y="824"/>
                    <a:pt x="3724" y="863"/>
                    <a:pt x="3813" y="863"/>
                  </a:cubicBezTo>
                  <a:cubicBezTo>
                    <a:pt x="3871" y="863"/>
                    <a:pt x="3924" y="846"/>
                    <a:pt x="3966" y="808"/>
                  </a:cubicBezTo>
                  <a:cubicBezTo>
                    <a:pt x="4117" y="700"/>
                    <a:pt x="4085" y="419"/>
                    <a:pt x="3880" y="203"/>
                  </a:cubicBezTo>
                  <a:cubicBezTo>
                    <a:pt x="3758" y="68"/>
                    <a:pt x="3603" y="0"/>
                    <a:pt x="3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3"/>
            <p:cNvSpPr/>
            <p:nvPr/>
          </p:nvSpPr>
          <p:spPr>
            <a:xfrm>
              <a:off x="2604925" y="3444925"/>
              <a:ext cx="125125" cy="58975"/>
            </a:xfrm>
            <a:custGeom>
              <a:avLst/>
              <a:gdLst/>
              <a:ahLst/>
              <a:cxnLst/>
              <a:rect l="l" t="t" r="r" b="b"/>
              <a:pathLst>
                <a:path w="5005" h="2359" extrusionOk="0">
                  <a:moveTo>
                    <a:pt x="4489" y="0"/>
                  </a:moveTo>
                  <a:cubicBezTo>
                    <a:pt x="4453" y="0"/>
                    <a:pt x="4419" y="8"/>
                    <a:pt x="4388" y="24"/>
                  </a:cubicBezTo>
                  <a:cubicBezTo>
                    <a:pt x="4258" y="89"/>
                    <a:pt x="4215" y="262"/>
                    <a:pt x="4248" y="445"/>
                  </a:cubicBezTo>
                  <a:lnTo>
                    <a:pt x="1" y="2282"/>
                  </a:lnTo>
                  <a:lnTo>
                    <a:pt x="22" y="2358"/>
                  </a:lnTo>
                  <a:lnTo>
                    <a:pt x="4366" y="748"/>
                  </a:lnTo>
                  <a:cubicBezTo>
                    <a:pt x="4457" y="875"/>
                    <a:pt x="4586" y="964"/>
                    <a:pt x="4701" y="964"/>
                  </a:cubicBezTo>
                  <a:cubicBezTo>
                    <a:pt x="4724" y="964"/>
                    <a:pt x="4745" y="961"/>
                    <a:pt x="4766" y="954"/>
                  </a:cubicBezTo>
                  <a:cubicBezTo>
                    <a:pt x="4939" y="899"/>
                    <a:pt x="5004" y="630"/>
                    <a:pt x="4906" y="359"/>
                  </a:cubicBezTo>
                  <a:cubicBezTo>
                    <a:pt x="4819" y="141"/>
                    <a:pt x="4640" y="0"/>
                    <a:pt x="4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54590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E494A-E107-CFE0-967A-27B727CBAE41}"/>
              </a:ext>
            </a:extLst>
          </p:cNvPr>
          <p:cNvSpPr>
            <a:spLocks noGrp="1"/>
          </p:cNvSpPr>
          <p:nvPr>
            <p:ph type="title"/>
          </p:nvPr>
        </p:nvSpPr>
        <p:spPr>
          <a:xfrm>
            <a:off x="748118" y="3244821"/>
            <a:ext cx="3653401" cy="1219214"/>
          </a:xfrm>
        </p:spPr>
        <p:txBody>
          <a:bodyPr/>
          <a:lstStyle/>
          <a:p>
            <a:r>
              <a:rPr lang="en-GB" sz="2800"/>
              <a:t> Track Popularity</a:t>
            </a:r>
            <a:br>
              <a:rPr lang="en-GB" sz="2800"/>
            </a:br>
            <a:r>
              <a:rPr lang="en-GB" sz="2800"/>
              <a:t> (Response)</a:t>
            </a:r>
            <a:br>
              <a:rPr lang="en-GB" sz="2800"/>
            </a:br>
            <a:r>
              <a:rPr lang="en-GB" sz="2800"/>
              <a:t> </a:t>
            </a:r>
            <a:r>
              <a:rPr lang="en-GB" sz="2000"/>
              <a:t>[merged200k.csv]</a:t>
            </a:r>
          </a:p>
        </p:txBody>
      </p:sp>
      <p:pic>
        <p:nvPicPr>
          <p:cNvPr id="4" name="Picture 3">
            <a:extLst>
              <a:ext uri="{FF2B5EF4-FFF2-40B4-BE49-F238E27FC236}">
                <a16:creationId xmlns:a16="http://schemas.microsoft.com/office/drawing/2014/main" id="{6190F3BD-BB6F-753A-73D0-6AF057E3FD72}"/>
              </a:ext>
            </a:extLst>
          </p:cNvPr>
          <p:cNvPicPr>
            <a:picLocks noChangeAspect="1"/>
          </p:cNvPicPr>
          <p:nvPr/>
        </p:nvPicPr>
        <p:blipFill rotWithShape="1">
          <a:blip r:embed="rId3"/>
          <a:srcRect l="4382" t="77945"/>
          <a:stretch/>
        </p:blipFill>
        <p:spPr>
          <a:xfrm>
            <a:off x="748118" y="679465"/>
            <a:ext cx="7703475" cy="2160503"/>
          </a:xfrm>
          <a:prstGeom prst="rect">
            <a:avLst/>
          </a:prstGeom>
          <a:ln>
            <a:solidFill>
              <a:schemeClr val="accent1"/>
            </a:solidFill>
          </a:ln>
        </p:spPr>
      </p:pic>
      <p:sp>
        <p:nvSpPr>
          <p:cNvPr id="5" name="Subtitle 2">
            <a:extLst>
              <a:ext uri="{FF2B5EF4-FFF2-40B4-BE49-F238E27FC236}">
                <a16:creationId xmlns:a16="http://schemas.microsoft.com/office/drawing/2014/main" id="{821A672C-25D7-F642-D4E5-70A42A674559}"/>
              </a:ext>
            </a:extLst>
          </p:cNvPr>
          <p:cNvSpPr txBox="1">
            <a:spLocks/>
          </p:cNvSpPr>
          <p:nvPr/>
        </p:nvSpPr>
        <p:spPr>
          <a:xfrm>
            <a:off x="4742483" y="3139787"/>
            <a:ext cx="3269029" cy="48799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pPr>
              <a:buFont typeface="Arial" panose="020B0604020202020204" pitchFamily="34" charset="0"/>
              <a:buChar char="•"/>
            </a:pPr>
            <a:r>
              <a:rPr lang="en-GB" sz="1500">
                <a:highlight>
                  <a:srgbClr val="009193"/>
                </a:highlight>
              </a:rPr>
              <a:t>Skewed to left</a:t>
            </a:r>
          </a:p>
          <a:p>
            <a:pPr>
              <a:buFont typeface="Arial" panose="020B0604020202020204" pitchFamily="34" charset="0"/>
              <a:buChar char="•"/>
            </a:pPr>
            <a:r>
              <a:rPr lang="en-GB" sz="1500"/>
              <a:t>Too few tracks of high popularity</a:t>
            </a:r>
          </a:p>
        </p:txBody>
      </p:sp>
      <p:sp>
        <p:nvSpPr>
          <p:cNvPr id="6" name="Subtitle 2">
            <a:extLst>
              <a:ext uri="{FF2B5EF4-FFF2-40B4-BE49-F238E27FC236}">
                <a16:creationId xmlns:a16="http://schemas.microsoft.com/office/drawing/2014/main" id="{B0351731-950B-7696-D099-23B25432AA7E}"/>
              </a:ext>
            </a:extLst>
          </p:cNvPr>
          <p:cNvSpPr txBox="1">
            <a:spLocks/>
          </p:cNvSpPr>
          <p:nvPr/>
        </p:nvSpPr>
        <p:spPr>
          <a:xfrm>
            <a:off x="5163699" y="3927598"/>
            <a:ext cx="2847813" cy="359380"/>
          </a:xfrm>
          <a:prstGeom prst="rect">
            <a:avLst/>
          </a:prstGeom>
          <a:noFill/>
          <a:ln w="19050">
            <a:solidFill>
              <a:schemeClr val="accent1"/>
            </a:solid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pPr marL="127000" indent="0"/>
            <a:r>
              <a:rPr lang="en-GB" sz="2000" b="1" u="sng"/>
              <a:t>DATA RESAMPLING!</a:t>
            </a:r>
          </a:p>
        </p:txBody>
      </p:sp>
    </p:spTree>
    <p:extLst>
      <p:ext uri="{BB962C8B-B14F-4D97-AF65-F5344CB8AC3E}">
        <p14:creationId xmlns:p14="http://schemas.microsoft.com/office/powerpoint/2010/main" val="2440678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pic>
        <p:nvPicPr>
          <p:cNvPr id="456" name="Google Shape;456;p30"/>
          <p:cNvPicPr preferRelativeResize="0"/>
          <p:nvPr/>
        </p:nvPicPr>
        <p:blipFill rotWithShape="1">
          <a:blip r:embed="rId3">
            <a:alphaModFix/>
          </a:blip>
          <a:srcRect l="9619" t="28331" r="7599" b="4644"/>
          <a:stretch/>
        </p:blipFill>
        <p:spPr>
          <a:xfrm flipH="1">
            <a:off x="4909750" y="0"/>
            <a:ext cx="4234250" cy="5143501"/>
          </a:xfrm>
          <a:prstGeom prst="rect">
            <a:avLst/>
          </a:prstGeom>
          <a:noFill/>
          <a:ln>
            <a:noFill/>
          </a:ln>
        </p:spPr>
      </p:pic>
      <p:sp>
        <p:nvSpPr>
          <p:cNvPr id="457" name="Google Shape;457;p30"/>
          <p:cNvSpPr txBox="1">
            <a:spLocks noGrp="1"/>
          </p:cNvSpPr>
          <p:nvPr>
            <p:ph type="subTitle" idx="1"/>
          </p:nvPr>
        </p:nvSpPr>
        <p:spPr>
          <a:xfrm flipH="1">
            <a:off x="704953" y="3275689"/>
            <a:ext cx="3756600" cy="1050045"/>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b="1"/>
              <a:t>DSAI Mini-Project</a:t>
            </a:r>
          </a:p>
          <a:p>
            <a:pPr marL="285750" indent="-285750">
              <a:buFontTx/>
              <a:buChar char="-"/>
            </a:pPr>
            <a:r>
              <a:rPr lang="en" sz="1500">
                <a:solidFill>
                  <a:schemeClr val="accent1"/>
                </a:solidFill>
              </a:rPr>
              <a:t>Nadya Yuki </a:t>
            </a:r>
            <a:r>
              <a:rPr lang="en" sz="1500" err="1">
                <a:solidFill>
                  <a:schemeClr val="accent1"/>
                </a:solidFill>
              </a:rPr>
              <a:t>Wangsajaya</a:t>
            </a:r>
            <a:r>
              <a:rPr lang="en" sz="1500">
                <a:solidFill>
                  <a:schemeClr val="accent1"/>
                </a:solidFill>
              </a:rPr>
              <a:t> [</a:t>
            </a:r>
            <a:r>
              <a:rPr lang="en-SG" sz="1500">
                <a:solidFill>
                  <a:schemeClr val="accent1"/>
                </a:solidFill>
                <a:effectLst/>
                <a:latin typeface="Helvetica Neue" panose="02000503000000020004" pitchFamily="2" charset="0"/>
              </a:rPr>
              <a:t>U2320059K</a:t>
            </a:r>
            <a:r>
              <a:rPr lang="en" sz="1500">
                <a:solidFill>
                  <a:schemeClr val="accent1"/>
                </a:solidFill>
                <a:effectLst/>
                <a:latin typeface="Helvetica Neue" panose="02000503000000020004" pitchFamily="2" charset="0"/>
              </a:rPr>
              <a:t>]</a:t>
            </a:r>
          </a:p>
          <a:p>
            <a:pPr marL="285750" indent="-285750">
              <a:buFontTx/>
              <a:buChar char="-"/>
            </a:pPr>
            <a:r>
              <a:rPr lang="en" sz="1500">
                <a:solidFill>
                  <a:schemeClr val="accent1"/>
                </a:solidFill>
                <a:latin typeface="Helvetica Neue" panose="02000503000000020004" pitchFamily="2" charset="0"/>
              </a:rPr>
              <a:t>Nang Kal San </a:t>
            </a:r>
            <a:r>
              <a:rPr lang="en" sz="1500" err="1">
                <a:solidFill>
                  <a:schemeClr val="accent1"/>
                </a:solidFill>
                <a:latin typeface="Helvetica Neue" panose="02000503000000020004" pitchFamily="2" charset="0"/>
              </a:rPr>
              <a:t>Hom</a:t>
            </a:r>
            <a:r>
              <a:rPr lang="en" sz="1500">
                <a:solidFill>
                  <a:schemeClr val="accent1"/>
                </a:solidFill>
                <a:latin typeface="Helvetica Neue" panose="02000503000000020004" pitchFamily="2" charset="0"/>
              </a:rPr>
              <a:t> [U2321661K]</a:t>
            </a:r>
            <a:endParaRPr lang="en" sz="1500">
              <a:solidFill>
                <a:schemeClr val="accent1"/>
              </a:solidFill>
              <a:effectLst/>
              <a:latin typeface="Helvetica Neue" panose="02000503000000020004" pitchFamily="2" charset="0"/>
            </a:endParaRPr>
          </a:p>
          <a:p>
            <a:pPr marL="285750" indent="-285750">
              <a:buFontTx/>
              <a:buChar char="-"/>
            </a:pPr>
            <a:r>
              <a:rPr lang="en" sz="1500" err="1">
                <a:solidFill>
                  <a:schemeClr val="accent1"/>
                </a:solidFill>
                <a:latin typeface="Helvetica Neue" panose="02000503000000020004" pitchFamily="2" charset="0"/>
              </a:rPr>
              <a:t>Shiu</a:t>
            </a:r>
            <a:r>
              <a:rPr lang="en" sz="1500">
                <a:solidFill>
                  <a:schemeClr val="accent1"/>
                </a:solidFill>
                <a:latin typeface="Helvetica Neue" panose="02000503000000020004" pitchFamily="2" charset="0"/>
              </a:rPr>
              <a:t> Lok Chun, Wesley [</a:t>
            </a:r>
            <a:r>
              <a:rPr lang="en-SG" sz="1500">
                <a:solidFill>
                  <a:schemeClr val="accent1"/>
                </a:solidFill>
                <a:effectLst/>
                <a:latin typeface="Helvetica Neue" panose="02000503000000020004" pitchFamily="2" charset="0"/>
              </a:rPr>
              <a:t>U2321673A</a:t>
            </a:r>
            <a:r>
              <a:rPr lang="en-SG" sz="1500">
                <a:solidFill>
                  <a:schemeClr val="accent1"/>
                </a:solidFill>
                <a:latin typeface="Helvetica Neue" panose="02000503000000020004" pitchFamily="2" charset="0"/>
              </a:rPr>
              <a:t>]</a:t>
            </a:r>
          </a:p>
        </p:txBody>
      </p:sp>
      <p:sp>
        <p:nvSpPr>
          <p:cNvPr id="458" name="Google Shape;458;p30"/>
          <p:cNvSpPr txBox="1">
            <a:spLocks noGrp="1"/>
          </p:cNvSpPr>
          <p:nvPr>
            <p:ph type="ctrTitle"/>
          </p:nvPr>
        </p:nvSpPr>
        <p:spPr>
          <a:xfrm flipH="1">
            <a:off x="546180" y="744215"/>
            <a:ext cx="4162138" cy="2265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4200"/>
              <a:t>Predicting Spotify Popularity Score</a:t>
            </a:r>
            <a:endParaRPr sz="4200"/>
          </a:p>
        </p:txBody>
      </p:sp>
      <p:sp>
        <p:nvSpPr>
          <p:cNvPr id="459" name="Google Shape;459;p30"/>
          <p:cNvSpPr txBox="1">
            <a:spLocks noGrp="1"/>
          </p:cNvSpPr>
          <p:nvPr>
            <p:ph type="subTitle" idx="2"/>
          </p:nvPr>
        </p:nvSpPr>
        <p:spPr>
          <a:xfrm flipH="1">
            <a:off x="5874450" y="3768125"/>
            <a:ext cx="2304900" cy="438900"/>
          </a:xfrm>
          <a:prstGeom prst="rect">
            <a:avLst/>
          </a:prstGeom>
          <a:gradFill>
            <a:gsLst>
              <a:gs pos="0">
                <a:srgbClr val="ECE2B2">
                  <a:alpha val="29803"/>
                </a:srgbClr>
              </a:gs>
              <a:gs pos="100000">
                <a:schemeClr val="lt2"/>
              </a:gs>
            </a:gsLst>
            <a:lin ang="10801400" scaled="0"/>
          </a:gradFill>
        </p:spPr>
        <p:txBody>
          <a:bodyPr spcFirstLastPara="1" wrap="square" lIns="0" tIns="0" rIns="0" bIns="0" anchor="t" anchorCtr="0">
            <a:noAutofit/>
          </a:bodyPr>
          <a:lstStyle/>
          <a:p>
            <a:pPr marL="0" lvl="0" indent="0" algn="ctr" rtl="0">
              <a:spcBef>
                <a:spcPts val="0"/>
              </a:spcBef>
              <a:spcAft>
                <a:spcPts val="0"/>
              </a:spcAft>
              <a:buNone/>
            </a:pPr>
            <a:r>
              <a:rPr lang="en-ID"/>
              <a:t>B</a:t>
            </a:r>
            <a:r>
              <a:rPr lang="en"/>
              <a:t>y Group 4</a:t>
            </a:r>
            <a:endParaRPr/>
          </a:p>
        </p:txBody>
      </p:sp>
      <p:cxnSp>
        <p:nvCxnSpPr>
          <p:cNvPr id="460" name="Google Shape;460;p30"/>
          <p:cNvCxnSpPr/>
          <p:nvPr/>
        </p:nvCxnSpPr>
        <p:spPr>
          <a:xfrm rot="10800000">
            <a:off x="779977" y="3151705"/>
            <a:ext cx="3658200" cy="0"/>
          </a:xfrm>
          <a:prstGeom prst="straightConnector1">
            <a:avLst/>
          </a:prstGeom>
          <a:noFill/>
          <a:ln w="9525" cap="flat" cmpd="sng">
            <a:solidFill>
              <a:schemeClr val="lt1"/>
            </a:solidFill>
            <a:prstDash val="solid"/>
            <a:round/>
            <a:headEnd type="none" w="med" len="med"/>
            <a:tailEnd type="none" w="med" len="med"/>
          </a:ln>
        </p:spPr>
      </p:cxnSp>
      <p:cxnSp>
        <p:nvCxnSpPr>
          <p:cNvPr id="461" name="Google Shape;461;p30"/>
          <p:cNvCxnSpPr/>
          <p:nvPr/>
        </p:nvCxnSpPr>
        <p:spPr>
          <a:xfrm rot="10800000">
            <a:off x="5258200" y="3987575"/>
            <a:ext cx="616200" cy="0"/>
          </a:xfrm>
          <a:prstGeom prst="straightConnector1">
            <a:avLst/>
          </a:prstGeom>
          <a:noFill/>
          <a:ln w="9525" cap="flat" cmpd="sng">
            <a:solidFill>
              <a:schemeClr val="lt1"/>
            </a:solidFill>
            <a:prstDash val="solid"/>
            <a:round/>
            <a:headEnd type="none" w="med" len="med"/>
            <a:tailEnd type="none" w="med" len="med"/>
          </a:ln>
        </p:spPr>
      </p:cxnSp>
      <p:cxnSp>
        <p:nvCxnSpPr>
          <p:cNvPr id="462" name="Google Shape;462;p30"/>
          <p:cNvCxnSpPr/>
          <p:nvPr/>
        </p:nvCxnSpPr>
        <p:spPr>
          <a:xfrm rot="10800000">
            <a:off x="8179400" y="3987575"/>
            <a:ext cx="616200" cy="0"/>
          </a:xfrm>
          <a:prstGeom prst="straightConnector1">
            <a:avLst/>
          </a:prstGeom>
          <a:noFill/>
          <a:ln w="9525" cap="flat" cmpd="sng">
            <a:solidFill>
              <a:schemeClr val="lt1"/>
            </a:solidFill>
            <a:prstDash val="solid"/>
            <a:round/>
            <a:headEnd type="none" w="med" len="med"/>
            <a:tailEnd type="none" w="med" len="med"/>
          </a:ln>
        </p:spPr>
      </p:cxnSp>
      <p:grpSp>
        <p:nvGrpSpPr>
          <p:cNvPr id="463" name="Google Shape;463;p30"/>
          <p:cNvGrpSpPr/>
          <p:nvPr/>
        </p:nvGrpSpPr>
        <p:grpSpPr>
          <a:xfrm rot="1597180" flipH="1">
            <a:off x="3880712" y="1215743"/>
            <a:ext cx="482516" cy="448693"/>
            <a:chOff x="2287525" y="3243650"/>
            <a:chExt cx="571350" cy="531300"/>
          </a:xfrm>
        </p:grpSpPr>
        <p:sp>
          <p:nvSpPr>
            <p:cNvPr id="464" name="Google Shape;464;p30"/>
            <p:cNvSpPr/>
            <p:nvPr/>
          </p:nvSpPr>
          <p:spPr>
            <a:xfrm>
              <a:off x="2287525" y="3243650"/>
              <a:ext cx="571350" cy="531300"/>
            </a:xfrm>
            <a:custGeom>
              <a:avLst/>
              <a:gdLst/>
              <a:ahLst/>
              <a:cxnLst/>
              <a:rect l="l" t="t" r="r" b="b"/>
              <a:pathLst>
                <a:path w="22854" h="21252" extrusionOk="0">
                  <a:moveTo>
                    <a:pt x="11892" y="0"/>
                  </a:moveTo>
                  <a:cubicBezTo>
                    <a:pt x="11513" y="0"/>
                    <a:pt x="11123" y="38"/>
                    <a:pt x="10730" y="111"/>
                  </a:cubicBezTo>
                  <a:cubicBezTo>
                    <a:pt x="8386" y="555"/>
                    <a:pt x="6657" y="2111"/>
                    <a:pt x="6592" y="4639"/>
                  </a:cubicBezTo>
                  <a:cubicBezTo>
                    <a:pt x="6343" y="4574"/>
                    <a:pt x="6083" y="4531"/>
                    <a:pt x="5835" y="4510"/>
                  </a:cubicBezTo>
                  <a:cubicBezTo>
                    <a:pt x="5578" y="4485"/>
                    <a:pt x="5330" y="4473"/>
                    <a:pt x="5090" y="4473"/>
                  </a:cubicBezTo>
                  <a:cubicBezTo>
                    <a:pt x="2093" y="4473"/>
                    <a:pt x="446" y="6359"/>
                    <a:pt x="216" y="8821"/>
                  </a:cubicBezTo>
                  <a:cubicBezTo>
                    <a:pt x="0" y="11090"/>
                    <a:pt x="1070" y="13111"/>
                    <a:pt x="3555" y="13856"/>
                  </a:cubicBezTo>
                  <a:cubicBezTo>
                    <a:pt x="3425" y="14072"/>
                    <a:pt x="3307" y="14288"/>
                    <a:pt x="3220" y="14516"/>
                  </a:cubicBezTo>
                  <a:cubicBezTo>
                    <a:pt x="1924" y="17616"/>
                    <a:pt x="3372" y="19918"/>
                    <a:pt x="5932" y="20869"/>
                  </a:cubicBezTo>
                  <a:cubicBezTo>
                    <a:pt x="6612" y="21120"/>
                    <a:pt x="7301" y="21252"/>
                    <a:pt x="7970" y="21252"/>
                  </a:cubicBezTo>
                  <a:cubicBezTo>
                    <a:pt x="9462" y="21252"/>
                    <a:pt x="10859" y="20598"/>
                    <a:pt x="11843" y="19151"/>
                  </a:cubicBezTo>
                  <a:cubicBezTo>
                    <a:pt x="12027" y="19335"/>
                    <a:pt x="12211" y="19497"/>
                    <a:pt x="12405" y="19648"/>
                  </a:cubicBezTo>
                  <a:cubicBezTo>
                    <a:pt x="13529" y="20482"/>
                    <a:pt x="14645" y="20852"/>
                    <a:pt x="15684" y="20852"/>
                  </a:cubicBezTo>
                  <a:cubicBezTo>
                    <a:pt x="17165" y="20852"/>
                    <a:pt x="18490" y="20101"/>
                    <a:pt x="19461" y="18870"/>
                  </a:cubicBezTo>
                  <a:cubicBezTo>
                    <a:pt x="20877" y="17066"/>
                    <a:pt x="21082" y="14829"/>
                    <a:pt x="19396" y="12948"/>
                  </a:cubicBezTo>
                  <a:cubicBezTo>
                    <a:pt x="19634" y="12830"/>
                    <a:pt x="19850" y="12700"/>
                    <a:pt x="20044" y="12559"/>
                  </a:cubicBezTo>
                  <a:cubicBezTo>
                    <a:pt x="22811" y="10604"/>
                    <a:pt x="22854" y="7946"/>
                    <a:pt x="21223" y="5860"/>
                  </a:cubicBezTo>
                  <a:cubicBezTo>
                    <a:pt x="20256" y="4611"/>
                    <a:pt x="18911" y="3846"/>
                    <a:pt x="17398" y="3846"/>
                  </a:cubicBezTo>
                  <a:cubicBezTo>
                    <a:pt x="17118" y="3846"/>
                    <a:pt x="16833" y="3872"/>
                    <a:pt x="16543" y="3926"/>
                  </a:cubicBezTo>
                  <a:cubicBezTo>
                    <a:pt x="15954" y="1238"/>
                    <a:pt x="14079"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0"/>
            <p:cNvSpPr/>
            <p:nvPr/>
          </p:nvSpPr>
          <p:spPr>
            <a:xfrm>
              <a:off x="2607625" y="3501675"/>
              <a:ext cx="132150" cy="25200"/>
            </a:xfrm>
            <a:custGeom>
              <a:avLst/>
              <a:gdLst/>
              <a:ahLst/>
              <a:cxnLst/>
              <a:rect l="l" t="t" r="r" b="b"/>
              <a:pathLst>
                <a:path w="5286" h="1008" extrusionOk="0">
                  <a:moveTo>
                    <a:pt x="4951" y="1"/>
                  </a:moveTo>
                  <a:cubicBezTo>
                    <a:pt x="4943" y="1"/>
                    <a:pt x="4936" y="1"/>
                    <a:pt x="4928" y="2"/>
                  </a:cubicBezTo>
                  <a:cubicBezTo>
                    <a:pt x="4777" y="12"/>
                    <a:pt x="4669" y="164"/>
                    <a:pt x="4637" y="348"/>
                  </a:cubicBezTo>
                  <a:lnTo>
                    <a:pt x="1" y="531"/>
                  </a:lnTo>
                  <a:cubicBezTo>
                    <a:pt x="1" y="564"/>
                    <a:pt x="12" y="585"/>
                    <a:pt x="12" y="607"/>
                  </a:cubicBezTo>
                  <a:lnTo>
                    <a:pt x="4637" y="672"/>
                  </a:lnTo>
                  <a:cubicBezTo>
                    <a:pt x="4680" y="855"/>
                    <a:pt x="4788" y="996"/>
                    <a:pt x="4939" y="1006"/>
                  </a:cubicBezTo>
                  <a:cubicBezTo>
                    <a:pt x="4947" y="1007"/>
                    <a:pt x="4955" y="1008"/>
                    <a:pt x="4962" y="1008"/>
                  </a:cubicBezTo>
                  <a:cubicBezTo>
                    <a:pt x="5127" y="1008"/>
                    <a:pt x="5285" y="788"/>
                    <a:pt x="5285" y="499"/>
                  </a:cubicBezTo>
                  <a:cubicBezTo>
                    <a:pt x="5274" y="220"/>
                    <a:pt x="5116" y="1"/>
                    <a:pt x="4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0"/>
            <p:cNvSpPr/>
            <p:nvPr/>
          </p:nvSpPr>
          <p:spPr>
            <a:xfrm>
              <a:off x="2605200" y="3527900"/>
              <a:ext cx="126450" cy="56450"/>
            </a:xfrm>
            <a:custGeom>
              <a:avLst/>
              <a:gdLst/>
              <a:ahLst/>
              <a:cxnLst/>
              <a:rect l="l" t="t" r="r" b="b"/>
              <a:pathLst>
                <a:path w="5058" h="2258" extrusionOk="0">
                  <a:moveTo>
                    <a:pt x="22" y="1"/>
                  </a:moveTo>
                  <a:cubicBezTo>
                    <a:pt x="11" y="22"/>
                    <a:pt x="11" y="55"/>
                    <a:pt x="1" y="77"/>
                  </a:cubicBezTo>
                  <a:lnTo>
                    <a:pt x="4301" y="1806"/>
                  </a:lnTo>
                  <a:cubicBezTo>
                    <a:pt x="4269" y="2000"/>
                    <a:pt x="4323" y="2173"/>
                    <a:pt x="4453" y="2238"/>
                  </a:cubicBezTo>
                  <a:cubicBezTo>
                    <a:pt x="4479" y="2251"/>
                    <a:pt x="4508" y="2257"/>
                    <a:pt x="4538" y="2257"/>
                  </a:cubicBezTo>
                  <a:cubicBezTo>
                    <a:pt x="4685" y="2257"/>
                    <a:pt x="4869" y="2113"/>
                    <a:pt x="4950" y="1881"/>
                  </a:cubicBezTo>
                  <a:cubicBezTo>
                    <a:pt x="5058" y="1611"/>
                    <a:pt x="4982" y="1341"/>
                    <a:pt x="4799" y="1297"/>
                  </a:cubicBezTo>
                  <a:cubicBezTo>
                    <a:pt x="4778" y="1290"/>
                    <a:pt x="4756" y="1287"/>
                    <a:pt x="4734" y="1287"/>
                  </a:cubicBezTo>
                  <a:cubicBezTo>
                    <a:pt x="4618" y="1287"/>
                    <a:pt x="4491" y="1378"/>
                    <a:pt x="4410" y="1514"/>
                  </a:cubicBez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0"/>
            <p:cNvSpPr/>
            <p:nvPr/>
          </p:nvSpPr>
          <p:spPr>
            <a:xfrm>
              <a:off x="2598175" y="3539525"/>
              <a:ext cx="104575" cy="93625"/>
            </a:xfrm>
            <a:custGeom>
              <a:avLst/>
              <a:gdLst/>
              <a:ahLst/>
              <a:cxnLst/>
              <a:rect l="l" t="t" r="r" b="b"/>
              <a:pathLst>
                <a:path w="4183" h="3745" extrusionOk="0">
                  <a:moveTo>
                    <a:pt x="44" y="1"/>
                  </a:moveTo>
                  <a:cubicBezTo>
                    <a:pt x="22" y="22"/>
                    <a:pt x="11" y="44"/>
                    <a:pt x="1" y="54"/>
                  </a:cubicBezTo>
                  <a:lnTo>
                    <a:pt x="3383" y="3221"/>
                  </a:lnTo>
                  <a:cubicBezTo>
                    <a:pt x="3286" y="3394"/>
                    <a:pt x="3264" y="3567"/>
                    <a:pt x="3372" y="3675"/>
                  </a:cubicBezTo>
                  <a:cubicBezTo>
                    <a:pt x="3415" y="3721"/>
                    <a:pt x="3479" y="3744"/>
                    <a:pt x="3552" y="3744"/>
                  </a:cubicBezTo>
                  <a:cubicBezTo>
                    <a:pt x="3682" y="3744"/>
                    <a:pt x="3842" y="3672"/>
                    <a:pt x="3966" y="3534"/>
                  </a:cubicBezTo>
                  <a:cubicBezTo>
                    <a:pt x="4161" y="3307"/>
                    <a:pt x="4182" y="3026"/>
                    <a:pt x="4042" y="2918"/>
                  </a:cubicBezTo>
                  <a:cubicBezTo>
                    <a:pt x="3998" y="2887"/>
                    <a:pt x="3947" y="2872"/>
                    <a:pt x="3892" y="2872"/>
                  </a:cubicBezTo>
                  <a:cubicBezTo>
                    <a:pt x="3797" y="2872"/>
                    <a:pt x="3691" y="2915"/>
                    <a:pt x="3588" y="2983"/>
                  </a:cubicBezTo>
                  <a:lnTo>
                    <a:pt x="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0"/>
            <p:cNvSpPr/>
            <p:nvPr/>
          </p:nvSpPr>
          <p:spPr>
            <a:xfrm>
              <a:off x="2587375" y="3547900"/>
              <a:ext cx="70800" cy="119675"/>
            </a:xfrm>
            <a:custGeom>
              <a:avLst/>
              <a:gdLst/>
              <a:ahLst/>
              <a:cxnLst/>
              <a:rect l="l" t="t" r="r" b="b"/>
              <a:pathLst>
                <a:path w="2832" h="4787" extrusionOk="0">
                  <a:moveTo>
                    <a:pt x="76" y="0"/>
                  </a:moveTo>
                  <a:cubicBezTo>
                    <a:pt x="54" y="12"/>
                    <a:pt x="33" y="22"/>
                    <a:pt x="1" y="33"/>
                  </a:cubicBezTo>
                  <a:lnTo>
                    <a:pt x="2010" y="4204"/>
                  </a:lnTo>
                  <a:cubicBezTo>
                    <a:pt x="1859" y="4334"/>
                    <a:pt x="1783" y="4495"/>
                    <a:pt x="1838" y="4625"/>
                  </a:cubicBezTo>
                  <a:cubicBezTo>
                    <a:pt x="1877" y="4730"/>
                    <a:pt x="1995" y="4787"/>
                    <a:pt x="2140" y="4787"/>
                  </a:cubicBezTo>
                  <a:cubicBezTo>
                    <a:pt x="2235" y="4787"/>
                    <a:pt x="2340" y="4763"/>
                    <a:pt x="2443" y="4712"/>
                  </a:cubicBezTo>
                  <a:cubicBezTo>
                    <a:pt x="2712" y="4582"/>
                    <a:pt x="2832" y="4312"/>
                    <a:pt x="2734" y="4161"/>
                  </a:cubicBezTo>
                  <a:cubicBezTo>
                    <a:pt x="2682" y="4079"/>
                    <a:pt x="2579" y="4038"/>
                    <a:pt x="2460" y="4038"/>
                  </a:cubicBezTo>
                  <a:cubicBezTo>
                    <a:pt x="2406" y="4038"/>
                    <a:pt x="2349" y="4047"/>
                    <a:pt x="2291" y="4063"/>
                  </a:cubicBezTo>
                  <a:lnTo>
                    <a:pt x="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0"/>
            <p:cNvSpPr/>
            <p:nvPr/>
          </p:nvSpPr>
          <p:spPr>
            <a:xfrm>
              <a:off x="2574675" y="3551950"/>
              <a:ext cx="27325" cy="131375"/>
            </a:xfrm>
            <a:custGeom>
              <a:avLst/>
              <a:gdLst/>
              <a:ahLst/>
              <a:cxnLst/>
              <a:rect l="l" t="t" r="r" b="b"/>
              <a:pathLst>
                <a:path w="1093" h="5255" extrusionOk="0">
                  <a:moveTo>
                    <a:pt x="76" y="1"/>
                  </a:moveTo>
                  <a:cubicBezTo>
                    <a:pt x="55" y="1"/>
                    <a:pt x="22" y="11"/>
                    <a:pt x="0" y="11"/>
                  </a:cubicBezTo>
                  <a:lnTo>
                    <a:pt x="368" y="4626"/>
                  </a:lnTo>
                  <a:cubicBezTo>
                    <a:pt x="184" y="4679"/>
                    <a:pt x="55" y="4809"/>
                    <a:pt x="55" y="4950"/>
                  </a:cubicBezTo>
                  <a:cubicBezTo>
                    <a:pt x="55" y="5121"/>
                    <a:pt x="270" y="5255"/>
                    <a:pt x="536" y="5255"/>
                  </a:cubicBezTo>
                  <a:cubicBezTo>
                    <a:pt x="555" y="5255"/>
                    <a:pt x="575" y="5254"/>
                    <a:pt x="595" y="5252"/>
                  </a:cubicBezTo>
                  <a:cubicBezTo>
                    <a:pt x="886" y="5209"/>
                    <a:pt x="1092" y="5025"/>
                    <a:pt x="1059" y="4852"/>
                  </a:cubicBezTo>
                  <a:cubicBezTo>
                    <a:pt x="1027" y="4712"/>
                    <a:pt x="876" y="4614"/>
                    <a:pt x="682" y="4593"/>
                  </a:cubicBezTo>
                  <a:lnTo>
                    <a:pt x="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0"/>
            <p:cNvSpPr/>
            <p:nvPr/>
          </p:nvSpPr>
          <p:spPr>
            <a:xfrm>
              <a:off x="2516600" y="3550875"/>
              <a:ext cx="47025" cy="128075"/>
            </a:xfrm>
            <a:custGeom>
              <a:avLst/>
              <a:gdLst/>
              <a:ahLst/>
              <a:cxnLst/>
              <a:rect l="l" t="t" r="r" b="b"/>
              <a:pathLst>
                <a:path w="1881" h="5123" extrusionOk="0">
                  <a:moveTo>
                    <a:pt x="1805" y="1"/>
                  </a:moveTo>
                  <a:lnTo>
                    <a:pt x="465" y="4441"/>
                  </a:lnTo>
                  <a:cubicBezTo>
                    <a:pt x="444" y="4439"/>
                    <a:pt x="423" y="4438"/>
                    <a:pt x="403" y="4438"/>
                  </a:cubicBezTo>
                  <a:cubicBezTo>
                    <a:pt x="244" y="4438"/>
                    <a:pt x="104" y="4511"/>
                    <a:pt x="65" y="4625"/>
                  </a:cubicBezTo>
                  <a:cubicBezTo>
                    <a:pt x="1" y="4787"/>
                    <a:pt x="173" y="5025"/>
                    <a:pt x="454" y="5101"/>
                  </a:cubicBezTo>
                  <a:cubicBezTo>
                    <a:pt x="519" y="5115"/>
                    <a:pt x="583" y="5122"/>
                    <a:pt x="642" y="5122"/>
                  </a:cubicBezTo>
                  <a:cubicBezTo>
                    <a:pt x="850" y="5122"/>
                    <a:pt x="1012" y="5038"/>
                    <a:pt x="1038" y="4895"/>
                  </a:cubicBezTo>
                  <a:cubicBezTo>
                    <a:pt x="1059" y="4755"/>
                    <a:pt x="951" y="4604"/>
                    <a:pt x="779" y="4517"/>
                  </a:cubicBezTo>
                  <a:lnTo>
                    <a:pt x="1881" y="11"/>
                  </a:lnTo>
                  <a:lnTo>
                    <a:pt x="18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0"/>
            <p:cNvSpPr/>
            <p:nvPr/>
          </p:nvSpPr>
          <p:spPr>
            <a:xfrm>
              <a:off x="2464725" y="3544650"/>
              <a:ext cx="86750" cy="110250"/>
            </a:xfrm>
            <a:custGeom>
              <a:avLst/>
              <a:gdLst/>
              <a:ahLst/>
              <a:cxnLst/>
              <a:rect l="l" t="t" r="r" b="b"/>
              <a:pathLst>
                <a:path w="3470" h="4410" extrusionOk="0">
                  <a:moveTo>
                    <a:pt x="3404" y="1"/>
                  </a:moveTo>
                  <a:lnTo>
                    <a:pt x="563" y="3664"/>
                  </a:lnTo>
                  <a:cubicBezTo>
                    <a:pt x="484" y="3630"/>
                    <a:pt x="405" y="3611"/>
                    <a:pt x="333" y="3611"/>
                  </a:cubicBezTo>
                  <a:cubicBezTo>
                    <a:pt x="248" y="3611"/>
                    <a:pt x="172" y="3637"/>
                    <a:pt x="119" y="3696"/>
                  </a:cubicBezTo>
                  <a:cubicBezTo>
                    <a:pt x="1" y="3826"/>
                    <a:pt x="76" y="4107"/>
                    <a:pt x="314" y="4269"/>
                  </a:cubicBezTo>
                  <a:cubicBezTo>
                    <a:pt x="436" y="4364"/>
                    <a:pt x="570" y="4410"/>
                    <a:pt x="685" y="4410"/>
                  </a:cubicBezTo>
                  <a:cubicBezTo>
                    <a:pt x="793" y="4410"/>
                    <a:pt x="883" y="4369"/>
                    <a:pt x="930" y="4291"/>
                  </a:cubicBezTo>
                  <a:cubicBezTo>
                    <a:pt x="1005" y="4172"/>
                    <a:pt x="941" y="3999"/>
                    <a:pt x="822" y="3847"/>
                  </a:cubicBezTo>
                  <a:lnTo>
                    <a:pt x="3469" y="44"/>
                  </a:lnTo>
                  <a:cubicBezTo>
                    <a:pt x="3447" y="34"/>
                    <a:pt x="3426" y="12"/>
                    <a:pt x="3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0"/>
            <p:cNvSpPr/>
            <p:nvPr/>
          </p:nvSpPr>
          <p:spPr>
            <a:xfrm>
              <a:off x="2426375" y="3534925"/>
              <a:ext cx="115650" cy="78650"/>
            </a:xfrm>
            <a:custGeom>
              <a:avLst/>
              <a:gdLst/>
              <a:ahLst/>
              <a:cxnLst/>
              <a:rect l="l" t="t" r="r" b="b"/>
              <a:pathLst>
                <a:path w="4626" h="3146" extrusionOk="0">
                  <a:moveTo>
                    <a:pt x="4592" y="1"/>
                  </a:moveTo>
                  <a:lnTo>
                    <a:pt x="616" y="2378"/>
                  </a:lnTo>
                  <a:cubicBezTo>
                    <a:pt x="513" y="2283"/>
                    <a:pt x="399" y="2223"/>
                    <a:pt x="294" y="2223"/>
                  </a:cubicBezTo>
                  <a:cubicBezTo>
                    <a:pt x="256" y="2223"/>
                    <a:pt x="218" y="2231"/>
                    <a:pt x="184" y="2248"/>
                  </a:cubicBezTo>
                  <a:cubicBezTo>
                    <a:pt x="22" y="2335"/>
                    <a:pt x="0" y="2616"/>
                    <a:pt x="162" y="2865"/>
                  </a:cubicBezTo>
                  <a:cubicBezTo>
                    <a:pt x="272" y="3045"/>
                    <a:pt x="445" y="3146"/>
                    <a:pt x="585" y="3146"/>
                  </a:cubicBezTo>
                  <a:cubicBezTo>
                    <a:pt x="638" y="3146"/>
                    <a:pt x="686" y="3132"/>
                    <a:pt x="724" y="3102"/>
                  </a:cubicBezTo>
                  <a:cubicBezTo>
                    <a:pt x="843" y="3016"/>
                    <a:pt x="854" y="2832"/>
                    <a:pt x="789" y="2648"/>
                  </a:cubicBezTo>
                  <a:lnTo>
                    <a:pt x="4625" y="65"/>
                  </a:lnTo>
                  <a:lnTo>
                    <a:pt x="45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0"/>
            <p:cNvSpPr/>
            <p:nvPr/>
          </p:nvSpPr>
          <p:spPr>
            <a:xfrm>
              <a:off x="2406100" y="3522500"/>
              <a:ext cx="130775" cy="37750"/>
            </a:xfrm>
            <a:custGeom>
              <a:avLst/>
              <a:gdLst/>
              <a:ahLst/>
              <a:cxnLst/>
              <a:rect l="l" t="t" r="r" b="b"/>
              <a:pathLst>
                <a:path w="5231" h="1510" extrusionOk="0">
                  <a:moveTo>
                    <a:pt x="5220" y="1"/>
                  </a:moveTo>
                  <a:lnTo>
                    <a:pt x="649" y="790"/>
                  </a:lnTo>
                  <a:cubicBezTo>
                    <a:pt x="587" y="624"/>
                    <a:pt x="456" y="508"/>
                    <a:pt x="312" y="508"/>
                  </a:cubicBezTo>
                  <a:cubicBezTo>
                    <a:pt x="306" y="508"/>
                    <a:pt x="299" y="508"/>
                    <a:pt x="293" y="509"/>
                  </a:cubicBezTo>
                  <a:cubicBezTo>
                    <a:pt x="120" y="531"/>
                    <a:pt x="1" y="790"/>
                    <a:pt x="55" y="1081"/>
                  </a:cubicBezTo>
                  <a:cubicBezTo>
                    <a:pt x="114" y="1335"/>
                    <a:pt x="286" y="1509"/>
                    <a:pt x="446" y="1509"/>
                  </a:cubicBezTo>
                  <a:cubicBezTo>
                    <a:pt x="464" y="1509"/>
                    <a:pt x="481" y="1507"/>
                    <a:pt x="498" y="1503"/>
                  </a:cubicBezTo>
                  <a:cubicBezTo>
                    <a:pt x="639" y="1460"/>
                    <a:pt x="714" y="1297"/>
                    <a:pt x="714" y="1103"/>
                  </a:cubicBezTo>
                  <a:lnTo>
                    <a:pt x="5231" y="77"/>
                  </a:lnTo>
                  <a:cubicBezTo>
                    <a:pt x="5220" y="44"/>
                    <a:pt x="5220" y="22"/>
                    <a:pt x="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0"/>
            <p:cNvSpPr/>
            <p:nvPr/>
          </p:nvSpPr>
          <p:spPr>
            <a:xfrm>
              <a:off x="2405550" y="3476625"/>
              <a:ext cx="131075" cy="34550"/>
            </a:xfrm>
            <a:custGeom>
              <a:avLst/>
              <a:gdLst/>
              <a:ahLst/>
              <a:cxnLst/>
              <a:rect l="l" t="t" r="r" b="b"/>
              <a:pathLst>
                <a:path w="5243" h="1382" extrusionOk="0">
                  <a:moveTo>
                    <a:pt x="416" y="1"/>
                  </a:moveTo>
                  <a:cubicBezTo>
                    <a:pt x="257" y="1"/>
                    <a:pt x="83" y="183"/>
                    <a:pt x="44" y="442"/>
                  </a:cubicBezTo>
                  <a:cubicBezTo>
                    <a:pt x="1" y="733"/>
                    <a:pt x="120" y="982"/>
                    <a:pt x="304" y="993"/>
                  </a:cubicBezTo>
                  <a:cubicBezTo>
                    <a:pt x="310" y="993"/>
                    <a:pt x="316" y="993"/>
                    <a:pt x="322" y="993"/>
                  </a:cubicBezTo>
                  <a:cubicBezTo>
                    <a:pt x="457" y="993"/>
                    <a:pt x="587" y="877"/>
                    <a:pt x="649" y="712"/>
                  </a:cubicBezTo>
                  <a:lnTo>
                    <a:pt x="5231" y="1382"/>
                  </a:lnTo>
                  <a:cubicBezTo>
                    <a:pt x="5242" y="1360"/>
                    <a:pt x="5242" y="1339"/>
                    <a:pt x="5242" y="1307"/>
                  </a:cubicBezTo>
                  <a:lnTo>
                    <a:pt x="704" y="388"/>
                  </a:lnTo>
                  <a:cubicBezTo>
                    <a:pt x="704" y="204"/>
                    <a:pt x="617" y="42"/>
                    <a:pt x="476" y="10"/>
                  </a:cubicBezTo>
                  <a:cubicBezTo>
                    <a:pt x="457" y="4"/>
                    <a:pt x="437"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0"/>
            <p:cNvSpPr/>
            <p:nvPr/>
          </p:nvSpPr>
          <p:spPr>
            <a:xfrm>
              <a:off x="2424475" y="3422575"/>
              <a:ext cx="117275" cy="76175"/>
            </a:xfrm>
            <a:custGeom>
              <a:avLst/>
              <a:gdLst/>
              <a:ahLst/>
              <a:cxnLst/>
              <a:rect l="l" t="t" r="r" b="b"/>
              <a:pathLst>
                <a:path w="4691" h="3047" extrusionOk="0">
                  <a:moveTo>
                    <a:pt x="571" y="1"/>
                  </a:moveTo>
                  <a:cubicBezTo>
                    <a:pt x="430" y="1"/>
                    <a:pt x="256" y="108"/>
                    <a:pt x="152" y="292"/>
                  </a:cubicBezTo>
                  <a:cubicBezTo>
                    <a:pt x="0" y="551"/>
                    <a:pt x="22" y="821"/>
                    <a:pt x="184" y="907"/>
                  </a:cubicBezTo>
                  <a:cubicBezTo>
                    <a:pt x="217" y="923"/>
                    <a:pt x="252" y="931"/>
                    <a:pt x="289" y="931"/>
                  </a:cubicBezTo>
                  <a:cubicBezTo>
                    <a:pt x="398" y="931"/>
                    <a:pt x="520" y="864"/>
                    <a:pt x="617" y="767"/>
                  </a:cubicBezTo>
                  <a:lnTo>
                    <a:pt x="4647" y="3047"/>
                  </a:lnTo>
                  <a:cubicBezTo>
                    <a:pt x="4658" y="3025"/>
                    <a:pt x="4680" y="3003"/>
                    <a:pt x="4690" y="2982"/>
                  </a:cubicBezTo>
                  <a:lnTo>
                    <a:pt x="778" y="486"/>
                  </a:lnTo>
                  <a:cubicBezTo>
                    <a:pt x="843" y="313"/>
                    <a:pt x="822" y="129"/>
                    <a:pt x="703" y="43"/>
                  </a:cubicBezTo>
                  <a:cubicBezTo>
                    <a:pt x="666" y="14"/>
                    <a:pt x="621"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0"/>
            <p:cNvSpPr/>
            <p:nvPr/>
          </p:nvSpPr>
          <p:spPr>
            <a:xfrm>
              <a:off x="2461500" y="3380275"/>
              <a:ext cx="89175" cy="108225"/>
            </a:xfrm>
            <a:custGeom>
              <a:avLst/>
              <a:gdLst/>
              <a:ahLst/>
              <a:cxnLst/>
              <a:rect l="l" t="t" r="r" b="b"/>
              <a:pathLst>
                <a:path w="3567" h="4329" extrusionOk="0">
                  <a:moveTo>
                    <a:pt x="684" y="0"/>
                  </a:moveTo>
                  <a:cubicBezTo>
                    <a:pt x="568" y="0"/>
                    <a:pt x="429" y="49"/>
                    <a:pt x="303" y="147"/>
                  </a:cubicBezTo>
                  <a:cubicBezTo>
                    <a:pt x="65" y="320"/>
                    <a:pt x="0" y="601"/>
                    <a:pt x="119" y="730"/>
                  </a:cubicBezTo>
                  <a:cubicBezTo>
                    <a:pt x="169" y="786"/>
                    <a:pt x="242" y="810"/>
                    <a:pt x="324" y="810"/>
                  </a:cubicBezTo>
                  <a:cubicBezTo>
                    <a:pt x="402" y="810"/>
                    <a:pt x="488" y="788"/>
                    <a:pt x="572" y="752"/>
                  </a:cubicBezTo>
                  <a:lnTo>
                    <a:pt x="3512" y="4328"/>
                  </a:lnTo>
                  <a:cubicBezTo>
                    <a:pt x="3523" y="4318"/>
                    <a:pt x="3544" y="4306"/>
                    <a:pt x="3566" y="4285"/>
                  </a:cubicBezTo>
                  <a:lnTo>
                    <a:pt x="821" y="557"/>
                  </a:lnTo>
                  <a:cubicBezTo>
                    <a:pt x="940" y="406"/>
                    <a:pt x="994" y="233"/>
                    <a:pt x="918" y="114"/>
                  </a:cubicBezTo>
                  <a:cubicBezTo>
                    <a:pt x="873" y="38"/>
                    <a:pt x="787"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0"/>
            <p:cNvSpPr/>
            <p:nvPr/>
          </p:nvSpPr>
          <p:spPr>
            <a:xfrm>
              <a:off x="2512825" y="3354900"/>
              <a:ext cx="49725" cy="127375"/>
            </a:xfrm>
            <a:custGeom>
              <a:avLst/>
              <a:gdLst/>
              <a:ahLst/>
              <a:cxnLst/>
              <a:rect l="l" t="t" r="r" b="b"/>
              <a:pathLst>
                <a:path w="1989" h="5095" extrusionOk="0">
                  <a:moveTo>
                    <a:pt x="635" y="1"/>
                  </a:moveTo>
                  <a:cubicBezTo>
                    <a:pt x="574" y="1"/>
                    <a:pt x="509" y="9"/>
                    <a:pt x="443" y="27"/>
                  </a:cubicBezTo>
                  <a:cubicBezTo>
                    <a:pt x="162" y="113"/>
                    <a:pt x="0" y="340"/>
                    <a:pt x="65" y="513"/>
                  </a:cubicBezTo>
                  <a:cubicBezTo>
                    <a:pt x="115" y="633"/>
                    <a:pt x="267" y="698"/>
                    <a:pt x="435" y="698"/>
                  </a:cubicBezTo>
                  <a:cubicBezTo>
                    <a:pt x="448" y="698"/>
                    <a:pt x="462" y="697"/>
                    <a:pt x="476" y="697"/>
                  </a:cubicBezTo>
                  <a:lnTo>
                    <a:pt x="1912" y="5095"/>
                  </a:lnTo>
                  <a:cubicBezTo>
                    <a:pt x="1934" y="5084"/>
                    <a:pt x="1967" y="5084"/>
                    <a:pt x="1989" y="5073"/>
                  </a:cubicBezTo>
                  <a:lnTo>
                    <a:pt x="778" y="600"/>
                  </a:lnTo>
                  <a:cubicBezTo>
                    <a:pt x="951" y="513"/>
                    <a:pt x="1059" y="362"/>
                    <a:pt x="1026" y="221"/>
                  </a:cubicBezTo>
                  <a:cubicBezTo>
                    <a:pt x="1002" y="89"/>
                    <a:pt x="837" y="1"/>
                    <a:pt x="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0"/>
            <p:cNvSpPr/>
            <p:nvPr/>
          </p:nvSpPr>
          <p:spPr>
            <a:xfrm>
              <a:off x="2571975" y="3349050"/>
              <a:ext cx="25950" cy="131625"/>
            </a:xfrm>
            <a:custGeom>
              <a:avLst/>
              <a:gdLst/>
              <a:ahLst/>
              <a:cxnLst/>
              <a:rect l="l" t="t" r="r" b="b"/>
              <a:pathLst>
                <a:path w="1038" h="5265" extrusionOk="0">
                  <a:moveTo>
                    <a:pt x="500" y="1"/>
                  </a:moveTo>
                  <a:cubicBezTo>
                    <a:pt x="222" y="1"/>
                    <a:pt x="0" y="137"/>
                    <a:pt x="0" y="315"/>
                  </a:cubicBezTo>
                  <a:cubicBezTo>
                    <a:pt x="0" y="455"/>
                    <a:pt x="141" y="585"/>
                    <a:pt x="324" y="639"/>
                  </a:cubicBezTo>
                  <a:lnTo>
                    <a:pt x="76" y="5264"/>
                  </a:lnTo>
                  <a:cubicBezTo>
                    <a:pt x="91" y="5264"/>
                    <a:pt x="105" y="5259"/>
                    <a:pt x="123" y="5259"/>
                  </a:cubicBezTo>
                  <a:cubicBezTo>
                    <a:pt x="131" y="5259"/>
                    <a:pt x="141" y="5260"/>
                    <a:pt x="152" y="5264"/>
                  </a:cubicBezTo>
                  <a:lnTo>
                    <a:pt x="638" y="661"/>
                  </a:lnTo>
                  <a:cubicBezTo>
                    <a:pt x="833" y="639"/>
                    <a:pt x="984" y="542"/>
                    <a:pt x="1006" y="402"/>
                  </a:cubicBezTo>
                  <a:cubicBezTo>
                    <a:pt x="1038" y="217"/>
                    <a:pt x="821" y="23"/>
                    <a:pt x="530" y="1"/>
                  </a:cubicBezTo>
                  <a:cubicBezTo>
                    <a:pt x="520" y="1"/>
                    <a:pt x="510"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0"/>
            <p:cNvSpPr/>
            <p:nvPr/>
          </p:nvSpPr>
          <p:spPr>
            <a:xfrm>
              <a:off x="2586550" y="3363500"/>
              <a:ext cx="68100" cy="120950"/>
            </a:xfrm>
            <a:custGeom>
              <a:avLst/>
              <a:gdLst/>
              <a:ahLst/>
              <a:cxnLst/>
              <a:rect l="l" t="t" r="r" b="b"/>
              <a:pathLst>
                <a:path w="2724" h="4838" extrusionOk="0">
                  <a:moveTo>
                    <a:pt x="2034" y="0"/>
                  </a:moveTo>
                  <a:cubicBezTo>
                    <a:pt x="1884" y="0"/>
                    <a:pt x="1760" y="62"/>
                    <a:pt x="1719" y="169"/>
                  </a:cubicBezTo>
                  <a:cubicBezTo>
                    <a:pt x="1676" y="299"/>
                    <a:pt x="1751" y="461"/>
                    <a:pt x="1903" y="580"/>
                  </a:cubicBezTo>
                  <a:lnTo>
                    <a:pt x="1" y="4805"/>
                  </a:lnTo>
                  <a:cubicBezTo>
                    <a:pt x="22" y="4816"/>
                    <a:pt x="44" y="4826"/>
                    <a:pt x="77" y="4837"/>
                  </a:cubicBezTo>
                  <a:lnTo>
                    <a:pt x="2195" y="720"/>
                  </a:lnTo>
                  <a:cubicBezTo>
                    <a:pt x="2246" y="732"/>
                    <a:pt x="2297" y="738"/>
                    <a:pt x="2345" y="738"/>
                  </a:cubicBezTo>
                  <a:cubicBezTo>
                    <a:pt x="2468" y="738"/>
                    <a:pt x="2572" y="698"/>
                    <a:pt x="2627" y="612"/>
                  </a:cubicBezTo>
                  <a:cubicBezTo>
                    <a:pt x="2724" y="461"/>
                    <a:pt x="2594" y="191"/>
                    <a:pt x="2324" y="72"/>
                  </a:cubicBezTo>
                  <a:cubicBezTo>
                    <a:pt x="2227" y="23"/>
                    <a:pt x="2126" y="0"/>
                    <a:pt x="2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a:off x="2597375" y="3396700"/>
              <a:ext cx="102950" cy="95850"/>
            </a:xfrm>
            <a:custGeom>
              <a:avLst/>
              <a:gdLst/>
              <a:ahLst/>
              <a:cxnLst/>
              <a:rect l="l" t="t" r="r" b="b"/>
              <a:pathLst>
                <a:path w="4118" h="3834" extrusionOk="0">
                  <a:moveTo>
                    <a:pt x="3472" y="0"/>
                  </a:moveTo>
                  <a:cubicBezTo>
                    <a:pt x="3393" y="0"/>
                    <a:pt x="3323" y="25"/>
                    <a:pt x="3275" y="73"/>
                  </a:cubicBezTo>
                  <a:cubicBezTo>
                    <a:pt x="3177" y="181"/>
                    <a:pt x="3210" y="354"/>
                    <a:pt x="3296" y="527"/>
                  </a:cubicBezTo>
                  <a:lnTo>
                    <a:pt x="0" y="3779"/>
                  </a:lnTo>
                  <a:cubicBezTo>
                    <a:pt x="22" y="3801"/>
                    <a:pt x="33" y="3822"/>
                    <a:pt x="54" y="3834"/>
                  </a:cubicBezTo>
                  <a:lnTo>
                    <a:pt x="3523" y="765"/>
                  </a:lnTo>
                  <a:cubicBezTo>
                    <a:pt x="3621" y="824"/>
                    <a:pt x="3724" y="863"/>
                    <a:pt x="3813" y="863"/>
                  </a:cubicBezTo>
                  <a:cubicBezTo>
                    <a:pt x="3871" y="863"/>
                    <a:pt x="3924" y="846"/>
                    <a:pt x="3966" y="808"/>
                  </a:cubicBezTo>
                  <a:cubicBezTo>
                    <a:pt x="4117" y="700"/>
                    <a:pt x="4085" y="419"/>
                    <a:pt x="3880" y="203"/>
                  </a:cubicBezTo>
                  <a:cubicBezTo>
                    <a:pt x="3758" y="68"/>
                    <a:pt x="3603" y="0"/>
                    <a:pt x="3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0"/>
            <p:cNvSpPr/>
            <p:nvPr/>
          </p:nvSpPr>
          <p:spPr>
            <a:xfrm>
              <a:off x="2604925" y="3444925"/>
              <a:ext cx="125125" cy="58975"/>
            </a:xfrm>
            <a:custGeom>
              <a:avLst/>
              <a:gdLst/>
              <a:ahLst/>
              <a:cxnLst/>
              <a:rect l="l" t="t" r="r" b="b"/>
              <a:pathLst>
                <a:path w="5005" h="2359" extrusionOk="0">
                  <a:moveTo>
                    <a:pt x="4489" y="0"/>
                  </a:moveTo>
                  <a:cubicBezTo>
                    <a:pt x="4453" y="0"/>
                    <a:pt x="4419" y="8"/>
                    <a:pt x="4388" y="24"/>
                  </a:cubicBezTo>
                  <a:cubicBezTo>
                    <a:pt x="4258" y="89"/>
                    <a:pt x="4215" y="262"/>
                    <a:pt x="4248" y="445"/>
                  </a:cubicBezTo>
                  <a:lnTo>
                    <a:pt x="1" y="2282"/>
                  </a:lnTo>
                  <a:lnTo>
                    <a:pt x="22" y="2358"/>
                  </a:lnTo>
                  <a:lnTo>
                    <a:pt x="4366" y="748"/>
                  </a:lnTo>
                  <a:cubicBezTo>
                    <a:pt x="4457" y="875"/>
                    <a:pt x="4586" y="964"/>
                    <a:pt x="4701" y="964"/>
                  </a:cubicBezTo>
                  <a:cubicBezTo>
                    <a:pt x="4724" y="964"/>
                    <a:pt x="4745" y="961"/>
                    <a:pt x="4766" y="954"/>
                  </a:cubicBezTo>
                  <a:cubicBezTo>
                    <a:pt x="4939" y="899"/>
                    <a:pt x="5004" y="630"/>
                    <a:pt x="4906" y="359"/>
                  </a:cubicBezTo>
                  <a:cubicBezTo>
                    <a:pt x="4819" y="141"/>
                    <a:pt x="4640" y="0"/>
                    <a:pt x="4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 name="Google Shape;482;p30"/>
          <p:cNvGrpSpPr/>
          <p:nvPr/>
        </p:nvGrpSpPr>
        <p:grpSpPr>
          <a:xfrm rot="1597180" flipH="1">
            <a:off x="801455" y="1215743"/>
            <a:ext cx="482516" cy="448693"/>
            <a:chOff x="2287525" y="3243650"/>
            <a:chExt cx="571350" cy="531300"/>
          </a:xfrm>
        </p:grpSpPr>
        <p:sp>
          <p:nvSpPr>
            <p:cNvPr id="483" name="Google Shape;483;p30"/>
            <p:cNvSpPr/>
            <p:nvPr/>
          </p:nvSpPr>
          <p:spPr>
            <a:xfrm>
              <a:off x="2287525" y="3243650"/>
              <a:ext cx="571350" cy="531300"/>
            </a:xfrm>
            <a:custGeom>
              <a:avLst/>
              <a:gdLst/>
              <a:ahLst/>
              <a:cxnLst/>
              <a:rect l="l" t="t" r="r" b="b"/>
              <a:pathLst>
                <a:path w="22854" h="21252" extrusionOk="0">
                  <a:moveTo>
                    <a:pt x="11892" y="0"/>
                  </a:moveTo>
                  <a:cubicBezTo>
                    <a:pt x="11513" y="0"/>
                    <a:pt x="11123" y="38"/>
                    <a:pt x="10730" y="111"/>
                  </a:cubicBezTo>
                  <a:cubicBezTo>
                    <a:pt x="8386" y="555"/>
                    <a:pt x="6657" y="2111"/>
                    <a:pt x="6592" y="4639"/>
                  </a:cubicBezTo>
                  <a:cubicBezTo>
                    <a:pt x="6343" y="4574"/>
                    <a:pt x="6083" y="4531"/>
                    <a:pt x="5835" y="4510"/>
                  </a:cubicBezTo>
                  <a:cubicBezTo>
                    <a:pt x="5578" y="4485"/>
                    <a:pt x="5330" y="4473"/>
                    <a:pt x="5090" y="4473"/>
                  </a:cubicBezTo>
                  <a:cubicBezTo>
                    <a:pt x="2093" y="4473"/>
                    <a:pt x="446" y="6359"/>
                    <a:pt x="216" y="8821"/>
                  </a:cubicBezTo>
                  <a:cubicBezTo>
                    <a:pt x="0" y="11090"/>
                    <a:pt x="1070" y="13111"/>
                    <a:pt x="3555" y="13856"/>
                  </a:cubicBezTo>
                  <a:cubicBezTo>
                    <a:pt x="3425" y="14072"/>
                    <a:pt x="3307" y="14288"/>
                    <a:pt x="3220" y="14516"/>
                  </a:cubicBezTo>
                  <a:cubicBezTo>
                    <a:pt x="1924" y="17616"/>
                    <a:pt x="3372" y="19918"/>
                    <a:pt x="5932" y="20869"/>
                  </a:cubicBezTo>
                  <a:cubicBezTo>
                    <a:pt x="6612" y="21120"/>
                    <a:pt x="7301" y="21252"/>
                    <a:pt x="7970" y="21252"/>
                  </a:cubicBezTo>
                  <a:cubicBezTo>
                    <a:pt x="9462" y="21252"/>
                    <a:pt x="10859" y="20598"/>
                    <a:pt x="11843" y="19151"/>
                  </a:cubicBezTo>
                  <a:cubicBezTo>
                    <a:pt x="12027" y="19335"/>
                    <a:pt x="12211" y="19497"/>
                    <a:pt x="12405" y="19648"/>
                  </a:cubicBezTo>
                  <a:cubicBezTo>
                    <a:pt x="13529" y="20482"/>
                    <a:pt x="14645" y="20852"/>
                    <a:pt x="15684" y="20852"/>
                  </a:cubicBezTo>
                  <a:cubicBezTo>
                    <a:pt x="17165" y="20852"/>
                    <a:pt x="18490" y="20101"/>
                    <a:pt x="19461" y="18870"/>
                  </a:cubicBezTo>
                  <a:cubicBezTo>
                    <a:pt x="20877" y="17066"/>
                    <a:pt x="21082" y="14829"/>
                    <a:pt x="19396" y="12948"/>
                  </a:cubicBezTo>
                  <a:cubicBezTo>
                    <a:pt x="19634" y="12830"/>
                    <a:pt x="19850" y="12700"/>
                    <a:pt x="20044" y="12559"/>
                  </a:cubicBezTo>
                  <a:cubicBezTo>
                    <a:pt x="22811" y="10604"/>
                    <a:pt x="22854" y="7946"/>
                    <a:pt x="21223" y="5860"/>
                  </a:cubicBezTo>
                  <a:cubicBezTo>
                    <a:pt x="20256" y="4611"/>
                    <a:pt x="18911" y="3846"/>
                    <a:pt x="17398" y="3846"/>
                  </a:cubicBezTo>
                  <a:cubicBezTo>
                    <a:pt x="17118" y="3846"/>
                    <a:pt x="16833" y="3872"/>
                    <a:pt x="16543" y="3926"/>
                  </a:cubicBezTo>
                  <a:cubicBezTo>
                    <a:pt x="15954" y="1238"/>
                    <a:pt x="14079"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a:off x="2607625" y="3501675"/>
              <a:ext cx="132150" cy="25200"/>
            </a:xfrm>
            <a:custGeom>
              <a:avLst/>
              <a:gdLst/>
              <a:ahLst/>
              <a:cxnLst/>
              <a:rect l="l" t="t" r="r" b="b"/>
              <a:pathLst>
                <a:path w="5286" h="1008" extrusionOk="0">
                  <a:moveTo>
                    <a:pt x="4951" y="1"/>
                  </a:moveTo>
                  <a:cubicBezTo>
                    <a:pt x="4943" y="1"/>
                    <a:pt x="4936" y="1"/>
                    <a:pt x="4928" y="2"/>
                  </a:cubicBezTo>
                  <a:cubicBezTo>
                    <a:pt x="4777" y="12"/>
                    <a:pt x="4669" y="164"/>
                    <a:pt x="4637" y="348"/>
                  </a:cubicBezTo>
                  <a:lnTo>
                    <a:pt x="1" y="531"/>
                  </a:lnTo>
                  <a:cubicBezTo>
                    <a:pt x="1" y="564"/>
                    <a:pt x="12" y="585"/>
                    <a:pt x="12" y="607"/>
                  </a:cubicBezTo>
                  <a:lnTo>
                    <a:pt x="4637" y="672"/>
                  </a:lnTo>
                  <a:cubicBezTo>
                    <a:pt x="4680" y="855"/>
                    <a:pt x="4788" y="996"/>
                    <a:pt x="4939" y="1006"/>
                  </a:cubicBezTo>
                  <a:cubicBezTo>
                    <a:pt x="4947" y="1007"/>
                    <a:pt x="4955" y="1008"/>
                    <a:pt x="4962" y="1008"/>
                  </a:cubicBezTo>
                  <a:cubicBezTo>
                    <a:pt x="5127" y="1008"/>
                    <a:pt x="5285" y="788"/>
                    <a:pt x="5285" y="499"/>
                  </a:cubicBezTo>
                  <a:cubicBezTo>
                    <a:pt x="5274" y="220"/>
                    <a:pt x="5116" y="1"/>
                    <a:pt x="4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a:off x="2605200" y="3527900"/>
              <a:ext cx="126450" cy="56450"/>
            </a:xfrm>
            <a:custGeom>
              <a:avLst/>
              <a:gdLst/>
              <a:ahLst/>
              <a:cxnLst/>
              <a:rect l="l" t="t" r="r" b="b"/>
              <a:pathLst>
                <a:path w="5058" h="2258" extrusionOk="0">
                  <a:moveTo>
                    <a:pt x="22" y="1"/>
                  </a:moveTo>
                  <a:cubicBezTo>
                    <a:pt x="11" y="22"/>
                    <a:pt x="11" y="55"/>
                    <a:pt x="1" y="77"/>
                  </a:cubicBezTo>
                  <a:lnTo>
                    <a:pt x="4301" y="1806"/>
                  </a:lnTo>
                  <a:cubicBezTo>
                    <a:pt x="4269" y="2000"/>
                    <a:pt x="4323" y="2173"/>
                    <a:pt x="4453" y="2238"/>
                  </a:cubicBezTo>
                  <a:cubicBezTo>
                    <a:pt x="4479" y="2251"/>
                    <a:pt x="4508" y="2257"/>
                    <a:pt x="4538" y="2257"/>
                  </a:cubicBezTo>
                  <a:cubicBezTo>
                    <a:pt x="4685" y="2257"/>
                    <a:pt x="4869" y="2113"/>
                    <a:pt x="4950" y="1881"/>
                  </a:cubicBezTo>
                  <a:cubicBezTo>
                    <a:pt x="5058" y="1611"/>
                    <a:pt x="4982" y="1341"/>
                    <a:pt x="4799" y="1297"/>
                  </a:cubicBezTo>
                  <a:cubicBezTo>
                    <a:pt x="4778" y="1290"/>
                    <a:pt x="4756" y="1287"/>
                    <a:pt x="4734" y="1287"/>
                  </a:cubicBezTo>
                  <a:cubicBezTo>
                    <a:pt x="4618" y="1287"/>
                    <a:pt x="4491" y="1378"/>
                    <a:pt x="4410" y="1514"/>
                  </a:cubicBez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p:cNvSpPr/>
            <p:nvPr/>
          </p:nvSpPr>
          <p:spPr>
            <a:xfrm>
              <a:off x="2598175" y="3539525"/>
              <a:ext cx="104575" cy="93625"/>
            </a:xfrm>
            <a:custGeom>
              <a:avLst/>
              <a:gdLst/>
              <a:ahLst/>
              <a:cxnLst/>
              <a:rect l="l" t="t" r="r" b="b"/>
              <a:pathLst>
                <a:path w="4183" h="3745" extrusionOk="0">
                  <a:moveTo>
                    <a:pt x="44" y="1"/>
                  </a:moveTo>
                  <a:cubicBezTo>
                    <a:pt x="22" y="22"/>
                    <a:pt x="11" y="44"/>
                    <a:pt x="1" y="54"/>
                  </a:cubicBezTo>
                  <a:lnTo>
                    <a:pt x="3383" y="3221"/>
                  </a:lnTo>
                  <a:cubicBezTo>
                    <a:pt x="3286" y="3394"/>
                    <a:pt x="3264" y="3567"/>
                    <a:pt x="3372" y="3675"/>
                  </a:cubicBezTo>
                  <a:cubicBezTo>
                    <a:pt x="3415" y="3721"/>
                    <a:pt x="3479" y="3744"/>
                    <a:pt x="3552" y="3744"/>
                  </a:cubicBezTo>
                  <a:cubicBezTo>
                    <a:pt x="3682" y="3744"/>
                    <a:pt x="3842" y="3672"/>
                    <a:pt x="3966" y="3534"/>
                  </a:cubicBezTo>
                  <a:cubicBezTo>
                    <a:pt x="4161" y="3307"/>
                    <a:pt x="4182" y="3026"/>
                    <a:pt x="4042" y="2918"/>
                  </a:cubicBezTo>
                  <a:cubicBezTo>
                    <a:pt x="3998" y="2887"/>
                    <a:pt x="3947" y="2872"/>
                    <a:pt x="3892" y="2872"/>
                  </a:cubicBezTo>
                  <a:cubicBezTo>
                    <a:pt x="3797" y="2872"/>
                    <a:pt x="3691" y="2915"/>
                    <a:pt x="3588" y="2983"/>
                  </a:cubicBezTo>
                  <a:lnTo>
                    <a:pt x="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p:cNvSpPr/>
            <p:nvPr/>
          </p:nvSpPr>
          <p:spPr>
            <a:xfrm>
              <a:off x="2587375" y="3547900"/>
              <a:ext cx="70800" cy="119675"/>
            </a:xfrm>
            <a:custGeom>
              <a:avLst/>
              <a:gdLst/>
              <a:ahLst/>
              <a:cxnLst/>
              <a:rect l="l" t="t" r="r" b="b"/>
              <a:pathLst>
                <a:path w="2832" h="4787" extrusionOk="0">
                  <a:moveTo>
                    <a:pt x="76" y="0"/>
                  </a:moveTo>
                  <a:cubicBezTo>
                    <a:pt x="54" y="12"/>
                    <a:pt x="33" y="22"/>
                    <a:pt x="1" y="33"/>
                  </a:cubicBezTo>
                  <a:lnTo>
                    <a:pt x="2010" y="4204"/>
                  </a:lnTo>
                  <a:cubicBezTo>
                    <a:pt x="1859" y="4334"/>
                    <a:pt x="1783" y="4495"/>
                    <a:pt x="1838" y="4625"/>
                  </a:cubicBezTo>
                  <a:cubicBezTo>
                    <a:pt x="1877" y="4730"/>
                    <a:pt x="1995" y="4787"/>
                    <a:pt x="2140" y="4787"/>
                  </a:cubicBezTo>
                  <a:cubicBezTo>
                    <a:pt x="2235" y="4787"/>
                    <a:pt x="2340" y="4763"/>
                    <a:pt x="2443" y="4712"/>
                  </a:cubicBezTo>
                  <a:cubicBezTo>
                    <a:pt x="2712" y="4582"/>
                    <a:pt x="2832" y="4312"/>
                    <a:pt x="2734" y="4161"/>
                  </a:cubicBezTo>
                  <a:cubicBezTo>
                    <a:pt x="2682" y="4079"/>
                    <a:pt x="2579" y="4038"/>
                    <a:pt x="2460" y="4038"/>
                  </a:cubicBezTo>
                  <a:cubicBezTo>
                    <a:pt x="2406" y="4038"/>
                    <a:pt x="2349" y="4047"/>
                    <a:pt x="2291" y="4063"/>
                  </a:cubicBezTo>
                  <a:lnTo>
                    <a:pt x="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a:off x="2574675" y="3551950"/>
              <a:ext cx="27325" cy="131375"/>
            </a:xfrm>
            <a:custGeom>
              <a:avLst/>
              <a:gdLst/>
              <a:ahLst/>
              <a:cxnLst/>
              <a:rect l="l" t="t" r="r" b="b"/>
              <a:pathLst>
                <a:path w="1093" h="5255" extrusionOk="0">
                  <a:moveTo>
                    <a:pt x="76" y="1"/>
                  </a:moveTo>
                  <a:cubicBezTo>
                    <a:pt x="55" y="1"/>
                    <a:pt x="22" y="11"/>
                    <a:pt x="0" y="11"/>
                  </a:cubicBezTo>
                  <a:lnTo>
                    <a:pt x="368" y="4626"/>
                  </a:lnTo>
                  <a:cubicBezTo>
                    <a:pt x="184" y="4679"/>
                    <a:pt x="55" y="4809"/>
                    <a:pt x="55" y="4950"/>
                  </a:cubicBezTo>
                  <a:cubicBezTo>
                    <a:pt x="55" y="5121"/>
                    <a:pt x="270" y="5255"/>
                    <a:pt x="536" y="5255"/>
                  </a:cubicBezTo>
                  <a:cubicBezTo>
                    <a:pt x="555" y="5255"/>
                    <a:pt x="575" y="5254"/>
                    <a:pt x="595" y="5252"/>
                  </a:cubicBezTo>
                  <a:cubicBezTo>
                    <a:pt x="886" y="5209"/>
                    <a:pt x="1092" y="5025"/>
                    <a:pt x="1059" y="4852"/>
                  </a:cubicBezTo>
                  <a:cubicBezTo>
                    <a:pt x="1027" y="4712"/>
                    <a:pt x="876" y="4614"/>
                    <a:pt x="682" y="4593"/>
                  </a:cubicBezTo>
                  <a:lnTo>
                    <a:pt x="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a:off x="2516600" y="3550875"/>
              <a:ext cx="47025" cy="128075"/>
            </a:xfrm>
            <a:custGeom>
              <a:avLst/>
              <a:gdLst/>
              <a:ahLst/>
              <a:cxnLst/>
              <a:rect l="l" t="t" r="r" b="b"/>
              <a:pathLst>
                <a:path w="1881" h="5123" extrusionOk="0">
                  <a:moveTo>
                    <a:pt x="1805" y="1"/>
                  </a:moveTo>
                  <a:lnTo>
                    <a:pt x="465" y="4441"/>
                  </a:lnTo>
                  <a:cubicBezTo>
                    <a:pt x="444" y="4439"/>
                    <a:pt x="423" y="4438"/>
                    <a:pt x="403" y="4438"/>
                  </a:cubicBezTo>
                  <a:cubicBezTo>
                    <a:pt x="244" y="4438"/>
                    <a:pt x="104" y="4511"/>
                    <a:pt x="65" y="4625"/>
                  </a:cubicBezTo>
                  <a:cubicBezTo>
                    <a:pt x="1" y="4787"/>
                    <a:pt x="173" y="5025"/>
                    <a:pt x="454" y="5101"/>
                  </a:cubicBezTo>
                  <a:cubicBezTo>
                    <a:pt x="519" y="5115"/>
                    <a:pt x="583" y="5122"/>
                    <a:pt x="642" y="5122"/>
                  </a:cubicBezTo>
                  <a:cubicBezTo>
                    <a:pt x="850" y="5122"/>
                    <a:pt x="1012" y="5038"/>
                    <a:pt x="1038" y="4895"/>
                  </a:cubicBezTo>
                  <a:cubicBezTo>
                    <a:pt x="1059" y="4755"/>
                    <a:pt x="951" y="4604"/>
                    <a:pt x="779" y="4517"/>
                  </a:cubicBezTo>
                  <a:lnTo>
                    <a:pt x="1881" y="11"/>
                  </a:lnTo>
                  <a:lnTo>
                    <a:pt x="18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p:nvPr/>
          </p:nvSpPr>
          <p:spPr>
            <a:xfrm>
              <a:off x="2464725" y="3544650"/>
              <a:ext cx="86750" cy="110250"/>
            </a:xfrm>
            <a:custGeom>
              <a:avLst/>
              <a:gdLst/>
              <a:ahLst/>
              <a:cxnLst/>
              <a:rect l="l" t="t" r="r" b="b"/>
              <a:pathLst>
                <a:path w="3470" h="4410" extrusionOk="0">
                  <a:moveTo>
                    <a:pt x="3404" y="1"/>
                  </a:moveTo>
                  <a:lnTo>
                    <a:pt x="563" y="3664"/>
                  </a:lnTo>
                  <a:cubicBezTo>
                    <a:pt x="484" y="3630"/>
                    <a:pt x="405" y="3611"/>
                    <a:pt x="333" y="3611"/>
                  </a:cubicBezTo>
                  <a:cubicBezTo>
                    <a:pt x="248" y="3611"/>
                    <a:pt x="172" y="3637"/>
                    <a:pt x="119" y="3696"/>
                  </a:cubicBezTo>
                  <a:cubicBezTo>
                    <a:pt x="1" y="3826"/>
                    <a:pt x="76" y="4107"/>
                    <a:pt x="314" y="4269"/>
                  </a:cubicBezTo>
                  <a:cubicBezTo>
                    <a:pt x="436" y="4364"/>
                    <a:pt x="570" y="4410"/>
                    <a:pt x="685" y="4410"/>
                  </a:cubicBezTo>
                  <a:cubicBezTo>
                    <a:pt x="793" y="4410"/>
                    <a:pt x="883" y="4369"/>
                    <a:pt x="930" y="4291"/>
                  </a:cubicBezTo>
                  <a:cubicBezTo>
                    <a:pt x="1005" y="4172"/>
                    <a:pt x="941" y="3999"/>
                    <a:pt x="822" y="3847"/>
                  </a:cubicBezTo>
                  <a:lnTo>
                    <a:pt x="3469" y="44"/>
                  </a:lnTo>
                  <a:cubicBezTo>
                    <a:pt x="3447" y="34"/>
                    <a:pt x="3426" y="12"/>
                    <a:pt x="3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0"/>
            <p:cNvSpPr/>
            <p:nvPr/>
          </p:nvSpPr>
          <p:spPr>
            <a:xfrm>
              <a:off x="2426375" y="3534925"/>
              <a:ext cx="115650" cy="78650"/>
            </a:xfrm>
            <a:custGeom>
              <a:avLst/>
              <a:gdLst/>
              <a:ahLst/>
              <a:cxnLst/>
              <a:rect l="l" t="t" r="r" b="b"/>
              <a:pathLst>
                <a:path w="4626" h="3146" extrusionOk="0">
                  <a:moveTo>
                    <a:pt x="4592" y="1"/>
                  </a:moveTo>
                  <a:lnTo>
                    <a:pt x="616" y="2378"/>
                  </a:lnTo>
                  <a:cubicBezTo>
                    <a:pt x="513" y="2283"/>
                    <a:pt x="399" y="2223"/>
                    <a:pt x="294" y="2223"/>
                  </a:cubicBezTo>
                  <a:cubicBezTo>
                    <a:pt x="256" y="2223"/>
                    <a:pt x="218" y="2231"/>
                    <a:pt x="184" y="2248"/>
                  </a:cubicBezTo>
                  <a:cubicBezTo>
                    <a:pt x="22" y="2335"/>
                    <a:pt x="0" y="2616"/>
                    <a:pt x="162" y="2865"/>
                  </a:cubicBezTo>
                  <a:cubicBezTo>
                    <a:pt x="272" y="3045"/>
                    <a:pt x="445" y="3146"/>
                    <a:pt x="585" y="3146"/>
                  </a:cubicBezTo>
                  <a:cubicBezTo>
                    <a:pt x="638" y="3146"/>
                    <a:pt x="686" y="3132"/>
                    <a:pt x="724" y="3102"/>
                  </a:cubicBezTo>
                  <a:cubicBezTo>
                    <a:pt x="843" y="3016"/>
                    <a:pt x="854" y="2832"/>
                    <a:pt x="789" y="2648"/>
                  </a:cubicBezTo>
                  <a:lnTo>
                    <a:pt x="4625" y="65"/>
                  </a:lnTo>
                  <a:lnTo>
                    <a:pt x="45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a:off x="2406100" y="3522500"/>
              <a:ext cx="130775" cy="37750"/>
            </a:xfrm>
            <a:custGeom>
              <a:avLst/>
              <a:gdLst/>
              <a:ahLst/>
              <a:cxnLst/>
              <a:rect l="l" t="t" r="r" b="b"/>
              <a:pathLst>
                <a:path w="5231" h="1510" extrusionOk="0">
                  <a:moveTo>
                    <a:pt x="5220" y="1"/>
                  </a:moveTo>
                  <a:lnTo>
                    <a:pt x="649" y="790"/>
                  </a:lnTo>
                  <a:cubicBezTo>
                    <a:pt x="587" y="624"/>
                    <a:pt x="456" y="508"/>
                    <a:pt x="312" y="508"/>
                  </a:cubicBezTo>
                  <a:cubicBezTo>
                    <a:pt x="306" y="508"/>
                    <a:pt x="299" y="508"/>
                    <a:pt x="293" y="509"/>
                  </a:cubicBezTo>
                  <a:cubicBezTo>
                    <a:pt x="120" y="531"/>
                    <a:pt x="1" y="790"/>
                    <a:pt x="55" y="1081"/>
                  </a:cubicBezTo>
                  <a:cubicBezTo>
                    <a:pt x="114" y="1335"/>
                    <a:pt x="286" y="1509"/>
                    <a:pt x="446" y="1509"/>
                  </a:cubicBezTo>
                  <a:cubicBezTo>
                    <a:pt x="464" y="1509"/>
                    <a:pt x="481" y="1507"/>
                    <a:pt x="498" y="1503"/>
                  </a:cubicBezTo>
                  <a:cubicBezTo>
                    <a:pt x="639" y="1460"/>
                    <a:pt x="714" y="1297"/>
                    <a:pt x="714" y="1103"/>
                  </a:cubicBezTo>
                  <a:lnTo>
                    <a:pt x="5231" y="77"/>
                  </a:lnTo>
                  <a:cubicBezTo>
                    <a:pt x="5220" y="44"/>
                    <a:pt x="5220" y="22"/>
                    <a:pt x="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a:off x="2405550" y="3476625"/>
              <a:ext cx="131075" cy="34550"/>
            </a:xfrm>
            <a:custGeom>
              <a:avLst/>
              <a:gdLst/>
              <a:ahLst/>
              <a:cxnLst/>
              <a:rect l="l" t="t" r="r" b="b"/>
              <a:pathLst>
                <a:path w="5243" h="1382" extrusionOk="0">
                  <a:moveTo>
                    <a:pt x="416" y="1"/>
                  </a:moveTo>
                  <a:cubicBezTo>
                    <a:pt x="257" y="1"/>
                    <a:pt x="83" y="183"/>
                    <a:pt x="44" y="442"/>
                  </a:cubicBezTo>
                  <a:cubicBezTo>
                    <a:pt x="1" y="733"/>
                    <a:pt x="120" y="982"/>
                    <a:pt x="304" y="993"/>
                  </a:cubicBezTo>
                  <a:cubicBezTo>
                    <a:pt x="310" y="993"/>
                    <a:pt x="316" y="993"/>
                    <a:pt x="322" y="993"/>
                  </a:cubicBezTo>
                  <a:cubicBezTo>
                    <a:pt x="457" y="993"/>
                    <a:pt x="587" y="877"/>
                    <a:pt x="649" y="712"/>
                  </a:cubicBezTo>
                  <a:lnTo>
                    <a:pt x="5231" y="1382"/>
                  </a:lnTo>
                  <a:cubicBezTo>
                    <a:pt x="5242" y="1360"/>
                    <a:pt x="5242" y="1339"/>
                    <a:pt x="5242" y="1307"/>
                  </a:cubicBezTo>
                  <a:lnTo>
                    <a:pt x="704" y="388"/>
                  </a:lnTo>
                  <a:cubicBezTo>
                    <a:pt x="704" y="204"/>
                    <a:pt x="617" y="42"/>
                    <a:pt x="476" y="10"/>
                  </a:cubicBezTo>
                  <a:cubicBezTo>
                    <a:pt x="457" y="4"/>
                    <a:pt x="437"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0"/>
            <p:cNvSpPr/>
            <p:nvPr/>
          </p:nvSpPr>
          <p:spPr>
            <a:xfrm>
              <a:off x="2424475" y="3422575"/>
              <a:ext cx="117275" cy="76175"/>
            </a:xfrm>
            <a:custGeom>
              <a:avLst/>
              <a:gdLst/>
              <a:ahLst/>
              <a:cxnLst/>
              <a:rect l="l" t="t" r="r" b="b"/>
              <a:pathLst>
                <a:path w="4691" h="3047" extrusionOk="0">
                  <a:moveTo>
                    <a:pt x="571" y="1"/>
                  </a:moveTo>
                  <a:cubicBezTo>
                    <a:pt x="430" y="1"/>
                    <a:pt x="256" y="108"/>
                    <a:pt x="152" y="292"/>
                  </a:cubicBezTo>
                  <a:cubicBezTo>
                    <a:pt x="0" y="551"/>
                    <a:pt x="22" y="821"/>
                    <a:pt x="184" y="907"/>
                  </a:cubicBezTo>
                  <a:cubicBezTo>
                    <a:pt x="217" y="923"/>
                    <a:pt x="252" y="931"/>
                    <a:pt x="289" y="931"/>
                  </a:cubicBezTo>
                  <a:cubicBezTo>
                    <a:pt x="398" y="931"/>
                    <a:pt x="520" y="864"/>
                    <a:pt x="617" y="767"/>
                  </a:cubicBezTo>
                  <a:lnTo>
                    <a:pt x="4647" y="3047"/>
                  </a:lnTo>
                  <a:cubicBezTo>
                    <a:pt x="4658" y="3025"/>
                    <a:pt x="4680" y="3003"/>
                    <a:pt x="4690" y="2982"/>
                  </a:cubicBezTo>
                  <a:lnTo>
                    <a:pt x="778" y="486"/>
                  </a:lnTo>
                  <a:cubicBezTo>
                    <a:pt x="843" y="313"/>
                    <a:pt x="822" y="129"/>
                    <a:pt x="703" y="43"/>
                  </a:cubicBezTo>
                  <a:cubicBezTo>
                    <a:pt x="666" y="14"/>
                    <a:pt x="621"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0"/>
            <p:cNvSpPr/>
            <p:nvPr/>
          </p:nvSpPr>
          <p:spPr>
            <a:xfrm>
              <a:off x="2461500" y="3380275"/>
              <a:ext cx="89175" cy="108225"/>
            </a:xfrm>
            <a:custGeom>
              <a:avLst/>
              <a:gdLst/>
              <a:ahLst/>
              <a:cxnLst/>
              <a:rect l="l" t="t" r="r" b="b"/>
              <a:pathLst>
                <a:path w="3567" h="4329" extrusionOk="0">
                  <a:moveTo>
                    <a:pt x="684" y="0"/>
                  </a:moveTo>
                  <a:cubicBezTo>
                    <a:pt x="568" y="0"/>
                    <a:pt x="429" y="49"/>
                    <a:pt x="303" y="147"/>
                  </a:cubicBezTo>
                  <a:cubicBezTo>
                    <a:pt x="65" y="320"/>
                    <a:pt x="0" y="601"/>
                    <a:pt x="119" y="730"/>
                  </a:cubicBezTo>
                  <a:cubicBezTo>
                    <a:pt x="169" y="786"/>
                    <a:pt x="242" y="810"/>
                    <a:pt x="324" y="810"/>
                  </a:cubicBezTo>
                  <a:cubicBezTo>
                    <a:pt x="402" y="810"/>
                    <a:pt x="488" y="788"/>
                    <a:pt x="572" y="752"/>
                  </a:cubicBezTo>
                  <a:lnTo>
                    <a:pt x="3512" y="4328"/>
                  </a:lnTo>
                  <a:cubicBezTo>
                    <a:pt x="3523" y="4318"/>
                    <a:pt x="3544" y="4306"/>
                    <a:pt x="3566" y="4285"/>
                  </a:cubicBezTo>
                  <a:lnTo>
                    <a:pt x="821" y="557"/>
                  </a:lnTo>
                  <a:cubicBezTo>
                    <a:pt x="940" y="406"/>
                    <a:pt x="994" y="233"/>
                    <a:pt x="918" y="114"/>
                  </a:cubicBezTo>
                  <a:cubicBezTo>
                    <a:pt x="873" y="38"/>
                    <a:pt x="787"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p:nvPr/>
          </p:nvSpPr>
          <p:spPr>
            <a:xfrm>
              <a:off x="2512825" y="3354900"/>
              <a:ext cx="49725" cy="127375"/>
            </a:xfrm>
            <a:custGeom>
              <a:avLst/>
              <a:gdLst/>
              <a:ahLst/>
              <a:cxnLst/>
              <a:rect l="l" t="t" r="r" b="b"/>
              <a:pathLst>
                <a:path w="1989" h="5095" extrusionOk="0">
                  <a:moveTo>
                    <a:pt x="635" y="1"/>
                  </a:moveTo>
                  <a:cubicBezTo>
                    <a:pt x="574" y="1"/>
                    <a:pt x="509" y="9"/>
                    <a:pt x="443" y="27"/>
                  </a:cubicBezTo>
                  <a:cubicBezTo>
                    <a:pt x="162" y="113"/>
                    <a:pt x="0" y="340"/>
                    <a:pt x="65" y="513"/>
                  </a:cubicBezTo>
                  <a:cubicBezTo>
                    <a:pt x="115" y="633"/>
                    <a:pt x="267" y="698"/>
                    <a:pt x="435" y="698"/>
                  </a:cubicBezTo>
                  <a:cubicBezTo>
                    <a:pt x="448" y="698"/>
                    <a:pt x="462" y="697"/>
                    <a:pt x="476" y="697"/>
                  </a:cubicBezTo>
                  <a:lnTo>
                    <a:pt x="1912" y="5095"/>
                  </a:lnTo>
                  <a:cubicBezTo>
                    <a:pt x="1934" y="5084"/>
                    <a:pt x="1967" y="5084"/>
                    <a:pt x="1989" y="5073"/>
                  </a:cubicBezTo>
                  <a:lnTo>
                    <a:pt x="778" y="600"/>
                  </a:lnTo>
                  <a:cubicBezTo>
                    <a:pt x="951" y="513"/>
                    <a:pt x="1059" y="362"/>
                    <a:pt x="1026" y="221"/>
                  </a:cubicBezTo>
                  <a:cubicBezTo>
                    <a:pt x="1002" y="89"/>
                    <a:pt x="837" y="1"/>
                    <a:pt x="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0"/>
            <p:cNvSpPr/>
            <p:nvPr/>
          </p:nvSpPr>
          <p:spPr>
            <a:xfrm>
              <a:off x="2571975" y="3349050"/>
              <a:ext cx="25950" cy="131625"/>
            </a:xfrm>
            <a:custGeom>
              <a:avLst/>
              <a:gdLst/>
              <a:ahLst/>
              <a:cxnLst/>
              <a:rect l="l" t="t" r="r" b="b"/>
              <a:pathLst>
                <a:path w="1038" h="5265" extrusionOk="0">
                  <a:moveTo>
                    <a:pt x="500" y="1"/>
                  </a:moveTo>
                  <a:cubicBezTo>
                    <a:pt x="222" y="1"/>
                    <a:pt x="0" y="137"/>
                    <a:pt x="0" y="315"/>
                  </a:cubicBezTo>
                  <a:cubicBezTo>
                    <a:pt x="0" y="455"/>
                    <a:pt x="141" y="585"/>
                    <a:pt x="324" y="639"/>
                  </a:cubicBezTo>
                  <a:lnTo>
                    <a:pt x="76" y="5264"/>
                  </a:lnTo>
                  <a:cubicBezTo>
                    <a:pt x="91" y="5264"/>
                    <a:pt x="105" y="5259"/>
                    <a:pt x="123" y="5259"/>
                  </a:cubicBezTo>
                  <a:cubicBezTo>
                    <a:pt x="131" y="5259"/>
                    <a:pt x="141" y="5260"/>
                    <a:pt x="152" y="5264"/>
                  </a:cubicBezTo>
                  <a:lnTo>
                    <a:pt x="638" y="661"/>
                  </a:lnTo>
                  <a:cubicBezTo>
                    <a:pt x="833" y="639"/>
                    <a:pt x="984" y="542"/>
                    <a:pt x="1006" y="402"/>
                  </a:cubicBezTo>
                  <a:cubicBezTo>
                    <a:pt x="1038" y="217"/>
                    <a:pt x="821" y="23"/>
                    <a:pt x="530" y="1"/>
                  </a:cubicBezTo>
                  <a:cubicBezTo>
                    <a:pt x="520" y="1"/>
                    <a:pt x="510"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0"/>
            <p:cNvSpPr/>
            <p:nvPr/>
          </p:nvSpPr>
          <p:spPr>
            <a:xfrm>
              <a:off x="2586550" y="3363500"/>
              <a:ext cx="68100" cy="120950"/>
            </a:xfrm>
            <a:custGeom>
              <a:avLst/>
              <a:gdLst/>
              <a:ahLst/>
              <a:cxnLst/>
              <a:rect l="l" t="t" r="r" b="b"/>
              <a:pathLst>
                <a:path w="2724" h="4838" extrusionOk="0">
                  <a:moveTo>
                    <a:pt x="2034" y="0"/>
                  </a:moveTo>
                  <a:cubicBezTo>
                    <a:pt x="1884" y="0"/>
                    <a:pt x="1760" y="62"/>
                    <a:pt x="1719" y="169"/>
                  </a:cubicBezTo>
                  <a:cubicBezTo>
                    <a:pt x="1676" y="299"/>
                    <a:pt x="1751" y="461"/>
                    <a:pt x="1903" y="580"/>
                  </a:cubicBezTo>
                  <a:lnTo>
                    <a:pt x="1" y="4805"/>
                  </a:lnTo>
                  <a:cubicBezTo>
                    <a:pt x="22" y="4816"/>
                    <a:pt x="44" y="4826"/>
                    <a:pt x="77" y="4837"/>
                  </a:cubicBezTo>
                  <a:lnTo>
                    <a:pt x="2195" y="720"/>
                  </a:lnTo>
                  <a:cubicBezTo>
                    <a:pt x="2246" y="732"/>
                    <a:pt x="2297" y="738"/>
                    <a:pt x="2345" y="738"/>
                  </a:cubicBezTo>
                  <a:cubicBezTo>
                    <a:pt x="2468" y="738"/>
                    <a:pt x="2572" y="698"/>
                    <a:pt x="2627" y="612"/>
                  </a:cubicBezTo>
                  <a:cubicBezTo>
                    <a:pt x="2724" y="461"/>
                    <a:pt x="2594" y="191"/>
                    <a:pt x="2324" y="72"/>
                  </a:cubicBezTo>
                  <a:cubicBezTo>
                    <a:pt x="2227" y="23"/>
                    <a:pt x="2126" y="0"/>
                    <a:pt x="2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0"/>
            <p:cNvSpPr/>
            <p:nvPr/>
          </p:nvSpPr>
          <p:spPr>
            <a:xfrm>
              <a:off x="2597375" y="3396700"/>
              <a:ext cx="102950" cy="95850"/>
            </a:xfrm>
            <a:custGeom>
              <a:avLst/>
              <a:gdLst/>
              <a:ahLst/>
              <a:cxnLst/>
              <a:rect l="l" t="t" r="r" b="b"/>
              <a:pathLst>
                <a:path w="4118" h="3834" extrusionOk="0">
                  <a:moveTo>
                    <a:pt x="3472" y="0"/>
                  </a:moveTo>
                  <a:cubicBezTo>
                    <a:pt x="3393" y="0"/>
                    <a:pt x="3323" y="25"/>
                    <a:pt x="3275" y="73"/>
                  </a:cubicBezTo>
                  <a:cubicBezTo>
                    <a:pt x="3177" y="181"/>
                    <a:pt x="3210" y="354"/>
                    <a:pt x="3296" y="527"/>
                  </a:cubicBezTo>
                  <a:lnTo>
                    <a:pt x="0" y="3779"/>
                  </a:lnTo>
                  <a:cubicBezTo>
                    <a:pt x="22" y="3801"/>
                    <a:pt x="33" y="3822"/>
                    <a:pt x="54" y="3834"/>
                  </a:cubicBezTo>
                  <a:lnTo>
                    <a:pt x="3523" y="765"/>
                  </a:lnTo>
                  <a:cubicBezTo>
                    <a:pt x="3621" y="824"/>
                    <a:pt x="3724" y="863"/>
                    <a:pt x="3813" y="863"/>
                  </a:cubicBezTo>
                  <a:cubicBezTo>
                    <a:pt x="3871" y="863"/>
                    <a:pt x="3924" y="846"/>
                    <a:pt x="3966" y="808"/>
                  </a:cubicBezTo>
                  <a:cubicBezTo>
                    <a:pt x="4117" y="700"/>
                    <a:pt x="4085" y="419"/>
                    <a:pt x="3880" y="203"/>
                  </a:cubicBezTo>
                  <a:cubicBezTo>
                    <a:pt x="3758" y="68"/>
                    <a:pt x="3603" y="0"/>
                    <a:pt x="3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0"/>
            <p:cNvSpPr/>
            <p:nvPr/>
          </p:nvSpPr>
          <p:spPr>
            <a:xfrm>
              <a:off x="2604925" y="3444925"/>
              <a:ext cx="125125" cy="58975"/>
            </a:xfrm>
            <a:custGeom>
              <a:avLst/>
              <a:gdLst/>
              <a:ahLst/>
              <a:cxnLst/>
              <a:rect l="l" t="t" r="r" b="b"/>
              <a:pathLst>
                <a:path w="5005" h="2359" extrusionOk="0">
                  <a:moveTo>
                    <a:pt x="4489" y="0"/>
                  </a:moveTo>
                  <a:cubicBezTo>
                    <a:pt x="4453" y="0"/>
                    <a:pt x="4419" y="8"/>
                    <a:pt x="4388" y="24"/>
                  </a:cubicBezTo>
                  <a:cubicBezTo>
                    <a:pt x="4258" y="89"/>
                    <a:pt x="4215" y="262"/>
                    <a:pt x="4248" y="445"/>
                  </a:cubicBezTo>
                  <a:lnTo>
                    <a:pt x="1" y="2282"/>
                  </a:lnTo>
                  <a:lnTo>
                    <a:pt x="22" y="2358"/>
                  </a:lnTo>
                  <a:lnTo>
                    <a:pt x="4366" y="748"/>
                  </a:lnTo>
                  <a:cubicBezTo>
                    <a:pt x="4457" y="875"/>
                    <a:pt x="4586" y="964"/>
                    <a:pt x="4701" y="964"/>
                  </a:cubicBezTo>
                  <a:cubicBezTo>
                    <a:pt x="4724" y="964"/>
                    <a:pt x="4745" y="961"/>
                    <a:pt x="4766" y="954"/>
                  </a:cubicBezTo>
                  <a:cubicBezTo>
                    <a:pt x="4939" y="899"/>
                    <a:pt x="5004" y="630"/>
                    <a:pt x="4906" y="359"/>
                  </a:cubicBezTo>
                  <a:cubicBezTo>
                    <a:pt x="4819" y="141"/>
                    <a:pt x="4640" y="0"/>
                    <a:pt x="4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01" name="Google Shape;501;p30"/>
          <p:cNvCxnSpPr/>
          <p:nvPr/>
        </p:nvCxnSpPr>
        <p:spPr>
          <a:xfrm rot="10800000">
            <a:off x="348980" y="2196266"/>
            <a:ext cx="777000" cy="0"/>
          </a:xfrm>
          <a:prstGeom prst="straightConnector1">
            <a:avLst/>
          </a:prstGeom>
          <a:noFill/>
          <a:ln w="9525" cap="flat" cmpd="sng">
            <a:solidFill>
              <a:schemeClr val="lt1"/>
            </a:solidFill>
            <a:prstDash val="solid"/>
            <a:round/>
            <a:headEnd type="none" w="med" len="med"/>
            <a:tailEnd type="none" w="med" len="med"/>
          </a:ln>
        </p:spPr>
      </p:cxnSp>
      <p:cxnSp>
        <p:nvCxnSpPr>
          <p:cNvPr id="502" name="Google Shape;502;p30"/>
          <p:cNvCxnSpPr/>
          <p:nvPr/>
        </p:nvCxnSpPr>
        <p:spPr>
          <a:xfrm rot="10800000">
            <a:off x="4133280" y="2196266"/>
            <a:ext cx="777000" cy="0"/>
          </a:xfrm>
          <a:prstGeom prst="straightConnector1">
            <a:avLst/>
          </a:prstGeom>
          <a:noFill/>
          <a:ln w="9525" cap="flat" cmpd="sng">
            <a:solidFill>
              <a:schemeClr val="lt1"/>
            </a:solidFill>
            <a:prstDash val="solid"/>
            <a:round/>
            <a:headEnd type="none" w="med" len="med"/>
            <a:tailEnd type="none" w="med" len="med"/>
          </a:ln>
        </p:spPr>
      </p:cxnSp>
      <p:grpSp>
        <p:nvGrpSpPr>
          <p:cNvPr id="503" name="Google Shape;503;p30"/>
          <p:cNvGrpSpPr/>
          <p:nvPr/>
        </p:nvGrpSpPr>
        <p:grpSpPr>
          <a:xfrm>
            <a:off x="5661065" y="3109331"/>
            <a:ext cx="2731675" cy="395497"/>
            <a:chOff x="1899325" y="4226225"/>
            <a:chExt cx="3362475" cy="486825"/>
          </a:xfrm>
        </p:grpSpPr>
        <p:sp>
          <p:nvSpPr>
            <p:cNvPr id="504" name="Google Shape;504;p30"/>
            <p:cNvSpPr/>
            <p:nvPr/>
          </p:nvSpPr>
          <p:spPr>
            <a:xfrm>
              <a:off x="2013050" y="4467450"/>
              <a:ext cx="3099650" cy="4350"/>
            </a:xfrm>
            <a:custGeom>
              <a:avLst/>
              <a:gdLst/>
              <a:ahLst/>
              <a:cxnLst/>
              <a:rect l="l" t="t" r="r" b="b"/>
              <a:pathLst>
                <a:path w="123986" h="174" extrusionOk="0">
                  <a:moveTo>
                    <a:pt x="1" y="1"/>
                  </a:moveTo>
                  <a:lnTo>
                    <a:pt x="1" y="174"/>
                  </a:lnTo>
                  <a:lnTo>
                    <a:pt x="123985" y="174"/>
                  </a:lnTo>
                  <a:lnTo>
                    <a:pt x="1239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0"/>
            <p:cNvSpPr/>
            <p:nvPr/>
          </p:nvSpPr>
          <p:spPr>
            <a:xfrm>
              <a:off x="5171025" y="4424225"/>
              <a:ext cx="90775" cy="90800"/>
            </a:xfrm>
            <a:custGeom>
              <a:avLst/>
              <a:gdLst/>
              <a:ahLst/>
              <a:cxnLst/>
              <a:rect l="l" t="t" r="r" b="b"/>
              <a:pathLst>
                <a:path w="3631" h="3632" extrusionOk="0">
                  <a:moveTo>
                    <a:pt x="1815" y="1"/>
                  </a:moveTo>
                  <a:cubicBezTo>
                    <a:pt x="810" y="1"/>
                    <a:pt x="0" y="812"/>
                    <a:pt x="0" y="1816"/>
                  </a:cubicBezTo>
                  <a:cubicBezTo>
                    <a:pt x="0" y="2822"/>
                    <a:pt x="810" y="3632"/>
                    <a:pt x="1815" y="3632"/>
                  </a:cubicBezTo>
                  <a:cubicBezTo>
                    <a:pt x="2820" y="3632"/>
                    <a:pt x="3631" y="2822"/>
                    <a:pt x="3631" y="1816"/>
                  </a:cubicBezTo>
                  <a:cubicBezTo>
                    <a:pt x="3631" y="812"/>
                    <a:pt x="2820" y="1"/>
                    <a:pt x="18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0"/>
            <p:cNvSpPr/>
            <p:nvPr/>
          </p:nvSpPr>
          <p:spPr>
            <a:xfrm>
              <a:off x="1899325" y="4427475"/>
              <a:ext cx="82950" cy="87550"/>
            </a:xfrm>
            <a:custGeom>
              <a:avLst/>
              <a:gdLst/>
              <a:ahLst/>
              <a:cxnLst/>
              <a:rect l="l" t="t" r="r" b="b"/>
              <a:pathLst>
                <a:path w="3318" h="3502" extrusionOk="0">
                  <a:moveTo>
                    <a:pt x="1805" y="1"/>
                  </a:moveTo>
                  <a:lnTo>
                    <a:pt x="1805" y="1"/>
                  </a:lnTo>
                  <a:cubicBezTo>
                    <a:pt x="2356" y="574"/>
                    <a:pt x="2485" y="1470"/>
                    <a:pt x="2053" y="2183"/>
                  </a:cubicBezTo>
                  <a:cubicBezTo>
                    <a:pt x="1711" y="2735"/>
                    <a:pt x="1122" y="3041"/>
                    <a:pt x="522" y="3041"/>
                  </a:cubicBezTo>
                  <a:cubicBezTo>
                    <a:pt x="347" y="3041"/>
                    <a:pt x="171" y="3015"/>
                    <a:pt x="0" y="2961"/>
                  </a:cubicBezTo>
                  <a:lnTo>
                    <a:pt x="0" y="2961"/>
                  </a:lnTo>
                  <a:cubicBezTo>
                    <a:pt x="98" y="3069"/>
                    <a:pt x="216" y="3167"/>
                    <a:pt x="346" y="3242"/>
                  </a:cubicBezTo>
                  <a:cubicBezTo>
                    <a:pt x="637" y="3418"/>
                    <a:pt x="959" y="3502"/>
                    <a:pt x="1277" y="3502"/>
                  </a:cubicBezTo>
                  <a:cubicBezTo>
                    <a:pt x="1881" y="3502"/>
                    <a:pt x="2470" y="3200"/>
                    <a:pt x="2810" y="2648"/>
                  </a:cubicBezTo>
                  <a:cubicBezTo>
                    <a:pt x="3318" y="1806"/>
                    <a:pt x="3059" y="703"/>
                    <a:pt x="2216" y="185"/>
                  </a:cubicBezTo>
                  <a:cubicBezTo>
                    <a:pt x="2075" y="109"/>
                    <a:pt x="1945" y="44"/>
                    <a:pt x="18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0"/>
            <p:cNvSpPr/>
            <p:nvPr/>
          </p:nvSpPr>
          <p:spPr>
            <a:xfrm>
              <a:off x="3872975" y="4348350"/>
              <a:ext cx="19750" cy="242850"/>
            </a:xfrm>
            <a:custGeom>
              <a:avLst/>
              <a:gdLst/>
              <a:ahLst/>
              <a:cxnLst/>
              <a:rect l="l" t="t" r="r" b="b"/>
              <a:pathLst>
                <a:path w="790" h="9714" extrusionOk="0">
                  <a:moveTo>
                    <a:pt x="389" y="0"/>
                  </a:moveTo>
                  <a:cubicBezTo>
                    <a:pt x="173" y="0"/>
                    <a:pt x="0" y="173"/>
                    <a:pt x="0" y="389"/>
                  </a:cubicBezTo>
                  <a:lnTo>
                    <a:pt x="0" y="9315"/>
                  </a:lnTo>
                  <a:cubicBezTo>
                    <a:pt x="0" y="9531"/>
                    <a:pt x="173" y="9714"/>
                    <a:pt x="389" y="9714"/>
                  </a:cubicBezTo>
                  <a:lnTo>
                    <a:pt x="401" y="9714"/>
                  </a:lnTo>
                  <a:cubicBezTo>
                    <a:pt x="617" y="9714"/>
                    <a:pt x="790" y="9531"/>
                    <a:pt x="790" y="9315"/>
                  </a:cubicBezTo>
                  <a:lnTo>
                    <a:pt x="790" y="389"/>
                  </a:lnTo>
                  <a:cubicBezTo>
                    <a:pt x="790" y="173"/>
                    <a:pt x="617"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0"/>
            <p:cNvSpPr/>
            <p:nvPr/>
          </p:nvSpPr>
          <p:spPr>
            <a:xfrm>
              <a:off x="4065050" y="4294025"/>
              <a:ext cx="19750" cy="351225"/>
            </a:xfrm>
            <a:custGeom>
              <a:avLst/>
              <a:gdLst/>
              <a:ahLst/>
              <a:cxnLst/>
              <a:rect l="l" t="t" r="r" b="b"/>
              <a:pathLst>
                <a:path w="790" h="14049" extrusionOk="0">
                  <a:moveTo>
                    <a:pt x="390" y="1"/>
                  </a:moveTo>
                  <a:cubicBezTo>
                    <a:pt x="174" y="1"/>
                    <a:pt x="1" y="185"/>
                    <a:pt x="1" y="401"/>
                  </a:cubicBezTo>
                  <a:lnTo>
                    <a:pt x="1" y="13649"/>
                  </a:lnTo>
                  <a:cubicBezTo>
                    <a:pt x="1" y="13865"/>
                    <a:pt x="174" y="14048"/>
                    <a:pt x="390" y="14048"/>
                  </a:cubicBezTo>
                  <a:lnTo>
                    <a:pt x="400" y="14048"/>
                  </a:lnTo>
                  <a:cubicBezTo>
                    <a:pt x="616" y="14048"/>
                    <a:pt x="789" y="13865"/>
                    <a:pt x="789" y="13649"/>
                  </a:cubicBezTo>
                  <a:lnTo>
                    <a:pt x="789" y="401"/>
                  </a:lnTo>
                  <a:cubicBezTo>
                    <a:pt x="789" y="185"/>
                    <a:pt x="616" y="1"/>
                    <a:pt x="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0"/>
            <p:cNvSpPr/>
            <p:nvPr/>
          </p:nvSpPr>
          <p:spPr>
            <a:xfrm>
              <a:off x="4641000" y="4252425"/>
              <a:ext cx="20000" cy="427125"/>
            </a:xfrm>
            <a:custGeom>
              <a:avLst/>
              <a:gdLst/>
              <a:ahLst/>
              <a:cxnLst/>
              <a:rect l="l" t="t" r="r" b="b"/>
              <a:pathLst>
                <a:path w="800" h="17085" extrusionOk="0">
                  <a:moveTo>
                    <a:pt x="389" y="1"/>
                  </a:moveTo>
                  <a:cubicBezTo>
                    <a:pt x="173" y="1"/>
                    <a:pt x="0" y="185"/>
                    <a:pt x="0" y="401"/>
                  </a:cubicBezTo>
                  <a:lnTo>
                    <a:pt x="0" y="16696"/>
                  </a:lnTo>
                  <a:cubicBezTo>
                    <a:pt x="0" y="16912"/>
                    <a:pt x="173" y="17085"/>
                    <a:pt x="389" y="17085"/>
                  </a:cubicBezTo>
                  <a:lnTo>
                    <a:pt x="411" y="17085"/>
                  </a:lnTo>
                  <a:cubicBezTo>
                    <a:pt x="627" y="17085"/>
                    <a:pt x="800" y="16912"/>
                    <a:pt x="800" y="16696"/>
                  </a:cubicBezTo>
                  <a:lnTo>
                    <a:pt x="800" y="401"/>
                  </a:lnTo>
                  <a:cubicBezTo>
                    <a:pt x="800" y="185"/>
                    <a:pt x="627" y="1"/>
                    <a:pt x="4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0"/>
            <p:cNvSpPr/>
            <p:nvPr/>
          </p:nvSpPr>
          <p:spPr>
            <a:xfrm>
              <a:off x="3904850" y="4315650"/>
              <a:ext cx="20025" cy="307975"/>
            </a:xfrm>
            <a:custGeom>
              <a:avLst/>
              <a:gdLst/>
              <a:ahLst/>
              <a:cxnLst/>
              <a:rect l="l" t="t" r="r" b="b"/>
              <a:pathLst>
                <a:path w="801" h="12319" extrusionOk="0">
                  <a:moveTo>
                    <a:pt x="401" y="0"/>
                  </a:moveTo>
                  <a:cubicBezTo>
                    <a:pt x="185" y="0"/>
                    <a:pt x="0" y="173"/>
                    <a:pt x="0" y="389"/>
                  </a:cubicBezTo>
                  <a:lnTo>
                    <a:pt x="0" y="11930"/>
                  </a:lnTo>
                  <a:cubicBezTo>
                    <a:pt x="0" y="12146"/>
                    <a:pt x="185" y="12319"/>
                    <a:pt x="401" y="12319"/>
                  </a:cubicBezTo>
                  <a:lnTo>
                    <a:pt x="411" y="12319"/>
                  </a:lnTo>
                  <a:cubicBezTo>
                    <a:pt x="627" y="12319"/>
                    <a:pt x="800" y="12146"/>
                    <a:pt x="800" y="11930"/>
                  </a:cubicBezTo>
                  <a:lnTo>
                    <a:pt x="800" y="389"/>
                  </a:lnTo>
                  <a:cubicBezTo>
                    <a:pt x="800" y="173"/>
                    <a:pt x="627" y="0"/>
                    <a:pt x="4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0"/>
            <p:cNvSpPr/>
            <p:nvPr/>
          </p:nvSpPr>
          <p:spPr>
            <a:xfrm>
              <a:off x="3744925" y="4277825"/>
              <a:ext cx="20025" cy="383900"/>
            </a:xfrm>
            <a:custGeom>
              <a:avLst/>
              <a:gdLst/>
              <a:ahLst/>
              <a:cxnLst/>
              <a:rect l="l" t="t" r="r" b="b"/>
              <a:pathLst>
                <a:path w="801" h="15356" extrusionOk="0">
                  <a:moveTo>
                    <a:pt x="390" y="0"/>
                  </a:moveTo>
                  <a:cubicBezTo>
                    <a:pt x="173" y="0"/>
                    <a:pt x="1" y="173"/>
                    <a:pt x="1" y="389"/>
                  </a:cubicBezTo>
                  <a:lnTo>
                    <a:pt x="1" y="14955"/>
                  </a:lnTo>
                  <a:cubicBezTo>
                    <a:pt x="1" y="15171"/>
                    <a:pt x="173" y="15356"/>
                    <a:pt x="390" y="15356"/>
                  </a:cubicBezTo>
                  <a:lnTo>
                    <a:pt x="401" y="15356"/>
                  </a:lnTo>
                  <a:cubicBezTo>
                    <a:pt x="617" y="15356"/>
                    <a:pt x="800" y="15171"/>
                    <a:pt x="800" y="14955"/>
                  </a:cubicBezTo>
                  <a:lnTo>
                    <a:pt x="800" y="389"/>
                  </a:lnTo>
                  <a:cubicBezTo>
                    <a:pt x="800" y="173"/>
                    <a:pt x="617"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0"/>
            <p:cNvSpPr/>
            <p:nvPr/>
          </p:nvSpPr>
          <p:spPr>
            <a:xfrm>
              <a:off x="4160950" y="4277825"/>
              <a:ext cx="20000" cy="383900"/>
            </a:xfrm>
            <a:custGeom>
              <a:avLst/>
              <a:gdLst/>
              <a:ahLst/>
              <a:cxnLst/>
              <a:rect l="l" t="t" r="r" b="b"/>
              <a:pathLst>
                <a:path w="800" h="15356" extrusionOk="0">
                  <a:moveTo>
                    <a:pt x="389" y="0"/>
                  </a:moveTo>
                  <a:cubicBezTo>
                    <a:pt x="173" y="0"/>
                    <a:pt x="0" y="173"/>
                    <a:pt x="0" y="389"/>
                  </a:cubicBezTo>
                  <a:lnTo>
                    <a:pt x="0" y="14955"/>
                  </a:lnTo>
                  <a:cubicBezTo>
                    <a:pt x="0" y="15171"/>
                    <a:pt x="173" y="15356"/>
                    <a:pt x="389" y="15356"/>
                  </a:cubicBezTo>
                  <a:lnTo>
                    <a:pt x="400" y="15356"/>
                  </a:lnTo>
                  <a:cubicBezTo>
                    <a:pt x="617" y="15356"/>
                    <a:pt x="800" y="15171"/>
                    <a:pt x="800" y="14955"/>
                  </a:cubicBezTo>
                  <a:lnTo>
                    <a:pt x="800" y="389"/>
                  </a:lnTo>
                  <a:cubicBezTo>
                    <a:pt x="800" y="173"/>
                    <a:pt x="617" y="0"/>
                    <a:pt x="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0"/>
            <p:cNvSpPr/>
            <p:nvPr/>
          </p:nvSpPr>
          <p:spPr>
            <a:xfrm>
              <a:off x="4321150" y="4277825"/>
              <a:ext cx="19725" cy="383900"/>
            </a:xfrm>
            <a:custGeom>
              <a:avLst/>
              <a:gdLst/>
              <a:ahLst/>
              <a:cxnLst/>
              <a:rect l="l" t="t" r="r" b="b"/>
              <a:pathLst>
                <a:path w="789" h="15356" extrusionOk="0">
                  <a:moveTo>
                    <a:pt x="389" y="0"/>
                  </a:moveTo>
                  <a:cubicBezTo>
                    <a:pt x="173" y="0"/>
                    <a:pt x="0" y="173"/>
                    <a:pt x="0" y="389"/>
                  </a:cubicBezTo>
                  <a:lnTo>
                    <a:pt x="0" y="14955"/>
                  </a:lnTo>
                  <a:cubicBezTo>
                    <a:pt x="0" y="15171"/>
                    <a:pt x="173" y="15356"/>
                    <a:pt x="389" y="15356"/>
                  </a:cubicBezTo>
                  <a:lnTo>
                    <a:pt x="400" y="15356"/>
                  </a:lnTo>
                  <a:cubicBezTo>
                    <a:pt x="616" y="15356"/>
                    <a:pt x="789" y="15171"/>
                    <a:pt x="789" y="14955"/>
                  </a:cubicBezTo>
                  <a:lnTo>
                    <a:pt x="789" y="389"/>
                  </a:lnTo>
                  <a:cubicBezTo>
                    <a:pt x="789" y="173"/>
                    <a:pt x="616" y="0"/>
                    <a:pt x="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4705000" y="4277825"/>
              <a:ext cx="20025" cy="383900"/>
            </a:xfrm>
            <a:custGeom>
              <a:avLst/>
              <a:gdLst/>
              <a:ahLst/>
              <a:cxnLst/>
              <a:rect l="l" t="t" r="r" b="b"/>
              <a:pathLst>
                <a:path w="801" h="15356" extrusionOk="0">
                  <a:moveTo>
                    <a:pt x="390" y="0"/>
                  </a:moveTo>
                  <a:cubicBezTo>
                    <a:pt x="174" y="0"/>
                    <a:pt x="1" y="173"/>
                    <a:pt x="1" y="389"/>
                  </a:cubicBezTo>
                  <a:lnTo>
                    <a:pt x="1" y="14955"/>
                  </a:lnTo>
                  <a:cubicBezTo>
                    <a:pt x="1" y="15171"/>
                    <a:pt x="174" y="15356"/>
                    <a:pt x="390" y="15356"/>
                  </a:cubicBezTo>
                  <a:lnTo>
                    <a:pt x="401" y="15356"/>
                  </a:lnTo>
                  <a:cubicBezTo>
                    <a:pt x="617" y="15356"/>
                    <a:pt x="800" y="15171"/>
                    <a:pt x="800" y="14955"/>
                  </a:cubicBezTo>
                  <a:lnTo>
                    <a:pt x="800" y="389"/>
                  </a:lnTo>
                  <a:cubicBezTo>
                    <a:pt x="800" y="173"/>
                    <a:pt x="617"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a:off x="4609125" y="4277825"/>
              <a:ext cx="19725" cy="383900"/>
            </a:xfrm>
            <a:custGeom>
              <a:avLst/>
              <a:gdLst/>
              <a:ahLst/>
              <a:cxnLst/>
              <a:rect l="l" t="t" r="r" b="b"/>
              <a:pathLst>
                <a:path w="789" h="15356" extrusionOk="0">
                  <a:moveTo>
                    <a:pt x="389" y="0"/>
                  </a:moveTo>
                  <a:cubicBezTo>
                    <a:pt x="173" y="0"/>
                    <a:pt x="0" y="173"/>
                    <a:pt x="0" y="389"/>
                  </a:cubicBezTo>
                  <a:lnTo>
                    <a:pt x="0" y="14955"/>
                  </a:lnTo>
                  <a:cubicBezTo>
                    <a:pt x="0" y="15171"/>
                    <a:pt x="173" y="15356"/>
                    <a:pt x="389" y="15356"/>
                  </a:cubicBezTo>
                  <a:lnTo>
                    <a:pt x="400" y="15356"/>
                  </a:lnTo>
                  <a:cubicBezTo>
                    <a:pt x="616" y="15356"/>
                    <a:pt x="789" y="15171"/>
                    <a:pt x="789" y="14955"/>
                  </a:cubicBezTo>
                  <a:lnTo>
                    <a:pt x="789" y="389"/>
                  </a:lnTo>
                  <a:cubicBezTo>
                    <a:pt x="789" y="173"/>
                    <a:pt x="616" y="0"/>
                    <a:pt x="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4737175" y="4335900"/>
              <a:ext cx="19725" cy="267725"/>
            </a:xfrm>
            <a:custGeom>
              <a:avLst/>
              <a:gdLst/>
              <a:ahLst/>
              <a:cxnLst/>
              <a:rect l="l" t="t" r="r" b="b"/>
              <a:pathLst>
                <a:path w="789" h="10709" extrusionOk="0">
                  <a:moveTo>
                    <a:pt x="389" y="1"/>
                  </a:moveTo>
                  <a:cubicBezTo>
                    <a:pt x="173" y="1"/>
                    <a:pt x="0" y="174"/>
                    <a:pt x="0" y="390"/>
                  </a:cubicBezTo>
                  <a:lnTo>
                    <a:pt x="0" y="10310"/>
                  </a:lnTo>
                  <a:cubicBezTo>
                    <a:pt x="0" y="10526"/>
                    <a:pt x="173" y="10709"/>
                    <a:pt x="389" y="10709"/>
                  </a:cubicBezTo>
                  <a:lnTo>
                    <a:pt x="400" y="10709"/>
                  </a:lnTo>
                  <a:cubicBezTo>
                    <a:pt x="616" y="10709"/>
                    <a:pt x="789" y="10526"/>
                    <a:pt x="789" y="10310"/>
                  </a:cubicBezTo>
                  <a:lnTo>
                    <a:pt x="789" y="390"/>
                  </a:lnTo>
                  <a:cubicBezTo>
                    <a:pt x="789" y="174"/>
                    <a:pt x="616" y="1"/>
                    <a:pt x="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0"/>
            <p:cNvSpPr/>
            <p:nvPr/>
          </p:nvSpPr>
          <p:spPr>
            <a:xfrm>
              <a:off x="3713050" y="4335900"/>
              <a:ext cx="19750" cy="267725"/>
            </a:xfrm>
            <a:custGeom>
              <a:avLst/>
              <a:gdLst/>
              <a:ahLst/>
              <a:cxnLst/>
              <a:rect l="l" t="t" r="r" b="b"/>
              <a:pathLst>
                <a:path w="790" h="10709" extrusionOk="0">
                  <a:moveTo>
                    <a:pt x="389" y="1"/>
                  </a:moveTo>
                  <a:cubicBezTo>
                    <a:pt x="173" y="1"/>
                    <a:pt x="0" y="174"/>
                    <a:pt x="0" y="390"/>
                  </a:cubicBezTo>
                  <a:lnTo>
                    <a:pt x="0" y="10310"/>
                  </a:lnTo>
                  <a:cubicBezTo>
                    <a:pt x="0" y="10526"/>
                    <a:pt x="173" y="10709"/>
                    <a:pt x="389" y="10709"/>
                  </a:cubicBezTo>
                  <a:lnTo>
                    <a:pt x="401" y="10709"/>
                  </a:lnTo>
                  <a:cubicBezTo>
                    <a:pt x="617" y="10709"/>
                    <a:pt x="790" y="10526"/>
                    <a:pt x="790" y="10310"/>
                  </a:cubicBezTo>
                  <a:lnTo>
                    <a:pt x="790" y="390"/>
                  </a:lnTo>
                  <a:cubicBezTo>
                    <a:pt x="790" y="174"/>
                    <a:pt x="617" y="1"/>
                    <a:pt x="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0"/>
            <p:cNvSpPr/>
            <p:nvPr/>
          </p:nvSpPr>
          <p:spPr>
            <a:xfrm>
              <a:off x="3680900" y="4391275"/>
              <a:ext cx="20025" cy="157000"/>
            </a:xfrm>
            <a:custGeom>
              <a:avLst/>
              <a:gdLst/>
              <a:ahLst/>
              <a:cxnLst/>
              <a:rect l="l" t="t" r="r" b="b"/>
              <a:pathLst>
                <a:path w="801" h="6280" extrusionOk="0">
                  <a:moveTo>
                    <a:pt x="390" y="1"/>
                  </a:moveTo>
                  <a:cubicBezTo>
                    <a:pt x="174" y="1"/>
                    <a:pt x="1" y="174"/>
                    <a:pt x="1" y="390"/>
                  </a:cubicBezTo>
                  <a:lnTo>
                    <a:pt x="1" y="5879"/>
                  </a:lnTo>
                  <a:cubicBezTo>
                    <a:pt x="1" y="6095"/>
                    <a:pt x="174" y="6279"/>
                    <a:pt x="390" y="6279"/>
                  </a:cubicBezTo>
                  <a:lnTo>
                    <a:pt x="400" y="6279"/>
                  </a:lnTo>
                  <a:cubicBezTo>
                    <a:pt x="616" y="6279"/>
                    <a:pt x="801" y="6095"/>
                    <a:pt x="801" y="5879"/>
                  </a:cubicBezTo>
                  <a:lnTo>
                    <a:pt x="801" y="390"/>
                  </a:lnTo>
                  <a:cubicBezTo>
                    <a:pt x="801" y="174"/>
                    <a:pt x="616" y="1"/>
                    <a:pt x="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0"/>
            <p:cNvSpPr/>
            <p:nvPr/>
          </p:nvSpPr>
          <p:spPr>
            <a:xfrm>
              <a:off x="3649025" y="4401825"/>
              <a:ext cx="19750" cy="135625"/>
            </a:xfrm>
            <a:custGeom>
              <a:avLst/>
              <a:gdLst/>
              <a:ahLst/>
              <a:cxnLst/>
              <a:rect l="l" t="t" r="r" b="b"/>
              <a:pathLst>
                <a:path w="790" h="5425" extrusionOk="0">
                  <a:moveTo>
                    <a:pt x="390" y="1"/>
                  </a:moveTo>
                  <a:cubicBezTo>
                    <a:pt x="174" y="1"/>
                    <a:pt x="1" y="184"/>
                    <a:pt x="1" y="400"/>
                  </a:cubicBezTo>
                  <a:lnTo>
                    <a:pt x="1" y="5025"/>
                  </a:lnTo>
                  <a:cubicBezTo>
                    <a:pt x="1" y="5241"/>
                    <a:pt x="174" y="5425"/>
                    <a:pt x="390" y="5425"/>
                  </a:cubicBezTo>
                  <a:lnTo>
                    <a:pt x="400" y="5425"/>
                  </a:lnTo>
                  <a:cubicBezTo>
                    <a:pt x="616" y="5425"/>
                    <a:pt x="789" y="5241"/>
                    <a:pt x="789" y="5025"/>
                  </a:cubicBezTo>
                  <a:lnTo>
                    <a:pt x="789" y="400"/>
                  </a:lnTo>
                  <a:cubicBezTo>
                    <a:pt x="789" y="184"/>
                    <a:pt x="616" y="1"/>
                    <a:pt x="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0"/>
            <p:cNvSpPr/>
            <p:nvPr/>
          </p:nvSpPr>
          <p:spPr>
            <a:xfrm>
              <a:off x="3521000" y="4421000"/>
              <a:ext cx="19725" cy="97275"/>
            </a:xfrm>
            <a:custGeom>
              <a:avLst/>
              <a:gdLst/>
              <a:ahLst/>
              <a:cxnLst/>
              <a:rect l="l" t="t" r="r" b="b"/>
              <a:pathLst>
                <a:path w="789" h="3891" extrusionOk="0">
                  <a:moveTo>
                    <a:pt x="389" y="0"/>
                  </a:moveTo>
                  <a:cubicBezTo>
                    <a:pt x="173" y="0"/>
                    <a:pt x="0" y="173"/>
                    <a:pt x="0" y="389"/>
                  </a:cubicBezTo>
                  <a:lnTo>
                    <a:pt x="0" y="3501"/>
                  </a:lnTo>
                  <a:cubicBezTo>
                    <a:pt x="0" y="3717"/>
                    <a:pt x="173" y="3890"/>
                    <a:pt x="389" y="3890"/>
                  </a:cubicBezTo>
                  <a:lnTo>
                    <a:pt x="399" y="3890"/>
                  </a:lnTo>
                  <a:cubicBezTo>
                    <a:pt x="616" y="3890"/>
                    <a:pt x="788" y="3717"/>
                    <a:pt x="788" y="3501"/>
                  </a:cubicBezTo>
                  <a:lnTo>
                    <a:pt x="788" y="389"/>
                  </a:lnTo>
                  <a:cubicBezTo>
                    <a:pt x="788" y="173"/>
                    <a:pt x="616" y="0"/>
                    <a:pt x="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0"/>
            <p:cNvSpPr/>
            <p:nvPr/>
          </p:nvSpPr>
          <p:spPr>
            <a:xfrm>
              <a:off x="4928975" y="4432075"/>
              <a:ext cx="20000" cy="75400"/>
            </a:xfrm>
            <a:custGeom>
              <a:avLst/>
              <a:gdLst/>
              <a:ahLst/>
              <a:cxnLst/>
              <a:rect l="l" t="t" r="r" b="b"/>
              <a:pathLst>
                <a:path w="800" h="3016" extrusionOk="0">
                  <a:moveTo>
                    <a:pt x="400" y="1"/>
                  </a:moveTo>
                  <a:cubicBezTo>
                    <a:pt x="183" y="1"/>
                    <a:pt x="0" y="174"/>
                    <a:pt x="0" y="390"/>
                  </a:cubicBezTo>
                  <a:lnTo>
                    <a:pt x="0" y="2616"/>
                  </a:lnTo>
                  <a:cubicBezTo>
                    <a:pt x="0" y="2832"/>
                    <a:pt x="183" y="3015"/>
                    <a:pt x="400" y="3015"/>
                  </a:cubicBezTo>
                  <a:lnTo>
                    <a:pt x="411" y="3015"/>
                  </a:lnTo>
                  <a:cubicBezTo>
                    <a:pt x="627" y="3015"/>
                    <a:pt x="800" y="2832"/>
                    <a:pt x="800" y="2616"/>
                  </a:cubicBezTo>
                  <a:lnTo>
                    <a:pt x="800" y="390"/>
                  </a:lnTo>
                  <a:cubicBezTo>
                    <a:pt x="800" y="174"/>
                    <a:pt x="627" y="1"/>
                    <a:pt x="4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0"/>
            <p:cNvSpPr/>
            <p:nvPr/>
          </p:nvSpPr>
          <p:spPr>
            <a:xfrm>
              <a:off x="3616875" y="4365875"/>
              <a:ext cx="20025" cy="207500"/>
            </a:xfrm>
            <a:custGeom>
              <a:avLst/>
              <a:gdLst/>
              <a:ahLst/>
              <a:cxnLst/>
              <a:rect l="l" t="t" r="r" b="b"/>
              <a:pathLst>
                <a:path w="801" h="8300" extrusionOk="0">
                  <a:moveTo>
                    <a:pt x="390" y="1"/>
                  </a:moveTo>
                  <a:cubicBezTo>
                    <a:pt x="174" y="1"/>
                    <a:pt x="1" y="174"/>
                    <a:pt x="1" y="390"/>
                  </a:cubicBezTo>
                  <a:lnTo>
                    <a:pt x="1" y="7911"/>
                  </a:lnTo>
                  <a:cubicBezTo>
                    <a:pt x="1" y="8127"/>
                    <a:pt x="174" y="8300"/>
                    <a:pt x="390" y="8300"/>
                  </a:cubicBezTo>
                  <a:lnTo>
                    <a:pt x="401" y="8300"/>
                  </a:lnTo>
                  <a:cubicBezTo>
                    <a:pt x="617" y="8300"/>
                    <a:pt x="800" y="8127"/>
                    <a:pt x="800" y="7911"/>
                  </a:cubicBezTo>
                  <a:lnTo>
                    <a:pt x="800" y="390"/>
                  </a:lnTo>
                  <a:cubicBezTo>
                    <a:pt x="800" y="174"/>
                    <a:pt x="617" y="1"/>
                    <a:pt x="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0"/>
            <p:cNvSpPr/>
            <p:nvPr/>
          </p:nvSpPr>
          <p:spPr>
            <a:xfrm>
              <a:off x="4864925" y="4393450"/>
              <a:ext cx="20025" cy="152375"/>
            </a:xfrm>
            <a:custGeom>
              <a:avLst/>
              <a:gdLst/>
              <a:ahLst/>
              <a:cxnLst/>
              <a:rect l="l" t="t" r="r" b="b"/>
              <a:pathLst>
                <a:path w="801" h="6095" extrusionOk="0">
                  <a:moveTo>
                    <a:pt x="401" y="0"/>
                  </a:moveTo>
                  <a:cubicBezTo>
                    <a:pt x="185" y="0"/>
                    <a:pt x="1" y="184"/>
                    <a:pt x="1" y="400"/>
                  </a:cubicBezTo>
                  <a:lnTo>
                    <a:pt x="1" y="5695"/>
                  </a:lnTo>
                  <a:cubicBezTo>
                    <a:pt x="1" y="5911"/>
                    <a:pt x="185" y="6095"/>
                    <a:pt x="401" y="6095"/>
                  </a:cubicBezTo>
                  <a:lnTo>
                    <a:pt x="411" y="6095"/>
                  </a:lnTo>
                  <a:cubicBezTo>
                    <a:pt x="628" y="6095"/>
                    <a:pt x="800" y="5911"/>
                    <a:pt x="800" y="5695"/>
                  </a:cubicBezTo>
                  <a:lnTo>
                    <a:pt x="800" y="400"/>
                  </a:lnTo>
                  <a:cubicBezTo>
                    <a:pt x="800" y="184"/>
                    <a:pt x="628" y="0"/>
                    <a:pt x="4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p:nvPr/>
          </p:nvSpPr>
          <p:spPr>
            <a:xfrm>
              <a:off x="4897100" y="4415050"/>
              <a:ext cx="20000" cy="109175"/>
            </a:xfrm>
            <a:custGeom>
              <a:avLst/>
              <a:gdLst/>
              <a:ahLst/>
              <a:cxnLst/>
              <a:rect l="l" t="t" r="r" b="b"/>
              <a:pathLst>
                <a:path w="800" h="4367" extrusionOk="0">
                  <a:moveTo>
                    <a:pt x="389" y="1"/>
                  </a:moveTo>
                  <a:cubicBezTo>
                    <a:pt x="173" y="1"/>
                    <a:pt x="0" y="173"/>
                    <a:pt x="0" y="390"/>
                  </a:cubicBezTo>
                  <a:lnTo>
                    <a:pt x="0" y="3977"/>
                  </a:lnTo>
                  <a:cubicBezTo>
                    <a:pt x="0" y="4193"/>
                    <a:pt x="173" y="4366"/>
                    <a:pt x="389" y="4366"/>
                  </a:cubicBezTo>
                  <a:lnTo>
                    <a:pt x="400" y="4366"/>
                  </a:lnTo>
                  <a:cubicBezTo>
                    <a:pt x="616" y="4366"/>
                    <a:pt x="800" y="4193"/>
                    <a:pt x="800" y="3977"/>
                  </a:cubicBezTo>
                  <a:lnTo>
                    <a:pt x="800" y="390"/>
                  </a:lnTo>
                  <a:cubicBezTo>
                    <a:pt x="800" y="173"/>
                    <a:pt x="616" y="1"/>
                    <a:pt x="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0"/>
            <p:cNvSpPr/>
            <p:nvPr/>
          </p:nvSpPr>
          <p:spPr>
            <a:xfrm>
              <a:off x="4833050" y="4373725"/>
              <a:ext cx="20025" cy="191825"/>
            </a:xfrm>
            <a:custGeom>
              <a:avLst/>
              <a:gdLst/>
              <a:ahLst/>
              <a:cxnLst/>
              <a:rect l="l" t="t" r="r" b="b"/>
              <a:pathLst>
                <a:path w="801" h="7673" extrusionOk="0">
                  <a:moveTo>
                    <a:pt x="390" y="1"/>
                  </a:moveTo>
                  <a:cubicBezTo>
                    <a:pt x="174" y="1"/>
                    <a:pt x="1" y="174"/>
                    <a:pt x="1" y="390"/>
                  </a:cubicBezTo>
                  <a:lnTo>
                    <a:pt x="1" y="7284"/>
                  </a:lnTo>
                  <a:cubicBezTo>
                    <a:pt x="1" y="7500"/>
                    <a:pt x="174" y="7673"/>
                    <a:pt x="390" y="7673"/>
                  </a:cubicBezTo>
                  <a:lnTo>
                    <a:pt x="401" y="7673"/>
                  </a:lnTo>
                  <a:cubicBezTo>
                    <a:pt x="617" y="7673"/>
                    <a:pt x="800" y="7500"/>
                    <a:pt x="800" y="7284"/>
                  </a:cubicBezTo>
                  <a:lnTo>
                    <a:pt x="800" y="390"/>
                  </a:lnTo>
                  <a:cubicBezTo>
                    <a:pt x="800" y="174"/>
                    <a:pt x="617" y="1"/>
                    <a:pt x="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0"/>
            <p:cNvSpPr/>
            <p:nvPr/>
          </p:nvSpPr>
          <p:spPr>
            <a:xfrm>
              <a:off x="4801175" y="4415875"/>
              <a:ext cx="19750" cy="107550"/>
            </a:xfrm>
            <a:custGeom>
              <a:avLst/>
              <a:gdLst/>
              <a:ahLst/>
              <a:cxnLst/>
              <a:rect l="l" t="t" r="r" b="b"/>
              <a:pathLst>
                <a:path w="790" h="4302" extrusionOk="0">
                  <a:moveTo>
                    <a:pt x="390" y="0"/>
                  </a:moveTo>
                  <a:cubicBezTo>
                    <a:pt x="174" y="0"/>
                    <a:pt x="1" y="173"/>
                    <a:pt x="1" y="389"/>
                  </a:cubicBezTo>
                  <a:lnTo>
                    <a:pt x="1" y="3912"/>
                  </a:lnTo>
                  <a:cubicBezTo>
                    <a:pt x="1" y="4128"/>
                    <a:pt x="174" y="4301"/>
                    <a:pt x="390" y="4301"/>
                  </a:cubicBezTo>
                  <a:lnTo>
                    <a:pt x="401" y="4301"/>
                  </a:lnTo>
                  <a:cubicBezTo>
                    <a:pt x="617" y="4301"/>
                    <a:pt x="790" y="4128"/>
                    <a:pt x="790" y="3912"/>
                  </a:cubicBezTo>
                  <a:lnTo>
                    <a:pt x="790" y="389"/>
                  </a:lnTo>
                  <a:cubicBezTo>
                    <a:pt x="790" y="173"/>
                    <a:pt x="617"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0"/>
            <p:cNvSpPr/>
            <p:nvPr/>
          </p:nvSpPr>
          <p:spPr>
            <a:xfrm>
              <a:off x="4769050" y="4390200"/>
              <a:ext cx="20000" cy="158875"/>
            </a:xfrm>
            <a:custGeom>
              <a:avLst/>
              <a:gdLst/>
              <a:ahLst/>
              <a:cxnLst/>
              <a:rect l="l" t="t" r="r" b="b"/>
              <a:pathLst>
                <a:path w="800" h="6355" extrusionOk="0">
                  <a:moveTo>
                    <a:pt x="389" y="0"/>
                  </a:moveTo>
                  <a:cubicBezTo>
                    <a:pt x="173" y="0"/>
                    <a:pt x="0" y="173"/>
                    <a:pt x="0" y="389"/>
                  </a:cubicBezTo>
                  <a:lnTo>
                    <a:pt x="0" y="5965"/>
                  </a:lnTo>
                  <a:cubicBezTo>
                    <a:pt x="0" y="6181"/>
                    <a:pt x="173" y="6354"/>
                    <a:pt x="389" y="6354"/>
                  </a:cubicBezTo>
                  <a:lnTo>
                    <a:pt x="400" y="6354"/>
                  </a:lnTo>
                  <a:cubicBezTo>
                    <a:pt x="616" y="6354"/>
                    <a:pt x="800" y="6181"/>
                    <a:pt x="800" y="5965"/>
                  </a:cubicBezTo>
                  <a:lnTo>
                    <a:pt x="800" y="389"/>
                  </a:lnTo>
                  <a:cubicBezTo>
                    <a:pt x="800" y="173"/>
                    <a:pt x="616" y="0"/>
                    <a:pt x="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0"/>
            <p:cNvSpPr/>
            <p:nvPr/>
          </p:nvSpPr>
          <p:spPr>
            <a:xfrm>
              <a:off x="3328900" y="4335900"/>
              <a:ext cx="19750" cy="267725"/>
            </a:xfrm>
            <a:custGeom>
              <a:avLst/>
              <a:gdLst/>
              <a:ahLst/>
              <a:cxnLst/>
              <a:rect l="l" t="t" r="r" b="b"/>
              <a:pathLst>
                <a:path w="790" h="10709" extrusionOk="0">
                  <a:moveTo>
                    <a:pt x="390" y="1"/>
                  </a:moveTo>
                  <a:cubicBezTo>
                    <a:pt x="174" y="1"/>
                    <a:pt x="1" y="174"/>
                    <a:pt x="1" y="390"/>
                  </a:cubicBezTo>
                  <a:lnTo>
                    <a:pt x="1" y="10310"/>
                  </a:lnTo>
                  <a:cubicBezTo>
                    <a:pt x="1" y="10526"/>
                    <a:pt x="174" y="10709"/>
                    <a:pt x="390" y="10709"/>
                  </a:cubicBezTo>
                  <a:lnTo>
                    <a:pt x="401" y="10709"/>
                  </a:lnTo>
                  <a:cubicBezTo>
                    <a:pt x="617" y="10709"/>
                    <a:pt x="790" y="10526"/>
                    <a:pt x="790" y="10310"/>
                  </a:cubicBezTo>
                  <a:lnTo>
                    <a:pt x="790" y="390"/>
                  </a:lnTo>
                  <a:cubicBezTo>
                    <a:pt x="790" y="174"/>
                    <a:pt x="617" y="1"/>
                    <a:pt x="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0"/>
            <p:cNvSpPr/>
            <p:nvPr/>
          </p:nvSpPr>
          <p:spPr>
            <a:xfrm>
              <a:off x="3456950" y="4393450"/>
              <a:ext cx="19750" cy="152375"/>
            </a:xfrm>
            <a:custGeom>
              <a:avLst/>
              <a:gdLst/>
              <a:ahLst/>
              <a:cxnLst/>
              <a:rect l="l" t="t" r="r" b="b"/>
              <a:pathLst>
                <a:path w="790" h="6095" extrusionOk="0">
                  <a:moveTo>
                    <a:pt x="390" y="0"/>
                  </a:moveTo>
                  <a:cubicBezTo>
                    <a:pt x="174" y="0"/>
                    <a:pt x="1" y="184"/>
                    <a:pt x="1" y="400"/>
                  </a:cubicBezTo>
                  <a:lnTo>
                    <a:pt x="1" y="5695"/>
                  </a:lnTo>
                  <a:cubicBezTo>
                    <a:pt x="1" y="5911"/>
                    <a:pt x="174" y="6095"/>
                    <a:pt x="390" y="6095"/>
                  </a:cubicBezTo>
                  <a:lnTo>
                    <a:pt x="401" y="6095"/>
                  </a:lnTo>
                  <a:cubicBezTo>
                    <a:pt x="617" y="6095"/>
                    <a:pt x="790" y="5911"/>
                    <a:pt x="790" y="5695"/>
                  </a:cubicBezTo>
                  <a:lnTo>
                    <a:pt x="790" y="400"/>
                  </a:lnTo>
                  <a:cubicBezTo>
                    <a:pt x="790" y="184"/>
                    <a:pt x="617"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0"/>
            <p:cNvSpPr/>
            <p:nvPr/>
          </p:nvSpPr>
          <p:spPr>
            <a:xfrm>
              <a:off x="3488825" y="4415050"/>
              <a:ext cx="20025" cy="109175"/>
            </a:xfrm>
            <a:custGeom>
              <a:avLst/>
              <a:gdLst/>
              <a:ahLst/>
              <a:cxnLst/>
              <a:rect l="l" t="t" r="r" b="b"/>
              <a:pathLst>
                <a:path w="801" h="4367" extrusionOk="0">
                  <a:moveTo>
                    <a:pt x="401" y="1"/>
                  </a:moveTo>
                  <a:cubicBezTo>
                    <a:pt x="185" y="1"/>
                    <a:pt x="1" y="173"/>
                    <a:pt x="1" y="390"/>
                  </a:cubicBezTo>
                  <a:lnTo>
                    <a:pt x="1" y="3977"/>
                  </a:lnTo>
                  <a:cubicBezTo>
                    <a:pt x="1" y="4193"/>
                    <a:pt x="185" y="4366"/>
                    <a:pt x="401" y="4366"/>
                  </a:cubicBezTo>
                  <a:lnTo>
                    <a:pt x="411" y="4366"/>
                  </a:lnTo>
                  <a:cubicBezTo>
                    <a:pt x="627" y="4366"/>
                    <a:pt x="800" y="4193"/>
                    <a:pt x="800" y="3977"/>
                  </a:cubicBezTo>
                  <a:lnTo>
                    <a:pt x="800" y="390"/>
                  </a:lnTo>
                  <a:cubicBezTo>
                    <a:pt x="800" y="173"/>
                    <a:pt x="627" y="1"/>
                    <a:pt x="4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p:nvPr/>
          </p:nvSpPr>
          <p:spPr>
            <a:xfrm>
              <a:off x="3424825" y="4373725"/>
              <a:ext cx="20000" cy="191825"/>
            </a:xfrm>
            <a:custGeom>
              <a:avLst/>
              <a:gdLst/>
              <a:ahLst/>
              <a:cxnLst/>
              <a:rect l="l" t="t" r="r" b="b"/>
              <a:pathLst>
                <a:path w="800" h="7673" extrusionOk="0">
                  <a:moveTo>
                    <a:pt x="400" y="1"/>
                  </a:moveTo>
                  <a:cubicBezTo>
                    <a:pt x="183" y="1"/>
                    <a:pt x="0" y="174"/>
                    <a:pt x="0" y="390"/>
                  </a:cubicBezTo>
                  <a:lnTo>
                    <a:pt x="0" y="7284"/>
                  </a:lnTo>
                  <a:cubicBezTo>
                    <a:pt x="0" y="7500"/>
                    <a:pt x="183" y="7673"/>
                    <a:pt x="400" y="7673"/>
                  </a:cubicBezTo>
                  <a:lnTo>
                    <a:pt x="411" y="7673"/>
                  </a:lnTo>
                  <a:cubicBezTo>
                    <a:pt x="627" y="7673"/>
                    <a:pt x="800" y="7500"/>
                    <a:pt x="800" y="7284"/>
                  </a:cubicBezTo>
                  <a:lnTo>
                    <a:pt x="800" y="390"/>
                  </a:lnTo>
                  <a:cubicBezTo>
                    <a:pt x="800" y="174"/>
                    <a:pt x="627" y="1"/>
                    <a:pt x="4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3392950" y="4415875"/>
              <a:ext cx="19725" cy="107550"/>
            </a:xfrm>
            <a:custGeom>
              <a:avLst/>
              <a:gdLst/>
              <a:ahLst/>
              <a:cxnLst/>
              <a:rect l="l" t="t" r="r" b="b"/>
              <a:pathLst>
                <a:path w="789" h="4302" extrusionOk="0">
                  <a:moveTo>
                    <a:pt x="389" y="0"/>
                  </a:moveTo>
                  <a:cubicBezTo>
                    <a:pt x="173" y="0"/>
                    <a:pt x="0" y="173"/>
                    <a:pt x="0" y="389"/>
                  </a:cubicBezTo>
                  <a:lnTo>
                    <a:pt x="0" y="3912"/>
                  </a:lnTo>
                  <a:cubicBezTo>
                    <a:pt x="0" y="4128"/>
                    <a:pt x="173" y="4301"/>
                    <a:pt x="389" y="4301"/>
                  </a:cubicBezTo>
                  <a:lnTo>
                    <a:pt x="400" y="4301"/>
                  </a:lnTo>
                  <a:cubicBezTo>
                    <a:pt x="616" y="4301"/>
                    <a:pt x="789" y="4128"/>
                    <a:pt x="789" y="3912"/>
                  </a:cubicBezTo>
                  <a:lnTo>
                    <a:pt x="789" y="389"/>
                  </a:lnTo>
                  <a:cubicBezTo>
                    <a:pt x="789" y="173"/>
                    <a:pt x="616" y="0"/>
                    <a:pt x="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3360775" y="4390200"/>
              <a:ext cx="20025" cy="158875"/>
            </a:xfrm>
            <a:custGeom>
              <a:avLst/>
              <a:gdLst/>
              <a:ahLst/>
              <a:cxnLst/>
              <a:rect l="l" t="t" r="r" b="b"/>
              <a:pathLst>
                <a:path w="801" h="6355" extrusionOk="0">
                  <a:moveTo>
                    <a:pt x="401" y="0"/>
                  </a:moveTo>
                  <a:cubicBezTo>
                    <a:pt x="185" y="0"/>
                    <a:pt x="1" y="173"/>
                    <a:pt x="1" y="389"/>
                  </a:cubicBezTo>
                  <a:lnTo>
                    <a:pt x="1" y="5965"/>
                  </a:lnTo>
                  <a:cubicBezTo>
                    <a:pt x="1" y="6181"/>
                    <a:pt x="185" y="6354"/>
                    <a:pt x="401" y="6354"/>
                  </a:cubicBezTo>
                  <a:lnTo>
                    <a:pt x="411" y="6354"/>
                  </a:lnTo>
                  <a:cubicBezTo>
                    <a:pt x="628" y="6354"/>
                    <a:pt x="800" y="6181"/>
                    <a:pt x="800" y="5965"/>
                  </a:cubicBezTo>
                  <a:lnTo>
                    <a:pt x="800" y="389"/>
                  </a:lnTo>
                  <a:cubicBezTo>
                    <a:pt x="800" y="173"/>
                    <a:pt x="628" y="0"/>
                    <a:pt x="4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p:nvPr/>
          </p:nvSpPr>
          <p:spPr>
            <a:xfrm>
              <a:off x="4032900" y="4335900"/>
              <a:ext cx="20000" cy="267725"/>
            </a:xfrm>
            <a:custGeom>
              <a:avLst/>
              <a:gdLst/>
              <a:ahLst/>
              <a:cxnLst/>
              <a:rect l="l" t="t" r="r" b="b"/>
              <a:pathLst>
                <a:path w="800" h="10709" extrusionOk="0">
                  <a:moveTo>
                    <a:pt x="401" y="1"/>
                  </a:moveTo>
                  <a:cubicBezTo>
                    <a:pt x="184" y="1"/>
                    <a:pt x="0" y="174"/>
                    <a:pt x="0" y="390"/>
                  </a:cubicBezTo>
                  <a:lnTo>
                    <a:pt x="0" y="10310"/>
                  </a:lnTo>
                  <a:cubicBezTo>
                    <a:pt x="0" y="10526"/>
                    <a:pt x="184" y="10709"/>
                    <a:pt x="401" y="10709"/>
                  </a:cubicBezTo>
                  <a:lnTo>
                    <a:pt x="411" y="10709"/>
                  </a:lnTo>
                  <a:cubicBezTo>
                    <a:pt x="627" y="10709"/>
                    <a:pt x="800" y="10526"/>
                    <a:pt x="800" y="10310"/>
                  </a:cubicBezTo>
                  <a:lnTo>
                    <a:pt x="800" y="390"/>
                  </a:lnTo>
                  <a:cubicBezTo>
                    <a:pt x="800" y="174"/>
                    <a:pt x="627" y="1"/>
                    <a:pt x="4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0"/>
            <p:cNvSpPr/>
            <p:nvPr/>
          </p:nvSpPr>
          <p:spPr>
            <a:xfrm>
              <a:off x="4129075" y="4335900"/>
              <a:ext cx="19750" cy="267725"/>
            </a:xfrm>
            <a:custGeom>
              <a:avLst/>
              <a:gdLst/>
              <a:ahLst/>
              <a:cxnLst/>
              <a:rect l="l" t="t" r="r" b="b"/>
              <a:pathLst>
                <a:path w="790" h="10709" extrusionOk="0">
                  <a:moveTo>
                    <a:pt x="389" y="1"/>
                  </a:moveTo>
                  <a:cubicBezTo>
                    <a:pt x="173" y="1"/>
                    <a:pt x="0" y="174"/>
                    <a:pt x="0" y="390"/>
                  </a:cubicBezTo>
                  <a:lnTo>
                    <a:pt x="0" y="10310"/>
                  </a:lnTo>
                  <a:cubicBezTo>
                    <a:pt x="0" y="10526"/>
                    <a:pt x="173" y="10709"/>
                    <a:pt x="389" y="10709"/>
                  </a:cubicBezTo>
                  <a:lnTo>
                    <a:pt x="400" y="10709"/>
                  </a:lnTo>
                  <a:cubicBezTo>
                    <a:pt x="617" y="10709"/>
                    <a:pt x="789" y="10526"/>
                    <a:pt x="789" y="10310"/>
                  </a:cubicBezTo>
                  <a:lnTo>
                    <a:pt x="789" y="390"/>
                  </a:lnTo>
                  <a:cubicBezTo>
                    <a:pt x="789" y="174"/>
                    <a:pt x="617" y="1"/>
                    <a:pt x="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0"/>
            <p:cNvSpPr/>
            <p:nvPr/>
          </p:nvSpPr>
          <p:spPr>
            <a:xfrm>
              <a:off x="4001025" y="4427225"/>
              <a:ext cx="19750" cy="85100"/>
            </a:xfrm>
            <a:custGeom>
              <a:avLst/>
              <a:gdLst/>
              <a:ahLst/>
              <a:cxnLst/>
              <a:rect l="l" t="t" r="r" b="b"/>
              <a:pathLst>
                <a:path w="790" h="3404" extrusionOk="0">
                  <a:moveTo>
                    <a:pt x="389" y="0"/>
                  </a:moveTo>
                  <a:cubicBezTo>
                    <a:pt x="173" y="0"/>
                    <a:pt x="0" y="173"/>
                    <a:pt x="0" y="389"/>
                  </a:cubicBezTo>
                  <a:lnTo>
                    <a:pt x="0" y="3004"/>
                  </a:lnTo>
                  <a:cubicBezTo>
                    <a:pt x="0" y="3220"/>
                    <a:pt x="173" y="3404"/>
                    <a:pt x="389" y="3404"/>
                  </a:cubicBezTo>
                  <a:lnTo>
                    <a:pt x="401" y="3404"/>
                  </a:lnTo>
                  <a:cubicBezTo>
                    <a:pt x="617" y="3404"/>
                    <a:pt x="790" y="3220"/>
                    <a:pt x="790" y="3004"/>
                  </a:cubicBezTo>
                  <a:lnTo>
                    <a:pt x="790" y="389"/>
                  </a:lnTo>
                  <a:cubicBezTo>
                    <a:pt x="790" y="173"/>
                    <a:pt x="617"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0"/>
            <p:cNvSpPr/>
            <p:nvPr/>
          </p:nvSpPr>
          <p:spPr>
            <a:xfrm>
              <a:off x="3968875" y="4404775"/>
              <a:ext cx="20025" cy="129700"/>
            </a:xfrm>
            <a:custGeom>
              <a:avLst/>
              <a:gdLst/>
              <a:ahLst/>
              <a:cxnLst/>
              <a:rect l="l" t="t" r="r" b="b"/>
              <a:pathLst>
                <a:path w="801" h="5188" extrusionOk="0">
                  <a:moveTo>
                    <a:pt x="400" y="1"/>
                  </a:moveTo>
                  <a:cubicBezTo>
                    <a:pt x="184" y="1"/>
                    <a:pt x="1" y="185"/>
                    <a:pt x="1" y="401"/>
                  </a:cubicBezTo>
                  <a:lnTo>
                    <a:pt x="1" y="4788"/>
                  </a:lnTo>
                  <a:cubicBezTo>
                    <a:pt x="1" y="5004"/>
                    <a:pt x="184" y="5188"/>
                    <a:pt x="400" y="5188"/>
                  </a:cubicBezTo>
                  <a:lnTo>
                    <a:pt x="411" y="5188"/>
                  </a:lnTo>
                  <a:cubicBezTo>
                    <a:pt x="628" y="5188"/>
                    <a:pt x="800" y="5004"/>
                    <a:pt x="800" y="4788"/>
                  </a:cubicBezTo>
                  <a:lnTo>
                    <a:pt x="800" y="401"/>
                  </a:lnTo>
                  <a:cubicBezTo>
                    <a:pt x="800" y="185"/>
                    <a:pt x="628" y="1"/>
                    <a:pt x="4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0"/>
            <p:cNvSpPr/>
            <p:nvPr/>
          </p:nvSpPr>
          <p:spPr>
            <a:xfrm>
              <a:off x="3585000" y="4384525"/>
              <a:ext cx="19750" cy="170225"/>
            </a:xfrm>
            <a:custGeom>
              <a:avLst/>
              <a:gdLst/>
              <a:ahLst/>
              <a:cxnLst/>
              <a:rect l="l" t="t" r="r" b="b"/>
              <a:pathLst>
                <a:path w="790" h="6809" extrusionOk="0">
                  <a:moveTo>
                    <a:pt x="390" y="1"/>
                  </a:moveTo>
                  <a:cubicBezTo>
                    <a:pt x="173" y="1"/>
                    <a:pt x="1" y="174"/>
                    <a:pt x="1" y="390"/>
                  </a:cubicBezTo>
                  <a:lnTo>
                    <a:pt x="1" y="6420"/>
                  </a:lnTo>
                  <a:cubicBezTo>
                    <a:pt x="1" y="6636"/>
                    <a:pt x="173" y="6809"/>
                    <a:pt x="390" y="6809"/>
                  </a:cubicBezTo>
                  <a:lnTo>
                    <a:pt x="401" y="6809"/>
                  </a:lnTo>
                  <a:cubicBezTo>
                    <a:pt x="617" y="6809"/>
                    <a:pt x="790" y="6636"/>
                    <a:pt x="790" y="6420"/>
                  </a:cubicBezTo>
                  <a:lnTo>
                    <a:pt x="790" y="390"/>
                  </a:lnTo>
                  <a:cubicBezTo>
                    <a:pt x="790" y="174"/>
                    <a:pt x="617" y="1"/>
                    <a:pt x="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3552875" y="4401825"/>
              <a:ext cx="20000" cy="135625"/>
            </a:xfrm>
            <a:custGeom>
              <a:avLst/>
              <a:gdLst/>
              <a:ahLst/>
              <a:cxnLst/>
              <a:rect l="l" t="t" r="r" b="b"/>
              <a:pathLst>
                <a:path w="800" h="5425" extrusionOk="0">
                  <a:moveTo>
                    <a:pt x="389" y="1"/>
                  </a:moveTo>
                  <a:cubicBezTo>
                    <a:pt x="173" y="1"/>
                    <a:pt x="0" y="184"/>
                    <a:pt x="0" y="400"/>
                  </a:cubicBezTo>
                  <a:lnTo>
                    <a:pt x="0" y="5025"/>
                  </a:lnTo>
                  <a:cubicBezTo>
                    <a:pt x="0" y="5241"/>
                    <a:pt x="173" y="5425"/>
                    <a:pt x="389" y="5425"/>
                  </a:cubicBezTo>
                  <a:lnTo>
                    <a:pt x="411" y="5425"/>
                  </a:lnTo>
                  <a:cubicBezTo>
                    <a:pt x="627" y="5425"/>
                    <a:pt x="800" y="5241"/>
                    <a:pt x="800" y="5025"/>
                  </a:cubicBezTo>
                  <a:lnTo>
                    <a:pt x="800" y="400"/>
                  </a:lnTo>
                  <a:cubicBezTo>
                    <a:pt x="800" y="184"/>
                    <a:pt x="627" y="1"/>
                    <a:pt x="4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3200850" y="4421000"/>
              <a:ext cx="20025" cy="97275"/>
            </a:xfrm>
            <a:custGeom>
              <a:avLst/>
              <a:gdLst/>
              <a:ahLst/>
              <a:cxnLst/>
              <a:rect l="l" t="t" r="r" b="b"/>
              <a:pathLst>
                <a:path w="801" h="3891" extrusionOk="0">
                  <a:moveTo>
                    <a:pt x="390" y="0"/>
                  </a:moveTo>
                  <a:cubicBezTo>
                    <a:pt x="174" y="0"/>
                    <a:pt x="1" y="173"/>
                    <a:pt x="1" y="389"/>
                  </a:cubicBezTo>
                  <a:lnTo>
                    <a:pt x="1" y="3501"/>
                  </a:lnTo>
                  <a:cubicBezTo>
                    <a:pt x="1" y="3717"/>
                    <a:pt x="174" y="3890"/>
                    <a:pt x="390" y="3890"/>
                  </a:cubicBezTo>
                  <a:lnTo>
                    <a:pt x="401" y="3890"/>
                  </a:lnTo>
                  <a:cubicBezTo>
                    <a:pt x="617" y="3890"/>
                    <a:pt x="800" y="3717"/>
                    <a:pt x="800" y="3501"/>
                  </a:cubicBezTo>
                  <a:lnTo>
                    <a:pt x="800" y="389"/>
                  </a:lnTo>
                  <a:cubicBezTo>
                    <a:pt x="800" y="173"/>
                    <a:pt x="617"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p:nvPr/>
          </p:nvSpPr>
          <p:spPr>
            <a:xfrm>
              <a:off x="3296775" y="4365875"/>
              <a:ext cx="20000" cy="207500"/>
            </a:xfrm>
            <a:custGeom>
              <a:avLst/>
              <a:gdLst/>
              <a:ahLst/>
              <a:cxnLst/>
              <a:rect l="l" t="t" r="r" b="b"/>
              <a:pathLst>
                <a:path w="800" h="8300" extrusionOk="0">
                  <a:moveTo>
                    <a:pt x="400" y="1"/>
                  </a:moveTo>
                  <a:cubicBezTo>
                    <a:pt x="184" y="1"/>
                    <a:pt x="0" y="174"/>
                    <a:pt x="0" y="390"/>
                  </a:cubicBezTo>
                  <a:lnTo>
                    <a:pt x="0" y="7911"/>
                  </a:lnTo>
                  <a:cubicBezTo>
                    <a:pt x="0" y="8127"/>
                    <a:pt x="184" y="8300"/>
                    <a:pt x="400" y="8300"/>
                  </a:cubicBezTo>
                  <a:lnTo>
                    <a:pt x="411" y="8300"/>
                  </a:lnTo>
                  <a:cubicBezTo>
                    <a:pt x="627" y="8300"/>
                    <a:pt x="800" y="8127"/>
                    <a:pt x="800" y="7911"/>
                  </a:cubicBezTo>
                  <a:lnTo>
                    <a:pt x="800" y="390"/>
                  </a:lnTo>
                  <a:cubicBezTo>
                    <a:pt x="800" y="174"/>
                    <a:pt x="627" y="1"/>
                    <a:pt x="4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0"/>
            <p:cNvSpPr/>
            <p:nvPr/>
          </p:nvSpPr>
          <p:spPr>
            <a:xfrm>
              <a:off x="3136850" y="4393450"/>
              <a:ext cx="20000" cy="152375"/>
            </a:xfrm>
            <a:custGeom>
              <a:avLst/>
              <a:gdLst/>
              <a:ahLst/>
              <a:cxnLst/>
              <a:rect l="l" t="t" r="r" b="b"/>
              <a:pathLst>
                <a:path w="800" h="6095" extrusionOk="0">
                  <a:moveTo>
                    <a:pt x="389" y="0"/>
                  </a:moveTo>
                  <a:cubicBezTo>
                    <a:pt x="173" y="0"/>
                    <a:pt x="0" y="184"/>
                    <a:pt x="0" y="400"/>
                  </a:cubicBezTo>
                  <a:lnTo>
                    <a:pt x="0" y="5695"/>
                  </a:lnTo>
                  <a:cubicBezTo>
                    <a:pt x="0" y="5911"/>
                    <a:pt x="173" y="6095"/>
                    <a:pt x="389" y="6095"/>
                  </a:cubicBezTo>
                  <a:lnTo>
                    <a:pt x="400" y="6095"/>
                  </a:lnTo>
                  <a:cubicBezTo>
                    <a:pt x="616" y="6095"/>
                    <a:pt x="800" y="5911"/>
                    <a:pt x="800" y="5695"/>
                  </a:cubicBezTo>
                  <a:lnTo>
                    <a:pt x="800" y="400"/>
                  </a:lnTo>
                  <a:cubicBezTo>
                    <a:pt x="800" y="184"/>
                    <a:pt x="616" y="0"/>
                    <a:pt x="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0"/>
            <p:cNvSpPr/>
            <p:nvPr/>
          </p:nvSpPr>
          <p:spPr>
            <a:xfrm>
              <a:off x="3168975" y="4415050"/>
              <a:ext cx="19775" cy="109175"/>
            </a:xfrm>
            <a:custGeom>
              <a:avLst/>
              <a:gdLst/>
              <a:ahLst/>
              <a:cxnLst/>
              <a:rect l="l" t="t" r="r" b="b"/>
              <a:pathLst>
                <a:path w="791" h="4367" extrusionOk="0">
                  <a:moveTo>
                    <a:pt x="390" y="1"/>
                  </a:moveTo>
                  <a:cubicBezTo>
                    <a:pt x="174" y="1"/>
                    <a:pt x="1" y="173"/>
                    <a:pt x="1" y="390"/>
                  </a:cubicBezTo>
                  <a:lnTo>
                    <a:pt x="1" y="3977"/>
                  </a:lnTo>
                  <a:cubicBezTo>
                    <a:pt x="1" y="4193"/>
                    <a:pt x="174" y="4366"/>
                    <a:pt x="390" y="4366"/>
                  </a:cubicBezTo>
                  <a:lnTo>
                    <a:pt x="401" y="4366"/>
                  </a:lnTo>
                  <a:cubicBezTo>
                    <a:pt x="617" y="4366"/>
                    <a:pt x="790" y="4193"/>
                    <a:pt x="790" y="3977"/>
                  </a:cubicBezTo>
                  <a:lnTo>
                    <a:pt x="790" y="390"/>
                  </a:lnTo>
                  <a:cubicBezTo>
                    <a:pt x="790" y="173"/>
                    <a:pt x="617" y="1"/>
                    <a:pt x="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0"/>
            <p:cNvSpPr/>
            <p:nvPr/>
          </p:nvSpPr>
          <p:spPr>
            <a:xfrm>
              <a:off x="3104975" y="4373725"/>
              <a:ext cx="19725" cy="191825"/>
            </a:xfrm>
            <a:custGeom>
              <a:avLst/>
              <a:gdLst/>
              <a:ahLst/>
              <a:cxnLst/>
              <a:rect l="l" t="t" r="r" b="b"/>
              <a:pathLst>
                <a:path w="789" h="7673" extrusionOk="0">
                  <a:moveTo>
                    <a:pt x="389" y="1"/>
                  </a:moveTo>
                  <a:cubicBezTo>
                    <a:pt x="173" y="1"/>
                    <a:pt x="0" y="174"/>
                    <a:pt x="0" y="390"/>
                  </a:cubicBezTo>
                  <a:lnTo>
                    <a:pt x="0" y="7284"/>
                  </a:lnTo>
                  <a:cubicBezTo>
                    <a:pt x="0" y="7500"/>
                    <a:pt x="173" y="7673"/>
                    <a:pt x="389" y="7673"/>
                  </a:cubicBezTo>
                  <a:lnTo>
                    <a:pt x="400" y="7673"/>
                  </a:lnTo>
                  <a:cubicBezTo>
                    <a:pt x="616" y="7673"/>
                    <a:pt x="789" y="7500"/>
                    <a:pt x="789" y="7284"/>
                  </a:cubicBezTo>
                  <a:lnTo>
                    <a:pt x="789" y="390"/>
                  </a:lnTo>
                  <a:cubicBezTo>
                    <a:pt x="789" y="174"/>
                    <a:pt x="616" y="1"/>
                    <a:pt x="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0"/>
            <p:cNvSpPr/>
            <p:nvPr/>
          </p:nvSpPr>
          <p:spPr>
            <a:xfrm>
              <a:off x="3072800" y="4415875"/>
              <a:ext cx="20025" cy="107550"/>
            </a:xfrm>
            <a:custGeom>
              <a:avLst/>
              <a:gdLst/>
              <a:ahLst/>
              <a:cxnLst/>
              <a:rect l="l" t="t" r="r" b="b"/>
              <a:pathLst>
                <a:path w="801" h="4302" extrusionOk="0">
                  <a:moveTo>
                    <a:pt x="390" y="0"/>
                  </a:moveTo>
                  <a:cubicBezTo>
                    <a:pt x="174" y="0"/>
                    <a:pt x="1" y="173"/>
                    <a:pt x="1" y="389"/>
                  </a:cubicBezTo>
                  <a:lnTo>
                    <a:pt x="1" y="3912"/>
                  </a:lnTo>
                  <a:cubicBezTo>
                    <a:pt x="1" y="4128"/>
                    <a:pt x="174" y="4301"/>
                    <a:pt x="390" y="4301"/>
                  </a:cubicBezTo>
                  <a:lnTo>
                    <a:pt x="401" y="4301"/>
                  </a:lnTo>
                  <a:cubicBezTo>
                    <a:pt x="617" y="4301"/>
                    <a:pt x="801" y="4128"/>
                    <a:pt x="801" y="3912"/>
                  </a:cubicBezTo>
                  <a:lnTo>
                    <a:pt x="801" y="389"/>
                  </a:lnTo>
                  <a:cubicBezTo>
                    <a:pt x="801" y="173"/>
                    <a:pt x="617"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0"/>
            <p:cNvSpPr/>
            <p:nvPr/>
          </p:nvSpPr>
          <p:spPr>
            <a:xfrm>
              <a:off x="3264900" y="4384525"/>
              <a:ext cx="20000" cy="170225"/>
            </a:xfrm>
            <a:custGeom>
              <a:avLst/>
              <a:gdLst/>
              <a:ahLst/>
              <a:cxnLst/>
              <a:rect l="l" t="t" r="r" b="b"/>
              <a:pathLst>
                <a:path w="800" h="6809" extrusionOk="0">
                  <a:moveTo>
                    <a:pt x="389" y="1"/>
                  </a:moveTo>
                  <a:cubicBezTo>
                    <a:pt x="173" y="1"/>
                    <a:pt x="0" y="174"/>
                    <a:pt x="0" y="390"/>
                  </a:cubicBezTo>
                  <a:lnTo>
                    <a:pt x="0" y="6420"/>
                  </a:lnTo>
                  <a:cubicBezTo>
                    <a:pt x="0" y="6636"/>
                    <a:pt x="173" y="6809"/>
                    <a:pt x="389" y="6809"/>
                  </a:cubicBezTo>
                  <a:lnTo>
                    <a:pt x="400" y="6809"/>
                  </a:lnTo>
                  <a:cubicBezTo>
                    <a:pt x="616" y="6809"/>
                    <a:pt x="800" y="6636"/>
                    <a:pt x="800" y="6420"/>
                  </a:cubicBezTo>
                  <a:lnTo>
                    <a:pt x="800" y="390"/>
                  </a:lnTo>
                  <a:cubicBezTo>
                    <a:pt x="800" y="174"/>
                    <a:pt x="616" y="1"/>
                    <a:pt x="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0"/>
            <p:cNvSpPr/>
            <p:nvPr/>
          </p:nvSpPr>
          <p:spPr>
            <a:xfrm>
              <a:off x="3233025" y="4401825"/>
              <a:ext cx="19725" cy="135625"/>
            </a:xfrm>
            <a:custGeom>
              <a:avLst/>
              <a:gdLst/>
              <a:ahLst/>
              <a:cxnLst/>
              <a:rect l="l" t="t" r="r" b="b"/>
              <a:pathLst>
                <a:path w="789" h="5425" extrusionOk="0">
                  <a:moveTo>
                    <a:pt x="389" y="1"/>
                  </a:moveTo>
                  <a:cubicBezTo>
                    <a:pt x="173" y="1"/>
                    <a:pt x="0" y="184"/>
                    <a:pt x="0" y="400"/>
                  </a:cubicBezTo>
                  <a:lnTo>
                    <a:pt x="0" y="5025"/>
                  </a:lnTo>
                  <a:cubicBezTo>
                    <a:pt x="0" y="5241"/>
                    <a:pt x="173" y="5425"/>
                    <a:pt x="389" y="5425"/>
                  </a:cubicBezTo>
                  <a:lnTo>
                    <a:pt x="400" y="5425"/>
                  </a:lnTo>
                  <a:cubicBezTo>
                    <a:pt x="616" y="5425"/>
                    <a:pt x="789" y="5241"/>
                    <a:pt x="789" y="5025"/>
                  </a:cubicBezTo>
                  <a:lnTo>
                    <a:pt x="789" y="400"/>
                  </a:lnTo>
                  <a:cubicBezTo>
                    <a:pt x="789" y="184"/>
                    <a:pt x="616" y="1"/>
                    <a:pt x="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0"/>
            <p:cNvSpPr/>
            <p:nvPr/>
          </p:nvSpPr>
          <p:spPr>
            <a:xfrm>
              <a:off x="3937000" y="4377525"/>
              <a:ext cx="19750" cy="184250"/>
            </a:xfrm>
            <a:custGeom>
              <a:avLst/>
              <a:gdLst/>
              <a:ahLst/>
              <a:cxnLst/>
              <a:rect l="l" t="t" r="r" b="b"/>
              <a:pathLst>
                <a:path w="790" h="7370" extrusionOk="0">
                  <a:moveTo>
                    <a:pt x="390" y="0"/>
                  </a:moveTo>
                  <a:cubicBezTo>
                    <a:pt x="174" y="0"/>
                    <a:pt x="1" y="173"/>
                    <a:pt x="1" y="389"/>
                  </a:cubicBezTo>
                  <a:lnTo>
                    <a:pt x="1" y="6981"/>
                  </a:lnTo>
                  <a:cubicBezTo>
                    <a:pt x="1" y="7197"/>
                    <a:pt x="174" y="7370"/>
                    <a:pt x="390" y="7370"/>
                  </a:cubicBezTo>
                  <a:lnTo>
                    <a:pt x="400" y="7370"/>
                  </a:lnTo>
                  <a:cubicBezTo>
                    <a:pt x="616" y="7370"/>
                    <a:pt x="789" y="7197"/>
                    <a:pt x="789" y="6981"/>
                  </a:cubicBezTo>
                  <a:lnTo>
                    <a:pt x="789" y="389"/>
                  </a:lnTo>
                  <a:cubicBezTo>
                    <a:pt x="789" y="173"/>
                    <a:pt x="616" y="0"/>
                    <a:pt x="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0"/>
            <p:cNvSpPr/>
            <p:nvPr/>
          </p:nvSpPr>
          <p:spPr>
            <a:xfrm>
              <a:off x="4257125" y="4411275"/>
              <a:ext cx="19750" cy="116725"/>
            </a:xfrm>
            <a:custGeom>
              <a:avLst/>
              <a:gdLst/>
              <a:ahLst/>
              <a:cxnLst/>
              <a:rect l="l" t="t" r="r" b="b"/>
              <a:pathLst>
                <a:path w="790" h="4669" extrusionOk="0">
                  <a:moveTo>
                    <a:pt x="389" y="0"/>
                  </a:moveTo>
                  <a:cubicBezTo>
                    <a:pt x="173" y="0"/>
                    <a:pt x="0" y="173"/>
                    <a:pt x="0" y="389"/>
                  </a:cubicBezTo>
                  <a:lnTo>
                    <a:pt x="0" y="4279"/>
                  </a:lnTo>
                  <a:cubicBezTo>
                    <a:pt x="0" y="4495"/>
                    <a:pt x="173" y="4668"/>
                    <a:pt x="389" y="4668"/>
                  </a:cubicBezTo>
                  <a:lnTo>
                    <a:pt x="400" y="4668"/>
                  </a:lnTo>
                  <a:cubicBezTo>
                    <a:pt x="616" y="4668"/>
                    <a:pt x="789" y="4495"/>
                    <a:pt x="789" y="4279"/>
                  </a:cubicBezTo>
                  <a:lnTo>
                    <a:pt x="789" y="389"/>
                  </a:lnTo>
                  <a:cubicBezTo>
                    <a:pt x="789" y="173"/>
                    <a:pt x="616" y="0"/>
                    <a:pt x="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0"/>
            <p:cNvSpPr/>
            <p:nvPr/>
          </p:nvSpPr>
          <p:spPr>
            <a:xfrm>
              <a:off x="4289000" y="4362375"/>
              <a:ext cx="20000" cy="214525"/>
            </a:xfrm>
            <a:custGeom>
              <a:avLst/>
              <a:gdLst/>
              <a:ahLst/>
              <a:cxnLst/>
              <a:rect l="l" t="t" r="r" b="b"/>
              <a:pathLst>
                <a:path w="800" h="8581" extrusionOk="0">
                  <a:moveTo>
                    <a:pt x="389" y="1"/>
                  </a:moveTo>
                  <a:cubicBezTo>
                    <a:pt x="173" y="1"/>
                    <a:pt x="0" y="184"/>
                    <a:pt x="0" y="400"/>
                  </a:cubicBezTo>
                  <a:lnTo>
                    <a:pt x="0" y="8180"/>
                  </a:lnTo>
                  <a:cubicBezTo>
                    <a:pt x="0" y="8397"/>
                    <a:pt x="173" y="8581"/>
                    <a:pt x="389" y="8581"/>
                  </a:cubicBezTo>
                  <a:lnTo>
                    <a:pt x="400" y="8581"/>
                  </a:lnTo>
                  <a:cubicBezTo>
                    <a:pt x="616" y="8581"/>
                    <a:pt x="800" y="8397"/>
                    <a:pt x="800" y="8180"/>
                  </a:cubicBezTo>
                  <a:lnTo>
                    <a:pt x="800" y="400"/>
                  </a:lnTo>
                  <a:cubicBezTo>
                    <a:pt x="800" y="184"/>
                    <a:pt x="616" y="1"/>
                    <a:pt x="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0"/>
            <p:cNvSpPr/>
            <p:nvPr/>
          </p:nvSpPr>
          <p:spPr>
            <a:xfrm>
              <a:off x="4353025" y="4331050"/>
              <a:ext cx="20025" cy="277200"/>
            </a:xfrm>
            <a:custGeom>
              <a:avLst/>
              <a:gdLst/>
              <a:ahLst/>
              <a:cxnLst/>
              <a:rect l="l" t="t" r="r" b="b"/>
              <a:pathLst>
                <a:path w="801" h="11088" extrusionOk="0">
                  <a:moveTo>
                    <a:pt x="390" y="0"/>
                  </a:moveTo>
                  <a:cubicBezTo>
                    <a:pt x="173" y="0"/>
                    <a:pt x="1" y="184"/>
                    <a:pt x="1" y="400"/>
                  </a:cubicBezTo>
                  <a:lnTo>
                    <a:pt x="1" y="10698"/>
                  </a:lnTo>
                  <a:cubicBezTo>
                    <a:pt x="1" y="10914"/>
                    <a:pt x="173" y="11087"/>
                    <a:pt x="390" y="11087"/>
                  </a:cubicBezTo>
                  <a:lnTo>
                    <a:pt x="400" y="11087"/>
                  </a:lnTo>
                  <a:cubicBezTo>
                    <a:pt x="616" y="11087"/>
                    <a:pt x="800" y="10914"/>
                    <a:pt x="800" y="10698"/>
                  </a:cubicBezTo>
                  <a:lnTo>
                    <a:pt x="800" y="400"/>
                  </a:lnTo>
                  <a:cubicBezTo>
                    <a:pt x="800" y="184"/>
                    <a:pt x="616" y="0"/>
                    <a:pt x="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0"/>
            <p:cNvSpPr/>
            <p:nvPr/>
          </p:nvSpPr>
          <p:spPr>
            <a:xfrm>
              <a:off x="4224975" y="4384800"/>
              <a:ext cx="20025" cy="169675"/>
            </a:xfrm>
            <a:custGeom>
              <a:avLst/>
              <a:gdLst/>
              <a:ahLst/>
              <a:cxnLst/>
              <a:rect l="l" t="t" r="r" b="b"/>
              <a:pathLst>
                <a:path w="801" h="6787" extrusionOk="0">
                  <a:moveTo>
                    <a:pt x="390" y="0"/>
                  </a:moveTo>
                  <a:cubicBezTo>
                    <a:pt x="174" y="0"/>
                    <a:pt x="1" y="173"/>
                    <a:pt x="1" y="389"/>
                  </a:cubicBezTo>
                  <a:lnTo>
                    <a:pt x="1" y="6397"/>
                  </a:lnTo>
                  <a:cubicBezTo>
                    <a:pt x="1" y="6613"/>
                    <a:pt x="174" y="6786"/>
                    <a:pt x="390" y="6786"/>
                  </a:cubicBezTo>
                  <a:lnTo>
                    <a:pt x="400" y="6786"/>
                  </a:lnTo>
                  <a:cubicBezTo>
                    <a:pt x="616" y="6786"/>
                    <a:pt x="800" y="6613"/>
                    <a:pt x="800" y="6397"/>
                  </a:cubicBezTo>
                  <a:lnTo>
                    <a:pt x="800" y="389"/>
                  </a:lnTo>
                  <a:cubicBezTo>
                    <a:pt x="800" y="173"/>
                    <a:pt x="616" y="0"/>
                    <a:pt x="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0"/>
            <p:cNvSpPr/>
            <p:nvPr/>
          </p:nvSpPr>
          <p:spPr>
            <a:xfrm>
              <a:off x="4193100" y="4305925"/>
              <a:ext cx="19725" cy="327425"/>
            </a:xfrm>
            <a:custGeom>
              <a:avLst/>
              <a:gdLst/>
              <a:ahLst/>
              <a:cxnLst/>
              <a:rect l="l" t="t" r="r" b="b"/>
              <a:pathLst>
                <a:path w="789" h="13097" extrusionOk="0">
                  <a:moveTo>
                    <a:pt x="390" y="0"/>
                  </a:moveTo>
                  <a:cubicBezTo>
                    <a:pt x="173" y="0"/>
                    <a:pt x="1" y="173"/>
                    <a:pt x="1" y="389"/>
                  </a:cubicBezTo>
                  <a:lnTo>
                    <a:pt x="1" y="12708"/>
                  </a:lnTo>
                  <a:cubicBezTo>
                    <a:pt x="1" y="12924"/>
                    <a:pt x="173" y="13097"/>
                    <a:pt x="390" y="13097"/>
                  </a:cubicBezTo>
                  <a:lnTo>
                    <a:pt x="400" y="13097"/>
                  </a:lnTo>
                  <a:cubicBezTo>
                    <a:pt x="616" y="13097"/>
                    <a:pt x="789" y="12924"/>
                    <a:pt x="789" y="12708"/>
                  </a:cubicBezTo>
                  <a:lnTo>
                    <a:pt x="789" y="389"/>
                  </a:lnTo>
                  <a:cubicBezTo>
                    <a:pt x="789" y="173"/>
                    <a:pt x="616" y="0"/>
                    <a:pt x="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0"/>
            <p:cNvSpPr/>
            <p:nvPr/>
          </p:nvSpPr>
          <p:spPr>
            <a:xfrm>
              <a:off x="4545075" y="4277825"/>
              <a:ext cx="19775" cy="383900"/>
            </a:xfrm>
            <a:custGeom>
              <a:avLst/>
              <a:gdLst/>
              <a:ahLst/>
              <a:cxnLst/>
              <a:rect l="l" t="t" r="r" b="b"/>
              <a:pathLst>
                <a:path w="791" h="15356" extrusionOk="0">
                  <a:moveTo>
                    <a:pt x="390" y="0"/>
                  </a:moveTo>
                  <a:cubicBezTo>
                    <a:pt x="174" y="0"/>
                    <a:pt x="1" y="173"/>
                    <a:pt x="1" y="389"/>
                  </a:cubicBezTo>
                  <a:lnTo>
                    <a:pt x="1" y="14955"/>
                  </a:lnTo>
                  <a:cubicBezTo>
                    <a:pt x="1" y="15171"/>
                    <a:pt x="174" y="15356"/>
                    <a:pt x="390" y="15356"/>
                  </a:cubicBezTo>
                  <a:lnTo>
                    <a:pt x="401" y="15356"/>
                  </a:lnTo>
                  <a:cubicBezTo>
                    <a:pt x="617" y="15356"/>
                    <a:pt x="790" y="15171"/>
                    <a:pt x="790" y="14955"/>
                  </a:cubicBezTo>
                  <a:lnTo>
                    <a:pt x="790" y="389"/>
                  </a:lnTo>
                  <a:cubicBezTo>
                    <a:pt x="790" y="173"/>
                    <a:pt x="617"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0"/>
            <p:cNvSpPr/>
            <p:nvPr/>
          </p:nvSpPr>
          <p:spPr>
            <a:xfrm>
              <a:off x="4481075" y="4335900"/>
              <a:ext cx="19725" cy="267725"/>
            </a:xfrm>
            <a:custGeom>
              <a:avLst/>
              <a:gdLst/>
              <a:ahLst/>
              <a:cxnLst/>
              <a:rect l="l" t="t" r="r" b="b"/>
              <a:pathLst>
                <a:path w="789" h="10709" extrusionOk="0">
                  <a:moveTo>
                    <a:pt x="389" y="1"/>
                  </a:moveTo>
                  <a:cubicBezTo>
                    <a:pt x="173" y="1"/>
                    <a:pt x="0" y="174"/>
                    <a:pt x="0" y="390"/>
                  </a:cubicBezTo>
                  <a:lnTo>
                    <a:pt x="0" y="10310"/>
                  </a:lnTo>
                  <a:cubicBezTo>
                    <a:pt x="0" y="10526"/>
                    <a:pt x="173" y="10709"/>
                    <a:pt x="389" y="10709"/>
                  </a:cubicBezTo>
                  <a:lnTo>
                    <a:pt x="400" y="10709"/>
                  </a:lnTo>
                  <a:cubicBezTo>
                    <a:pt x="616" y="10709"/>
                    <a:pt x="789" y="10526"/>
                    <a:pt x="789" y="10310"/>
                  </a:cubicBezTo>
                  <a:lnTo>
                    <a:pt x="789" y="390"/>
                  </a:lnTo>
                  <a:cubicBezTo>
                    <a:pt x="789" y="174"/>
                    <a:pt x="616" y="1"/>
                    <a:pt x="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0"/>
            <p:cNvSpPr/>
            <p:nvPr/>
          </p:nvSpPr>
          <p:spPr>
            <a:xfrm>
              <a:off x="4512950" y="4393450"/>
              <a:ext cx="20025" cy="152375"/>
            </a:xfrm>
            <a:custGeom>
              <a:avLst/>
              <a:gdLst/>
              <a:ahLst/>
              <a:cxnLst/>
              <a:rect l="l" t="t" r="r" b="b"/>
              <a:pathLst>
                <a:path w="801" h="6095" extrusionOk="0">
                  <a:moveTo>
                    <a:pt x="400" y="0"/>
                  </a:moveTo>
                  <a:cubicBezTo>
                    <a:pt x="184" y="0"/>
                    <a:pt x="0" y="184"/>
                    <a:pt x="0" y="400"/>
                  </a:cubicBezTo>
                  <a:lnTo>
                    <a:pt x="0" y="5695"/>
                  </a:lnTo>
                  <a:cubicBezTo>
                    <a:pt x="0" y="5911"/>
                    <a:pt x="184" y="6095"/>
                    <a:pt x="400" y="6095"/>
                  </a:cubicBezTo>
                  <a:lnTo>
                    <a:pt x="411" y="6095"/>
                  </a:lnTo>
                  <a:cubicBezTo>
                    <a:pt x="627" y="6095"/>
                    <a:pt x="800" y="5911"/>
                    <a:pt x="800" y="5695"/>
                  </a:cubicBezTo>
                  <a:lnTo>
                    <a:pt x="800" y="400"/>
                  </a:lnTo>
                  <a:cubicBezTo>
                    <a:pt x="800" y="184"/>
                    <a:pt x="627" y="0"/>
                    <a:pt x="4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0"/>
            <p:cNvSpPr/>
            <p:nvPr/>
          </p:nvSpPr>
          <p:spPr>
            <a:xfrm>
              <a:off x="4576950" y="4360775"/>
              <a:ext cx="20025" cy="218000"/>
            </a:xfrm>
            <a:custGeom>
              <a:avLst/>
              <a:gdLst/>
              <a:ahLst/>
              <a:cxnLst/>
              <a:rect l="l" t="t" r="r" b="b"/>
              <a:pathLst>
                <a:path w="801" h="8720" extrusionOk="0">
                  <a:moveTo>
                    <a:pt x="401" y="0"/>
                  </a:moveTo>
                  <a:cubicBezTo>
                    <a:pt x="185" y="0"/>
                    <a:pt x="1" y="173"/>
                    <a:pt x="1" y="389"/>
                  </a:cubicBezTo>
                  <a:lnTo>
                    <a:pt x="1" y="8320"/>
                  </a:lnTo>
                  <a:cubicBezTo>
                    <a:pt x="1" y="8537"/>
                    <a:pt x="185" y="8720"/>
                    <a:pt x="401" y="8720"/>
                  </a:cubicBezTo>
                  <a:lnTo>
                    <a:pt x="412" y="8720"/>
                  </a:lnTo>
                  <a:cubicBezTo>
                    <a:pt x="628" y="8720"/>
                    <a:pt x="801" y="8537"/>
                    <a:pt x="801" y="8320"/>
                  </a:cubicBezTo>
                  <a:lnTo>
                    <a:pt x="801" y="389"/>
                  </a:lnTo>
                  <a:cubicBezTo>
                    <a:pt x="801" y="173"/>
                    <a:pt x="628" y="0"/>
                    <a:pt x="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0"/>
            <p:cNvSpPr/>
            <p:nvPr/>
          </p:nvSpPr>
          <p:spPr>
            <a:xfrm>
              <a:off x="4448925" y="4291075"/>
              <a:ext cx="20000" cy="357150"/>
            </a:xfrm>
            <a:custGeom>
              <a:avLst/>
              <a:gdLst/>
              <a:ahLst/>
              <a:cxnLst/>
              <a:rect l="l" t="t" r="r" b="b"/>
              <a:pathLst>
                <a:path w="800" h="14286" extrusionOk="0">
                  <a:moveTo>
                    <a:pt x="400" y="0"/>
                  </a:moveTo>
                  <a:cubicBezTo>
                    <a:pt x="184" y="0"/>
                    <a:pt x="0" y="173"/>
                    <a:pt x="0" y="389"/>
                  </a:cubicBezTo>
                  <a:lnTo>
                    <a:pt x="0" y="13896"/>
                  </a:lnTo>
                  <a:cubicBezTo>
                    <a:pt x="0" y="14112"/>
                    <a:pt x="184" y="14285"/>
                    <a:pt x="400" y="14285"/>
                  </a:cubicBezTo>
                  <a:lnTo>
                    <a:pt x="411" y="14285"/>
                  </a:lnTo>
                  <a:cubicBezTo>
                    <a:pt x="627" y="14285"/>
                    <a:pt x="800" y="14112"/>
                    <a:pt x="800" y="13896"/>
                  </a:cubicBezTo>
                  <a:lnTo>
                    <a:pt x="800" y="389"/>
                  </a:lnTo>
                  <a:cubicBezTo>
                    <a:pt x="800" y="173"/>
                    <a:pt x="627" y="0"/>
                    <a:pt x="4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0"/>
            <p:cNvSpPr/>
            <p:nvPr/>
          </p:nvSpPr>
          <p:spPr>
            <a:xfrm>
              <a:off x="4417050" y="4252425"/>
              <a:ext cx="19750" cy="434425"/>
            </a:xfrm>
            <a:custGeom>
              <a:avLst/>
              <a:gdLst/>
              <a:ahLst/>
              <a:cxnLst/>
              <a:rect l="l" t="t" r="r" b="b"/>
              <a:pathLst>
                <a:path w="790" h="17377" extrusionOk="0">
                  <a:moveTo>
                    <a:pt x="389" y="1"/>
                  </a:moveTo>
                  <a:cubicBezTo>
                    <a:pt x="173" y="1"/>
                    <a:pt x="0" y="185"/>
                    <a:pt x="0" y="401"/>
                  </a:cubicBezTo>
                  <a:lnTo>
                    <a:pt x="0" y="16977"/>
                  </a:lnTo>
                  <a:cubicBezTo>
                    <a:pt x="0" y="17193"/>
                    <a:pt x="173" y="17376"/>
                    <a:pt x="389" y="17376"/>
                  </a:cubicBezTo>
                  <a:lnTo>
                    <a:pt x="400" y="17376"/>
                  </a:lnTo>
                  <a:cubicBezTo>
                    <a:pt x="616" y="17376"/>
                    <a:pt x="789" y="17193"/>
                    <a:pt x="789" y="16977"/>
                  </a:cubicBezTo>
                  <a:lnTo>
                    <a:pt x="789" y="401"/>
                  </a:lnTo>
                  <a:cubicBezTo>
                    <a:pt x="789" y="185"/>
                    <a:pt x="616" y="1"/>
                    <a:pt x="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0"/>
            <p:cNvSpPr/>
            <p:nvPr/>
          </p:nvSpPr>
          <p:spPr>
            <a:xfrm>
              <a:off x="3840825" y="4403700"/>
              <a:ext cx="20025" cy="131850"/>
            </a:xfrm>
            <a:custGeom>
              <a:avLst/>
              <a:gdLst/>
              <a:ahLst/>
              <a:cxnLst/>
              <a:rect l="l" t="t" r="r" b="b"/>
              <a:pathLst>
                <a:path w="801" h="5274" extrusionOk="0">
                  <a:moveTo>
                    <a:pt x="400" y="1"/>
                  </a:moveTo>
                  <a:cubicBezTo>
                    <a:pt x="184" y="1"/>
                    <a:pt x="1" y="185"/>
                    <a:pt x="1" y="401"/>
                  </a:cubicBezTo>
                  <a:lnTo>
                    <a:pt x="1" y="4875"/>
                  </a:lnTo>
                  <a:cubicBezTo>
                    <a:pt x="1" y="5101"/>
                    <a:pt x="184" y="5274"/>
                    <a:pt x="400" y="5274"/>
                  </a:cubicBezTo>
                  <a:lnTo>
                    <a:pt x="412" y="5274"/>
                  </a:lnTo>
                  <a:cubicBezTo>
                    <a:pt x="628" y="5274"/>
                    <a:pt x="801" y="5101"/>
                    <a:pt x="801" y="4875"/>
                  </a:cubicBezTo>
                  <a:lnTo>
                    <a:pt x="801" y="401"/>
                  </a:lnTo>
                  <a:cubicBezTo>
                    <a:pt x="801" y="185"/>
                    <a:pt x="628" y="1"/>
                    <a:pt x="4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0"/>
            <p:cNvSpPr/>
            <p:nvPr/>
          </p:nvSpPr>
          <p:spPr>
            <a:xfrm>
              <a:off x="2400700" y="4348350"/>
              <a:ext cx="20025" cy="242850"/>
            </a:xfrm>
            <a:custGeom>
              <a:avLst/>
              <a:gdLst/>
              <a:ahLst/>
              <a:cxnLst/>
              <a:rect l="l" t="t" r="r" b="b"/>
              <a:pathLst>
                <a:path w="801" h="9714" extrusionOk="0">
                  <a:moveTo>
                    <a:pt x="401" y="0"/>
                  </a:moveTo>
                  <a:cubicBezTo>
                    <a:pt x="185" y="0"/>
                    <a:pt x="0" y="173"/>
                    <a:pt x="0" y="389"/>
                  </a:cubicBezTo>
                  <a:lnTo>
                    <a:pt x="0" y="9315"/>
                  </a:lnTo>
                  <a:cubicBezTo>
                    <a:pt x="0" y="9531"/>
                    <a:pt x="185" y="9714"/>
                    <a:pt x="401" y="9714"/>
                  </a:cubicBezTo>
                  <a:lnTo>
                    <a:pt x="411" y="9714"/>
                  </a:lnTo>
                  <a:cubicBezTo>
                    <a:pt x="627" y="9714"/>
                    <a:pt x="800" y="9531"/>
                    <a:pt x="800" y="9315"/>
                  </a:cubicBezTo>
                  <a:lnTo>
                    <a:pt x="800" y="389"/>
                  </a:lnTo>
                  <a:cubicBezTo>
                    <a:pt x="800" y="173"/>
                    <a:pt x="627" y="0"/>
                    <a:pt x="4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0"/>
            <p:cNvSpPr/>
            <p:nvPr/>
          </p:nvSpPr>
          <p:spPr>
            <a:xfrm>
              <a:off x="2432850" y="4315650"/>
              <a:ext cx="19750" cy="307975"/>
            </a:xfrm>
            <a:custGeom>
              <a:avLst/>
              <a:gdLst/>
              <a:ahLst/>
              <a:cxnLst/>
              <a:rect l="l" t="t" r="r" b="b"/>
              <a:pathLst>
                <a:path w="790" h="12319" extrusionOk="0">
                  <a:moveTo>
                    <a:pt x="390" y="0"/>
                  </a:moveTo>
                  <a:cubicBezTo>
                    <a:pt x="174" y="0"/>
                    <a:pt x="1" y="173"/>
                    <a:pt x="1" y="389"/>
                  </a:cubicBezTo>
                  <a:lnTo>
                    <a:pt x="1" y="11930"/>
                  </a:lnTo>
                  <a:cubicBezTo>
                    <a:pt x="1" y="12146"/>
                    <a:pt x="174" y="12319"/>
                    <a:pt x="390" y="12319"/>
                  </a:cubicBezTo>
                  <a:lnTo>
                    <a:pt x="400" y="12319"/>
                  </a:lnTo>
                  <a:cubicBezTo>
                    <a:pt x="616" y="12319"/>
                    <a:pt x="789" y="12146"/>
                    <a:pt x="789" y="11930"/>
                  </a:cubicBezTo>
                  <a:lnTo>
                    <a:pt x="789" y="389"/>
                  </a:lnTo>
                  <a:cubicBezTo>
                    <a:pt x="789" y="173"/>
                    <a:pt x="616" y="0"/>
                    <a:pt x="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0"/>
            <p:cNvSpPr/>
            <p:nvPr/>
          </p:nvSpPr>
          <p:spPr>
            <a:xfrm>
              <a:off x="2528750" y="4427225"/>
              <a:ext cx="20000" cy="85100"/>
            </a:xfrm>
            <a:custGeom>
              <a:avLst/>
              <a:gdLst/>
              <a:ahLst/>
              <a:cxnLst/>
              <a:rect l="l" t="t" r="r" b="b"/>
              <a:pathLst>
                <a:path w="800" h="3404" extrusionOk="0">
                  <a:moveTo>
                    <a:pt x="389" y="0"/>
                  </a:moveTo>
                  <a:cubicBezTo>
                    <a:pt x="173" y="0"/>
                    <a:pt x="0" y="173"/>
                    <a:pt x="0" y="389"/>
                  </a:cubicBezTo>
                  <a:lnTo>
                    <a:pt x="0" y="3004"/>
                  </a:lnTo>
                  <a:cubicBezTo>
                    <a:pt x="0" y="3220"/>
                    <a:pt x="173" y="3404"/>
                    <a:pt x="389" y="3404"/>
                  </a:cubicBezTo>
                  <a:lnTo>
                    <a:pt x="401" y="3404"/>
                  </a:lnTo>
                  <a:cubicBezTo>
                    <a:pt x="617" y="3404"/>
                    <a:pt x="800" y="3220"/>
                    <a:pt x="800" y="3004"/>
                  </a:cubicBezTo>
                  <a:lnTo>
                    <a:pt x="800" y="389"/>
                  </a:lnTo>
                  <a:cubicBezTo>
                    <a:pt x="800" y="173"/>
                    <a:pt x="617"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0"/>
            <p:cNvSpPr/>
            <p:nvPr/>
          </p:nvSpPr>
          <p:spPr>
            <a:xfrm>
              <a:off x="2496875" y="4404775"/>
              <a:ext cx="19750" cy="129700"/>
            </a:xfrm>
            <a:custGeom>
              <a:avLst/>
              <a:gdLst/>
              <a:ahLst/>
              <a:cxnLst/>
              <a:rect l="l" t="t" r="r" b="b"/>
              <a:pathLst>
                <a:path w="790" h="5188" extrusionOk="0">
                  <a:moveTo>
                    <a:pt x="389" y="1"/>
                  </a:moveTo>
                  <a:cubicBezTo>
                    <a:pt x="173" y="1"/>
                    <a:pt x="0" y="185"/>
                    <a:pt x="0" y="401"/>
                  </a:cubicBezTo>
                  <a:lnTo>
                    <a:pt x="0" y="4788"/>
                  </a:lnTo>
                  <a:cubicBezTo>
                    <a:pt x="0" y="5004"/>
                    <a:pt x="173" y="5188"/>
                    <a:pt x="389" y="5188"/>
                  </a:cubicBezTo>
                  <a:lnTo>
                    <a:pt x="401" y="5188"/>
                  </a:lnTo>
                  <a:cubicBezTo>
                    <a:pt x="617" y="5188"/>
                    <a:pt x="790" y="5004"/>
                    <a:pt x="790" y="4788"/>
                  </a:cubicBezTo>
                  <a:lnTo>
                    <a:pt x="790" y="401"/>
                  </a:lnTo>
                  <a:cubicBezTo>
                    <a:pt x="790" y="185"/>
                    <a:pt x="617" y="1"/>
                    <a:pt x="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0"/>
            <p:cNvSpPr/>
            <p:nvPr/>
          </p:nvSpPr>
          <p:spPr>
            <a:xfrm>
              <a:off x="2464725" y="4377525"/>
              <a:ext cx="20025" cy="184250"/>
            </a:xfrm>
            <a:custGeom>
              <a:avLst/>
              <a:gdLst/>
              <a:ahLst/>
              <a:cxnLst/>
              <a:rect l="l" t="t" r="r" b="b"/>
              <a:pathLst>
                <a:path w="801" h="7370" extrusionOk="0">
                  <a:moveTo>
                    <a:pt x="400" y="0"/>
                  </a:moveTo>
                  <a:cubicBezTo>
                    <a:pt x="174" y="0"/>
                    <a:pt x="1" y="173"/>
                    <a:pt x="1" y="389"/>
                  </a:cubicBezTo>
                  <a:lnTo>
                    <a:pt x="1" y="6981"/>
                  </a:lnTo>
                  <a:cubicBezTo>
                    <a:pt x="1" y="7197"/>
                    <a:pt x="174" y="7370"/>
                    <a:pt x="400" y="7370"/>
                  </a:cubicBezTo>
                  <a:lnTo>
                    <a:pt x="411" y="7370"/>
                  </a:lnTo>
                  <a:cubicBezTo>
                    <a:pt x="628" y="7370"/>
                    <a:pt x="800" y="7197"/>
                    <a:pt x="800" y="6981"/>
                  </a:cubicBezTo>
                  <a:lnTo>
                    <a:pt x="800" y="389"/>
                  </a:lnTo>
                  <a:cubicBezTo>
                    <a:pt x="800" y="173"/>
                    <a:pt x="628" y="0"/>
                    <a:pt x="4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0"/>
            <p:cNvSpPr/>
            <p:nvPr/>
          </p:nvSpPr>
          <p:spPr>
            <a:xfrm>
              <a:off x="2368825" y="4403700"/>
              <a:ext cx="19750" cy="131850"/>
            </a:xfrm>
            <a:custGeom>
              <a:avLst/>
              <a:gdLst/>
              <a:ahLst/>
              <a:cxnLst/>
              <a:rect l="l" t="t" r="r" b="b"/>
              <a:pathLst>
                <a:path w="790" h="5274" extrusionOk="0">
                  <a:moveTo>
                    <a:pt x="389" y="1"/>
                  </a:moveTo>
                  <a:cubicBezTo>
                    <a:pt x="173" y="1"/>
                    <a:pt x="0" y="185"/>
                    <a:pt x="0" y="401"/>
                  </a:cubicBezTo>
                  <a:lnTo>
                    <a:pt x="0" y="4875"/>
                  </a:lnTo>
                  <a:cubicBezTo>
                    <a:pt x="0" y="5101"/>
                    <a:pt x="173" y="5274"/>
                    <a:pt x="389" y="5274"/>
                  </a:cubicBezTo>
                  <a:lnTo>
                    <a:pt x="401" y="5274"/>
                  </a:lnTo>
                  <a:cubicBezTo>
                    <a:pt x="617" y="5274"/>
                    <a:pt x="790" y="5101"/>
                    <a:pt x="790" y="4875"/>
                  </a:cubicBezTo>
                  <a:lnTo>
                    <a:pt x="790" y="401"/>
                  </a:lnTo>
                  <a:cubicBezTo>
                    <a:pt x="790" y="185"/>
                    <a:pt x="617" y="1"/>
                    <a:pt x="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0"/>
            <p:cNvSpPr/>
            <p:nvPr/>
          </p:nvSpPr>
          <p:spPr>
            <a:xfrm>
              <a:off x="3808950" y="4315650"/>
              <a:ext cx="20025" cy="307975"/>
            </a:xfrm>
            <a:custGeom>
              <a:avLst/>
              <a:gdLst/>
              <a:ahLst/>
              <a:cxnLst/>
              <a:rect l="l" t="t" r="r" b="b"/>
              <a:pathLst>
                <a:path w="801" h="12319" extrusionOk="0">
                  <a:moveTo>
                    <a:pt x="390" y="0"/>
                  </a:moveTo>
                  <a:cubicBezTo>
                    <a:pt x="174" y="0"/>
                    <a:pt x="1" y="173"/>
                    <a:pt x="1" y="389"/>
                  </a:cubicBezTo>
                  <a:lnTo>
                    <a:pt x="1" y="11930"/>
                  </a:lnTo>
                  <a:cubicBezTo>
                    <a:pt x="1" y="12146"/>
                    <a:pt x="174" y="12319"/>
                    <a:pt x="390" y="12319"/>
                  </a:cubicBezTo>
                  <a:lnTo>
                    <a:pt x="400" y="12319"/>
                  </a:lnTo>
                  <a:cubicBezTo>
                    <a:pt x="616" y="12319"/>
                    <a:pt x="800" y="12146"/>
                    <a:pt x="800" y="11930"/>
                  </a:cubicBezTo>
                  <a:lnTo>
                    <a:pt x="800" y="389"/>
                  </a:lnTo>
                  <a:cubicBezTo>
                    <a:pt x="800" y="173"/>
                    <a:pt x="616" y="0"/>
                    <a:pt x="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0"/>
            <p:cNvSpPr/>
            <p:nvPr/>
          </p:nvSpPr>
          <p:spPr>
            <a:xfrm>
              <a:off x="3777075" y="4226225"/>
              <a:ext cx="19750" cy="486825"/>
            </a:xfrm>
            <a:custGeom>
              <a:avLst/>
              <a:gdLst/>
              <a:ahLst/>
              <a:cxnLst/>
              <a:rect l="l" t="t" r="r" b="b"/>
              <a:pathLst>
                <a:path w="790" h="19473" extrusionOk="0">
                  <a:moveTo>
                    <a:pt x="390" y="1"/>
                  </a:moveTo>
                  <a:cubicBezTo>
                    <a:pt x="174" y="1"/>
                    <a:pt x="1" y="174"/>
                    <a:pt x="1" y="390"/>
                  </a:cubicBezTo>
                  <a:lnTo>
                    <a:pt x="1" y="19084"/>
                  </a:lnTo>
                  <a:cubicBezTo>
                    <a:pt x="1" y="19300"/>
                    <a:pt x="174" y="19473"/>
                    <a:pt x="390" y="19473"/>
                  </a:cubicBezTo>
                  <a:lnTo>
                    <a:pt x="400" y="19473"/>
                  </a:lnTo>
                  <a:cubicBezTo>
                    <a:pt x="616" y="19473"/>
                    <a:pt x="789" y="19300"/>
                    <a:pt x="789" y="19084"/>
                  </a:cubicBezTo>
                  <a:lnTo>
                    <a:pt x="789" y="390"/>
                  </a:lnTo>
                  <a:cubicBezTo>
                    <a:pt x="789" y="174"/>
                    <a:pt x="616" y="1"/>
                    <a:pt x="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0"/>
            <p:cNvSpPr/>
            <p:nvPr/>
          </p:nvSpPr>
          <p:spPr>
            <a:xfrm>
              <a:off x="2912900" y="4348350"/>
              <a:ext cx="19750" cy="242850"/>
            </a:xfrm>
            <a:custGeom>
              <a:avLst/>
              <a:gdLst/>
              <a:ahLst/>
              <a:cxnLst/>
              <a:rect l="l" t="t" r="r" b="b"/>
              <a:pathLst>
                <a:path w="790" h="9714" extrusionOk="0">
                  <a:moveTo>
                    <a:pt x="389" y="0"/>
                  </a:moveTo>
                  <a:cubicBezTo>
                    <a:pt x="173" y="0"/>
                    <a:pt x="0" y="173"/>
                    <a:pt x="0" y="389"/>
                  </a:cubicBezTo>
                  <a:lnTo>
                    <a:pt x="0" y="9315"/>
                  </a:lnTo>
                  <a:cubicBezTo>
                    <a:pt x="0" y="9531"/>
                    <a:pt x="173" y="9714"/>
                    <a:pt x="389" y="9714"/>
                  </a:cubicBezTo>
                  <a:lnTo>
                    <a:pt x="400" y="9714"/>
                  </a:lnTo>
                  <a:cubicBezTo>
                    <a:pt x="616" y="9714"/>
                    <a:pt x="789" y="9531"/>
                    <a:pt x="789" y="9315"/>
                  </a:cubicBezTo>
                  <a:lnTo>
                    <a:pt x="789" y="389"/>
                  </a:lnTo>
                  <a:cubicBezTo>
                    <a:pt x="789" y="173"/>
                    <a:pt x="616" y="0"/>
                    <a:pt x="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0"/>
            <p:cNvSpPr/>
            <p:nvPr/>
          </p:nvSpPr>
          <p:spPr>
            <a:xfrm>
              <a:off x="2944775" y="4315650"/>
              <a:ext cx="20000" cy="307975"/>
            </a:xfrm>
            <a:custGeom>
              <a:avLst/>
              <a:gdLst/>
              <a:ahLst/>
              <a:cxnLst/>
              <a:rect l="l" t="t" r="r" b="b"/>
              <a:pathLst>
                <a:path w="800" h="12319" extrusionOk="0">
                  <a:moveTo>
                    <a:pt x="400" y="0"/>
                  </a:moveTo>
                  <a:cubicBezTo>
                    <a:pt x="184" y="0"/>
                    <a:pt x="0" y="173"/>
                    <a:pt x="0" y="389"/>
                  </a:cubicBezTo>
                  <a:lnTo>
                    <a:pt x="0" y="11930"/>
                  </a:lnTo>
                  <a:cubicBezTo>
                    <a:pt x="0" y="12146"/>
                    <a:pt x="184" y="12319"/>
                    <a:pt x="400" y="12319"/>
                  </a:cubicBezTo>
                  <a:lnTo>
                    <a:pt x="411" y="12319"/>
                  </a:lnTo>
                  <a:cubicBezTo>
                    <a:pt x="627" y="12319"/>
                    <a:pt x="800" y="12146"/>
                    <a:pt x="800" y="11930"/>
                  </a:cubicBezTo>
                  <a:lnTo>
                    <a:pt x="800" y="389"/>
                  </a:lnTo>
                  <a:cubicBezTo>
                    <a:pt x="800" y="173"/>
                    <a:pt x="627" y="0"/>
                    <a:pt x="4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a:off x="2784850" y="4277825"/>
              <a:ext cx="19750" cy="383900"/>
            </a:xfrm>
            <a:custGeom>
              <a:avLst/>
              <a:gdLst/>
              <a:ahLst/>
              <a:cxnLst/>
              <a:rect l="l" t="t" r="r" b="b"/>
              <a:pathLst>
                <a:path w="790" h="15356" extrusionOk="0">
                  <a:moveTo>
                    <a:pt x="389" y="0"/>
                  </a:moveTo>
                  <a:cubicBezTo>
                    <a:pt x="173" y="0"/>
                    <a:pt x="0" y="173"/>
                    <a:pt x="0" y="389"/>
                  </a:cubicBezTo>
                  <a:lnTo>
                    <a:pt x="0" y="14955"/>
                  </a:lnTo>
                  <a:cubicBezTo>
                    <a:pt x="0" y="15171"/>
                    <a:pt x="173" y="15356"/>
                    <a:pt x="389" y="15356"/>
                  </a:cubicBezTo>
                  <a:lnTo>
                    <a:pt x="400" y="15356"/>
                  </a:lnTo>
                  <a:cubicBezTo>
                    <a:pt x="616" y="15356"/>
                    <a:pt x="789" y="15171"/>
                    <a:pt x="789" y="14955"/>
                  </a:cubicBezTo>
                  <a:lnTo>
                    <a:pt x="789" y="389"/>
                  </a:lnTo>
                  <a:cubicBezTo>
                    <a:pt x="789" y="173"/>
                    <a:pt x="616" y="0"/>
                    <a:pt x="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a:off x="2752700" y="4335900"/>
              <a:ext cx="20025" cy="267725"/>
            </a:xfrm>
            <a:custGeom>
              <a:avLst/>
              <a:gdLst/>
              <a:ahLst/>
              <a:cxnLst/>
              <a:rect l="l" t="t" r="r" b="b"/>
              <a:pathLst>
                <a:path w="801" h="10709" extrusionOk="0">
                  <a:moveTo>
                    <a:pt x="400" y="1"/>
                  </a:moveTo>
                  <a:cubicBezTo>
                    <a:pt x="184" y="1"/>
                    <a:pt x="1" y="174"/>
                    <a:pt x="1" y="390"/>
                  </a:cubicBezTo>
                  <a:lnTo>
                    <a:pt x="1" y="10310"/>
                  </a:lnTo>
                  <a:cubicBezTo>
                    <a:pt x="1" y="10526"/>
                    <a:pt x="184" y="10709"/>
                    <a:pt x="400" y="10709"/>
                  </a:cubicBezTo>
                  <a:lnTo>
                    <a:pt x="411" y="10709"/>
                  </a:lnTo>
                  <a:cubicBezTo>
                    <a:pt x="627" y="10709"/>
                    <a:pt x="800" y="10526"/>
                    <a:pt x="800" y="10310"/>
                  </a:cubicBezTo>
                  <a:lnTo>
                    <a:pt x="800" y="390"/>
                  </a:lnTo>
                  <a:cubicBezTo>
                    <a:pt x="800" y="174"/>
                    <a:pt x="627" y="1"/>
                    <a:pt x="4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a:off x="2720825" y="4391275"/>
              <a:ext cx="20025" cy="157000"/>
            </a:xfrm>
            <a:custGeom>
              <a:avLst/>
              <a:gdLst/>
              <a:ahLst/>
              <a:cxnLst/>
              <a:rect l="l" t="t" r="r" b="b"/>
              <a:pathLst>
                <a:path w="801" h="6280" extrusionOk="0">
                  <a:moveTo>
                    <a:pt x="390" y="1"/>
                  </a:moveTo>
                  <a:cubicBezTo>
                    <a:pt x="174" y="1"/>
                    <a:pt x="1" y="174"/>
                    <a:pt x="1" y="390"/>
                  </a:cubicBezTo>
                  <a:lnTo>
                    <a:pt x="1" y="5879"/>
                  </a:lnTo>
                  <a:cubicBezTo>
                    <a:pt x="1" y="6095"/>
                    <a:pt x="174" y="6279"/>
                    <a:pt x="390" y="6279"/>
                  </a:cubicBezTo>
                  <a:lnTo>
                    <a:pt x="400" y="6279"/>
                  </a:lnTo>
                  <a:cubicBezTo>
                    <a:pt x="616" y="6279"/>
                    <a:pt x="800" y="6095"/>
                    <a:pt x="800" y="5879"/>
                  </a:cubicBezTo>
                  <a:lnTo>
                    <a:pt x="800" y="390"/>
                  </a:lnTo>
                  <a:cubicBezTo>
                    <a:pt x="800" y="174"/>
                    <a:pt x="616" y="1"/>
                    <a:pt x="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a:off x="2688950" y="4401825"/>
              <a:ext cx="19725" cy="135625"/>
            </a:xfrm>
            <a:custGeom>
              <a:avLst/>
              <a:gdLst/>
              <a:ahLst/>
              <a:cxnLst/>
              <a:rect l="l" t="t" r="r" b="b"/>
              <a:pathLst>
                <a:path w="789" h="5425" extrusionOk="0">
                  <a:moveTo>
                    <a:pt x="390" y="1"/>
                  </a:moveTo>
                  <a:cubicBezTo>
                    <a:pt x="173" y="1"/>
                    <a:pt x="1" y="184"/>
                    <a:pt x="1" y="400"/>
                  </a:cubicBezTo>
                  <a:lnTo>
                    <a:pt x="1" y="5025"/>
                  </a:lnTo>
                  <a:cubicBezTo>
                    <a:pt x="1" y="5241"/>
                    <a:pt x="173" y="5425"/>
                    <a:pt x="390" y="5425"/>
                  </a:cubicBezTo>
                  <a:lnTo>
                    <a:pt x="400" y="5425"/>
                  </a:lnTo>
                  <a:cubicBezTo>
                    <a:pt x="616" y="5425"/>
                    <a:pt x="789" y="5241"/>
                    <a:pt x="789" y="5025"/>
                  </a:cubicBezTo>
                  <a:lnTo>
                    <a:pt x="789" y="400"/>
                  </a:lnTo>
                  <a:cubicBezTo>
                    <a:pt x="789" y="184"/>
                    <a:pt x="616" y="1"/>
                    <a:pt x="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0"/>
            <p:cNvSpPr/>
            <p:nvPr/>
          </p:nvSpPr>
          <p:spPr>
            <a:xfrm>
              <a:off x="2560900" y="4421000"/>
              <a:ext cx="19750" cy="97275"/>
            </a:xfrm>
            <a:custGeom>
              <a:avLst/>
              <a:gdLst/>
              <a:ahLst/>
              <a:cxnLst/>
              <a:rect l="l" t="t" r="r" b="b"/>
              <a:pathLst>
                <a:path w="790" h="3891" extrusionOk="0">
                  <a:moveTo>
                    <a:pt x="390" y="0"/>
                  </a:moveTo>
                  <a:cubicBezTo>
                    <a:pt x="174" y="0"/>
                    <a:pt x="1" y="173"/>
                    <a:pt x="1" y="389"/>
                  </a:cubicBezTo>
                  <a:lnTo>
                    <a:pt x="1" y="3501"/>
                  </a:lnTo>
                  <a:cubicBezTo>
                    <a:pt x="1" y="3717"/>
                    <a:pt x="174" y="3890"/>
                    <a:pt x="390" y="3890"/>
                  </a:cubicBezTo>
                  <a:lnTo>
                    <a:pt x="400" y="3890"/>
                  </a:lnTo>
                  <a:cubicBezTo>
                    <a:pt x="616" y="3890"/>
                    <a:pt x="789" y="3717"/>
                    <a:pt x="789" y="3501"/>
                  </a:cubicBezTo>
                  <a:lnTo>
                    <a:pt x="789" y="389"/>
                  </a:lnTo>
                  <a:cubicBezTo>
                    <a:pt x="789" y="173"/>
                    <a:pt x="616" y="0"/>
                    <a:pt x="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0"/>
            <p:cNvSpPr/>
            <p:nvPr/>
          </p:nvSpPr>
          <p:spPr>
            <a:xfrm>
              <a:off x="2656800" y="4365875"/>
              <a:ext cx="20000" cy="207500"/>
            </a:xfrm>
            <a:custGeom>
              <a:avLst/>
              <a:gdLst/>
              <a:ahLst/>
              <a:cxnLst/>
              <a:rect l="l" t="t" r="r" b="b"/>
              <a:pathLst>
                <a:path w="800" h="8300" extrusionOk="0">
                  <a:moveTo>
                    <a:pt x="389" y="1"/>
                  </a:moveTo>
                  <a:cubicBezTo>
                    <a:pt x="173" y="1"/>
                    <a:pt x="0" y="174"/>
                    <a:pt x="0" y="390"/>
                  </a:cubicBezTo>
                  <a:lnTo>
                    <a:pt x="0" y="7911"/>
                  </a:lnTo>
                  <a:cubicBezTo>
                    <a:pt x="0" y="8127"/>
                    <a:pt x="173" y="8300"/>
                    <a:pt x="389" y="8300"/>
                  </a:cubicBezTo>
                  <a:lnTo>
                    <a:pt x="400" y="8300"/>
                  </a:lnTo>
                  <a:cubicBezTo>
                    <a:pt x="617" y="8300"/>
                    <a:pt x="800" y="8127"/>
                    <a:pt x="800" y="7911"/>
                  </a:cubicBezTo>
                  <a:lnTo>
                    <a:pt x="800" y="390"/>
                  </a:lnTo>
                  <a:cubicBezTo>
                    <a:pt x="800" y="174"/>
                    <a:pt x="617" y="1"/>
                    <a:pt x="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0"/>
            <p:cNvSpPr/>
            <p:nvPr/>
          </p:nvSpPr>
          <p:spPr>
            <a:xfrm>
              <a:off x="3040925" y="4427225"/>
              <a:ext cx="19775" cy="85100"/>
            </a:xfrm>
            <a:custGeom>
              <a:avLst/>
              <a:gdLst/>
              <a:ahLst/>
              <a:cxnLst/>
              <a:rect l="l" t="t" r="r" b="b"/>
              <a:pathLst>
                <a:path w="791" h="3404" extrusionOk="0">
                  <a:moveTo>
                    <a:pt x="390" y="0"/>
                  </a:moveTo>
                  <a:cubicBezTo>
                    <a:pt x="174" y="0"/>
                    <a:pt x="1" y="173"/>
                    <a:pt x="1" y="389"/>
                  </a:cubicBezTo>
                  <a:lnTo>
                    <a:pt x="1" y="3004"/>
                  </a:lnTo>
                  <a:cubicBezTo>
                    <a:pt x="1" y="3220"/>
                    <a:pt x="174" y="3404"/>
                    <a:pt x="390" y="3404"/>
                  </a:cubicBezTo>
                  <a:lnTo>
                    <a:pt x="401" y="3404"/>
                  </a:lnTo>
                  <a:cubicBezTo>
                    <a:pt x="617" y="3404"/>
                    <a:pt x="790" y="3220"/>
                    <a:pt x="790" y="3004"/>
                  </a:cubicBezTo>
                  <a:lnTo>
                    <a:pt x="790" y="389"/>
                  </a:lnTo>
                  <a:cubicBezTo>
                    <a:pt x="790" y="173"/>
                    <a:pt x="617"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0"/>
            <p:cNvSpPr/>
            <p:nvPr/>
          </p:nvSpPr>
          <p:spPr>
            <a:xfrm>
              <a:off x="2336675" y="4421000"/>
              <a:ext cx="20025" cy="97275"/>
            </a:xfrm>
            <a:custGeom>
              <a:avLst/>
              <a:gdLst/>
              <a:ahLst/>
              <a:cxnLst/>
              <a:rect l="l" t="t" r="r" b="b"/>
              <a:pathLst>
                <a:path w="801" h="3891" extrusionOk="0">
                  <a:moveTo>
                    <a:pt x="400" y="0"/>
                  </a:moveTo>
                  <a:cubicBezTo>
                    <a:pt x="184" y="0"/>
                    <a:pt x="1" y="173"/>
                    <a:pt x="1" y="389"/>
                  </a:cubicBezTo>
                  <a:lnTo>
                    <a:pt x="1" y="3501"/>
                  </a:lnTo>
                  <a:cubicBezTo>
                    <a:pt x="1" y="3717"/>
                    <a:pt x="184" y="3890"/>
                    <a:pt x="400" y="3890"/>
                  </a:cubicBezTo>
                  <a:lnTo>
                    <a:pt x="412" y="3890"/>
                  </a:lnTo>
                  <a:cubicBezTo>
                    <a:pt x="628" y="3890"/>
                    <a:pt x="801" y="3717"/>
                    <a:pt x="801" y="3501"/>
                  </a:cubicBezTo>
                  <a:lnTo>
                    <a:pt x="801" y="389"/>
                  </a:lnTo>
                  <a:cubicBezTo>
                    <a:pt x="801" y="173"/>
                    <a:pt x="628" y="0"/>
                    <a:pt x="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0"/>
            <p:cNvSpPr/>
            <p:nvPr/>
          </p:nvSpPr>
          <p:spPr>
            <a:xfrm>
              <a:off x="2272650" y="4393450"/>
              <a:ext cx="20025" cy="152375"/>
            </a:xfrm>
            <a:custGeom>
              <a:avLst/>
              <a:gdLst/>
              <a:ahLst/>
              <a:cxnLst/>
              <a:rect l="l" t="t" r="r" b="b"/>
              <a:pathLst>
                <a:path w="801" h="6095" extrusionOk="0">
                  <a:moveTo>
                    <a:pt x="401" y="0"/>
                  </a:moveTo>
                  <a:cubicBezTo>
                    <a:pt x="185" y="0"/>
                    <a:pt x="1" y="184"/>
                    <a:pt x="1" y="400"/>
                  </a:cubicBezTo>
                  <a:lnTo>
                    <a:pt x="1" y="5695"/>
                  </a:lnTo>
                  <a:cubicBezTo>
                    <a:pt x="1" y="5911"/>
                    <a:pt x="185" y="6095"/>
                    <a:pt x="401" y="6095"/>
                  </a:cubicBezTo>
                  <a:lnTo>
                    <a:pt x="411" y="6095"/>
                  </a:lnTo>
                  <a:cubicBezTo>
                    <a:pt x="627" y="6095"/>
                    <a:pt x="800" y="5911"/>
                    <a:pt x="800" y="5695"/>
                  </a:cubicBezTo>
                  <a:lnTo>
                    <a:pt x="800" y="400"/>
                  </a:lnTo>
                  <a:cubicBezTo>
                    <a:pt x="800" y="184"/>
                    <a:pt x="627" y="0"/>
                    <a:pt x="4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0"/>
            <p:cNvSpPr/>
            <p:nvPr/>
          </p:nvSpPr>
          <p:spPr>
            <a:xfrm>
              <a:off x="2304800" y="4415050"/>
              <a:ext cx="19750" cy="109175"/>
            </a:xfrm>
            <a:custGeom>
              <a:avLst/>
              <a:gdLst/>
              <a:ahLst/>
              <a:cxnLst/>
              <a:rect l="l" t="t" r="r" b="b"/>
              <a:pathLst>
                <a:path w="790" h="4367" extrusionOk="0">
                  <a:moveTo>
                    <a:pt x="390" y="1"/>
                  </a:moveTo>
                  <a:cubicBezTo>
                    <a:pt x="174" y="1"/>
                    <a:pt x="1" y="173"/>
                    <a:pt x="1" y="390"/>
                  </a:cubicBezTo>
                  <a:lnTo>
                    <a:pt x="1" y="3977"/>
                  </a:lnTo>
                  <a:cubicBezTo>
                    <a:pt x="1" y="4193"/>
                    <a:pt x="174" y="4366"/>
                    <a:pt x="390" y="4366"/>
                  </a:cubicBezTo>
                  <a:lnTo>
                    <a:pt x="400" y="4366"/>
                  </a:lnTo>
                  <a:cubicBezTo>
                    <a:pt x="616" y="4366"/>
                    <a:pt x="789" y="4193"/>
                    <a:pt x="789" y="3977"/>
                  </a:cubicBezTo>
                  <a:lnTo>
                    <a:pt x="789" y="390"/>
                  </a:lnTo>
                  <a:cubicBezTo>
                    <a:pt x="789" y="173"/>
                    <a:pt x="616" y="1"/>
                    <a:pt x="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0"/>
            <p:cNvSpPr/>
            <p:nvPr/>
          </p:nvSpPr>
          <p:spPr>
            <a:xfrm>
              <a:off x="2240775" y="4373725"/>
              <a:ext cx="20025" cy="191825"/>
            </a:xfrm>
            <a:custGeom>
              <a:avLst/>
              <a:gdLst/>
              <a:ahLst/>
              <a:cxnLst/>
              <a:rect l="l" t="t" r="r" b="b"/>
              <a:pathLst>
                <a:path w="801" h="7673" extrusionOk="0">
                  <a:moveTo>
                    <a:pt x="390" y="1"/>
                  </a:moveTo>
                  <a:cubicBezTo>
                    <a:pt x="173" y="1"/>
                    <a:pt x="1" y="174"/>
                    <a:pt x="1" y="390"/>
                  </a:cubicBezTo>
                  <a:lnTo>
                    <a:pt x="1" y="7284"/>
                  </a:lnTo>
                  <a:cubicBezTo>
                    <a:pt x="1" y="7500"/>
                    <a:pt x="173" y="7673"/>
                    <a:pt x="390" y="7673"/>
                  </a:cubicBezTo>
                  <a:lnTo>
                    <a:pt x="401" y="7673"/>
                  </a:lnTo>
                  <a:cubicBezTo>
                    <a:pt x="617" y="7673"/>
                    <a:pt x="800" y="7500"/>
                    <a:pt x="800" y="7284"/>
                  </a:cubicBezTo>
                  <a:lnTo>
                    <a:pt x="800" y="390"/>
                  </a:lnTo>
                  <a:cubicBezTo>
                    <a:pt x="800" y="174"/>
                    <a:pt x="617" y="1"/>
                    <a:pt x="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0"/>
            <p:cNvSpPr/>
            <p:nvPr/>
          </p:nvSpPr>
          <p:spPr>
            <a:xfrm>
              <a:off x="2208650" y="4415875"/>
              <a:ext cx="20000" cy="107550"/>
            </a:xfrm>
            <a:custGeom>
              <a:avLst/>
              <a:gdLst/>
              <a:ahLst/>
              <a:cxnLst/>
              <a:rect l="l" t="t" r="r" b="b"/>
              <a:pathLst>
                <a:path w="800" h="4302" extrusionOk="0">
                  <a:moveTo>
                    <a:pt x="399" y="0"/>
                  </a:moveTo>
                  <a:cubicBezTo>
                    <a:pt x="183" y="0"/>
                    <a:pt x="0" y="173"/>
                    <a:pt x="0" y="389"/>
                  </a:cubicBezTo>
                  <a:lnTo>
                    <a:pt x="0" y="3912"/>
                  </a:lnTo>
                  <a:cubicBezTo>
                    <a:pt x="0" y="4128"/>
                    <a:pt x="183" y="4301"/>
                    <a:pt x="399" y="4301"/>
                  </a:cubicBezTo>
                  <a:lnTo>
                    <a:pt x="411" y="4301"/>
                  </a:lnTo>
                  <a:cubicBezTo>
                    <a:pt x="627" y="4301"/>
                    <a:pt x="800" y="4128"/>
                    <a:pt x="800" y="3912"/>
                  </a:cubicBezTo>
                  <a:lnTo>
                    <a:pt x="800" y="389"/>
                  </a:lnTo>
                  <a:cubicBezTo>
                    <a:pt x="800" y="173"/>
                    <a:pt x="627" y="0"/>
                    <a:pt x="4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0"/>
            <p:cNvSpPr/>
            <p:nvPr/>
          </p:nvSpPr>
          <p:spPr>
            <a:xfrm>
              <a:off x="2176775" y="4427225"/>
              <a:ext cx="20000" cy="85100"/>
            </a:xfrm>
            <a:custGeom>
              <a:avLst/>
              <a:gdLst/>
              <a:ahLst/>
              <a:cxnLst/>
              <a:rect l="l" t="t" r="r" b="b"/>
              <a:pathLst>
                <a:path w="800" h="3404" extrusionOk="0">
                  <a:moveTo>
                    <a:pt x="389" y="0"/>
                  </a:moveTo>
                  <a:cubicBezTo>
                    <a:pt x="173" y="0"/>
                    <a:pt x="0" y="173"/>
                    <a:pt x="0" y="389"/>
                  </a:cubicBezTo>
                  <a:lnTo>
                    <a:pt x="0" y="3004"/>
                  </a:lnTo>
                  <a:cubicBezTo>
                    <a:pt x="0" y="3220"/>
                    <a:pt x="173" y="3404"/>
                    <a:pt x="389" y="3404"/>
                  </a:cubicBezTo>
                  <a:lnTo>
                    <a:pt x="399" y="3404"/>
                  </a:lnTo>
                  <a:cubicBezTo>
                    <a:pt x="615" y="3404"/>
                    <a:pt x="800" y="3220"/>
                    <a:pt x="800" y="3004"/>
                  </a:cubicBezTo>
                  <a:lnTo>
                    <a:pt x="800" y="389"/>
                  </a:lnTo>
                  <a:cubicBezTo>
                    <a:pt x="800" y="173"/>
                    <a:pt x="615" y="0"/>
                    <a:pt x="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0"/>
            <p:cNvSpPr/>
            <p:nvPr/>
          </p:nvSpPr>
          <p:spPr>
            <a:xfrm>
              <a:off x="3008800" y="4404775"/>
              <a:ext cx="20025" cy="129700"/>
            </a:xfrm>
            <a:custGeom>
              <a:avLst/>
              <a:gdLst/>
              <a:ahLst/>
              <a:cxnLst/>
              <a:rect l="l" t="t" r="r" b="b"/>
              <a:pathLst>
                <a:path w="801" h="5188" extrusionOk="0">
                  <a:moveTo>
                    <a:pt x="400" y="1"/>
                  </a:moveTo>
                  <a:cubicBezTo>
                    <a:pt x="173" y="1"/>
                    <a:pt x="0" y="185"/>
                    <a:pt x="0" y="401"/>
                  </a:cubicBezTo>
                  <a:lnTo>
                    <a:pt x="0" y="4788"/>
                  </a:lnTo>
                  <a:cubicBezTo>
                    <a:pt x="0" y="5004"/>
                    <a:pt x="173" y="5188"/>
                    <a:pt x="400" y="5188"/>
                  </a:cubicBezTo>
                  <a:lnTo>
                    <a:pt x="411" y="5188"/>
                  </a:lnTo>
                  <a:cubicBezTo>
                    <a:pt x="627" y="5188"/>
                    <a:pt x="800" y="5004"/>
                    <a:pt x="800" y="4788"/>
                  </a:cubicBezTo>
                  <a:lnTo>
                    <a:pt x="800" y="401"/>
                  </a:lnTo>
                  <a:cubicBezTo>
                    <a:pt x="800" y="185"/>
                    <a:pt x="627" y="1"/>
                    <a:pt x="4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0"/>
            <p:cNvSpPr/>
            <p:nvPr/>
          </p:nvSpPr>
          <p:spPr>
            <a:xfrm>
              <a:off x="2624925" y="4384525"/>
              <a:ext cx="19750" cy="170225"/>
            </a:xfrm>
            <a:custGeom>
              <a:avLst/>
              <a:gdLst/>
              <a:ahLst/>
              <a:cxnLst/>
              <a:rect l="l" t="t" r="r" b="b"/>
              <a:pathLst>
                <a:path w="790" h="6809" extrusionOk="0">
                  <a:moveTo>
                    <a:pt x="389" y="1"/>
                  </a:moveTo>
                  <a:cubicBezTo>
                    <a:pt x="173" y="1"/>
                    <a:pt x="0" y="174"/>
                    <a:pt x="0" y="390"/>
                  </a:cubicBezTo>
                  <a:lnTo>
                    <a:pt x="0" y="6420"/>
                  </a:lnTo>
                  <a:cubicBezTo>
                    <a:pt x="0" y="6636"/>
                    <a:pt x="173" y="6809"/>
                    <a:pt x="389" y="6809"/>
                  </a:cubicBezTo>
                  <a:lnTo>
                    <a:pt x="400" y="6809"/>
                  </a:lnTo>
                  <a:cubicBezTo>
                    <a:pt x="617" y="6809"/>
                    <a:pt x="789" y="6636"/>
                    <a:pt x="789" y="6420"/>
                  </a:cubicBezTo>
                  <a:lnTo>
                    <a:pt x="789" y="390"/>
                  </a:lnTo>
                  <a:cubicBezTo>
                    <a:pt x="789" y="174"/>
                    <a:pt x="617" y="1"/>
                    <a:pt x="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0"/>
            <p:cNvSpPr/>
            <p:nvPr/>
          </p:nvSpPr>
          <p:spPr>
            <a:xfrm>
              <a:off x="2592775" y="4401825"/>
              <a:ext cx="20025" cy="135625"/>
            </a:xfrm>
            <a:custGeom>
              <a:avLst/>
              <a:gdLst/>
              <a:ahLst/>
              <a:cxnLst/>
              <a:rect l="l" t="t" r="r" b="b"/>
              <a:pathLst>
                <a:path w="801" h="5425" extrusionOk="0">
                  <a:moveTo>
                    <a:pt x="390" y="1"/>
                  </a:moveTo>
                  <a:cubicBezTo>
                    <a:pt x="174" y="1"/>
                    <a:pt x="1" y="184"/>
                    <a:pt x="1" y="400"/>
                  </a:cubicBezTo>
                  <a:lnTo>
                    <a:pt x="1" y="5025"/>
                  </a:lnTo>
                  <a:cubicBezTo>
                    <a:pt x="1" y="5241"/>
                    <a:pt x="174" y="5425"/>
                    <a:pt x="390" y="5425"/>
                  </a:cubicBezTo>
                  <a:lnTo>
                    <a:pt x="400" y="5425"/>
                  </a:lnTo>
                  <a:cubicBezTo>
                    <a:pt x="616" y="5425"/>
                    <a:pt x="800" y="5241"/>
                    <a:pt x="800" y="5025"/>
                  </a:cubicBezTo>
                  <a:lnTo>
                    <a:pt x="800" y="400"/>
                  </a:lnTo>
                  <a:cubicBezTo>
                    <a:pt x="800" y="184"/>
                    <a:pt x="616" y="1"/>
                    <a:pt x="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0"/>
            <p:cNvSpPr/>
            <p:nvPr/>
          </p:nvSpPr>
          <p:spPr>
            <a:xfrm>
              <a:off x="2976925" y="4377525"/>
              <a:ext cx="19725" cy="184250"/>
            </a:xfrm>
            <a:custGeom>
              <a:avLst/>
              <a:gdLst/>
              <a:ahLst/>
              <a:cxnLst/>
              <a:rect l="l" t="t" r="r" b="b"/>
              <a:pathLst>
                <a:path w="789" h="7370" extrusionOk="0">
                  <a:moveTo>
                    <a:pt x="389" y="0"/>
                  </a:moveTo>
                  <a:cubicBezTo>
                    <a:pt x="173" y="0"/>
                    <a:pt x="0" y="173"/>
                    <a:pt x="0" y="389"/>
                  </a:cubicBezTo>
                  <a:lnTo>
                    <a:pt x="0" y="6981"/>
                  </a:lnTo>
                  <a:cubicBezTo>
                    <a:pt x="0" y="7197"/>
                    <a:pt x="173" y="7370"/>
                    <a:pt x="389" y="7370"/>
                  </a:cubicBezTo>
                  <a:lnTo>
                    <a:pt x="400" y="7370"/>
                  </a:lnTo>
                  <a:cubicBezTo>
                    <a:pt x="616" y="7370"/>
                    <a:pt x="789" y="7197"/>
                    <a:pt x="789" y="6981"/>
                  </a:cubicBezTo>
                  <a:lnTo>
                    <a:pt x="789" y="389"/>
                  </a:lnTo>
                  <a:cubicBezTo>
                    <a:pt x="789" y="173"/>
                    <a:pt x="616" y="0"/>
                    <a:pt x="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0"/>
            <p:cNvSpPr/>
            <p:nvPr/>
          </p:nvSpPr>
          <p:spPr>
            <a:xfrm>
              <a:off x="2880750" y="4403700"/>
              <a:ext cx="20025" cy="131850"/>
            </a:xfrm>
            <a:custGeom>
              <a:avLst/>
              <a:gdLst/>
              <a:ahLst/>
              <a:cxnLst/>
              <a:rect l="l" t="t" r="r" b="b"/>
              <a:pathLst>
                <a:path w="801" h="5274" extrusionOk="0">
                  <a:moveTo>
                    <a:pt x="400" y="1"/>
                  </a:moveTo>
                  <a:cubicBezTo>
                    <a:pt x="184" y="1"/>
                    <a:pt x="1" y="185"/>
                    <a:pt x="1" y="401"/>
                  </a:cubicBezTo>
                  <a:lnTo>
                    <a:pt x="1" y="4875"/>
                  </a:lnTo>
                  <a:cubicBezTo>
                    <a:pt x="1" y="5101"/>
                    <a:pt x="184" y="5274"/>
                    <a:pt x="400" y="5274"/>
                  </a:cubicBezTo>
                  <a:lnTo>
                    <a:pt x="411" y="5274"/>
                  </a:lnTo>
                  <a:cubicBezTo>
                    <a:pt x="627" y="5274"/>
                    <a:pt x="800" y="5101"/>
                    <a:pt x="800" y="4875"/>
                  </a:cubicBezTo>
                  <a:lnTo>
                    <a:pt x="800" y="401"/>
                  </a:lnTo>
                  <a:cubicBezTo>
                    <a:pt x="800" y="185"/>
                    <a:pt x="627" y="1"/>
                    <a:pt x="4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0"/>
            <p:cNvSpPr/>
            <p:nvPr/>
          </p:nvSpPr>
          <p:spPr>
            <a:xfrm>
              <a:off x="2848875" y="4315650"/>
              <a:ext cx="19725" cy="307975"/>
            </a:xfrm>
            <a:custGeom>
              <a:avLst/>
              <a:gdLst/>
              <a:ahLst/>
              <a:cxnLst/>
              <a:rect l="l" t="t" r="r" b="b"/>
              <a:pathLst>
                <a:path w="789" h="12319" extrusionOk="0">
                  <a:moveTo>
                    <a:pt x="390" y="0"/>
                  </a:moveTo>
                  <a:cubicBezTo>
                    <a:pt x="173" y="0"/>
                    <a:pt x="1" y="173"/>
                    <a:pt x="1" y="389"/>
                  </a:cubicBezTo>
                  <a:lnTo>
                    <a:pt x="1" y="11930"/>
                  </a:lnTo>
                  <a:cubicBezTo>
                    <a:pt x="1" y="12146"/>
                    <a:pt x="173" y="12319"/>
                    <a:pt x="390" y="12319"/>
                  </a:cubicBezTo>
                  <a:lnTo>
                    <a:pt x="400" y="12319"/>
                  </a:lnTo>
                  <a:cubicBezTo>
                    <a:pt x="616" y="12319"/>
                    <a:pt x="789" y="12146"/>
                    <a:pt x="789" y="11930"/>
                  </a:cubicBezTo>
                  <a:lnTo>
                    <a:pt x="789" y="389"/>
                  </a:lnTo>
                  <a:cubicBezTo>
                    <a:pt x="789" y="173"/>
                    <a:pt x="616" y="0"/>
                    <a:pt x="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0"/>
            <p:cNvSpPr/>
            <p:nvPr/>
          </p:nvSpPr>
          <p:spPr>
            <a:xfrm>
              <a:off x="2816725" y="4226225"/>
              <a:ext cx="20000" cy="486825"/>
            </a:xfrm>
            <a:custGeom>
              <a:avLst/>
              <a:gdLst/>
              <a:ahLst/>
              <a:cxnLst/>
              <a:rect l="l" t="t" r="r" b="b"/>
              <a:pathLst>
                <a:path w="800" h="19473" extrusionOk="0">
                  <a:moveTo>
                    <a:pt x="400" y="1"/>
                  </a:moveTo>
                  <a:cubicBezTo>
                    <a:pt x="184" y="1"/>
                    <a:pt x="0" y="174"/>
                    <a:pt x="0" y="390"/>
                  </a:cubicBezTo>
                  <a:lnTo>
                    <a:pt x="0" y="19084"/>
                  </a:lnTo>
                  <a:cubicBezTo>
                    <a:pt x="0" y="19300"/>
                    <a:pt x="184" y="19473"/>
                    <a:pt x="400" y="19473"/>
                  </a:cubicBezTo>
                  <a:lnTo>
                    <a:pt x="411" y="19473"/>
                  </a:lnTo>
                  <a:cubicBezTo>
                    <a:pt x="627" y="19473"/>
                    <a:pt x="800" y="19300"/>
                    <a:pt x="800" y="19084"/>
                  </a:cubicBezTo>
                  <a:lnTo>
                    <a:pt x="800" y="390"/>
                  </a:lnTo>
                  <a:cubicBezTo>
                    <a:pt x="800" y="174"/>
                    <a:pt x="627" y="1"/>
                    <a:pt x="4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0"/>
            <p:cNvSpPr/>
            <p:nvPr/>
          </p:nvSpPr>
          <p:spPr>
            <a:xfrm>
              <a:off x="4096925" y="4226225"/>
              <a:ext cx="20025" cy="486825"/>
            </a:xfrm>
            <a:custGeom>
              <a:avLst/>
              <a:gdLst/>
              <a:ahLst/>
              <a:cxnLst/>
              <a:rect l="l" t="t" r="r" b="b"/>
              <a:pathLst>
                <a:path w="801" h="19473" extrusionOk="0">
                  <a:moveTo>
                    <a:pt x="390" y="1"/>
                  </a:moveTo>
                  <a:cubicBezTo>
                    <a:pt x="174" y="1"/>
                    <a:pt x="1" y="174"/>
                    <a:pt x="1" y="390"/>
                  </a:cubicBezTo>
                  <a:lnTo>
                    <a:pt x="1" y="19084"/>
                  </a:lnTo>
                  <a:cubicBezTo>
                    <a:pt x="1" y="19300"/>
                    <a:pt x="174" y="19473"/>
                    <a:pt x="390" y="19473"/>
                  </a:cubicBezTo>
                  <a:lnTo>
                    <a:pt x="411" y="19473"/>
                  </a:lnTo>
                  <a:cubicBezTo>
                    <a:pt x="627" y="19473"/>
                    <a:pt x="800" y="19300"/>
                    <a:pt x="800" y="19084"/>
                  </a:cubicBezTo>
                  <a:lnTo>
                    <a:pt x="800" y="390"/>
                  </a:lnTo>
                  <a:cubicBezTo>
                    <a:pt x="800" y="174"/>
                    <a:pt x="627" y="1"/>
                    <a:pt x="4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0"/>
            <p:cNvSpPr/>
            <p:nvPr/>
          </p:nvSpPr>
          <p:spPr>
            <a:xfrm>
              <a:off x="4384900" y="4226225"/>
              <a:ext cx="20025" cy="486825"/>
            </a:xfrm>
            <a:custGeom>
              <a:avLst/>
              <a:gdLst/>
              <a:ahLst/>
              <a:cxnLst/>
              <a:rect l="l" t="t" r="r" b="b"/>
              <a:pathLst>
                <a:path w="801" h="19473" extrusionOk="0">
                  <a:moveTo>
                    <a:pt x="400" y="1"/>
                  </a:moveTo>
                  <a:cubicBezTo>
                    <a:pt x="184" y="1"/>
                    <a:pt x="1" y="174"/>
                    <a:pt x="1" y="390"/>
                  </a:cubicBezTo>
                  <a:lnTo>
                    <a:pt x="1" y="19084"/>
                  </a:lnTo>
                  <a:cubicBezTo>
                    <a:pt x="1" y="19300"/>
                    <a:pt x="184" y="19473"/>
                    <a:pt x="400" y="19473"/>
                  </a:cubicBezTo>
                  <a:lnTo>
                    <a:pt x="411" y="19473"/>
                  </a:lnTo>
                  <a:cubicBezTo>
                    <a:pt x="627" y="19473"/>
                    <a:pt x="800" y="19300"/>
                    <a:pt x="800" y="19084"/>
                  </a:cubicBezTo>
                  <a:lnTo>
                    <a:pt x="800" y="390"/>
                  </a:lnTo>
                  <a:cubicBezTo>
                    <a:pt x="800" y="174"/>
                    <a:pt x="627" y="1"/>
                    <a:pt x="4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0"/>
            <p:cNvSpPr/>
            <p:nvPr/>
          </p:nvSpPr>
          <p:spPr>
            <a:xfrm>
              <a:off x="4673125" y="4226225"/>
              <a:ext cx="19775" cy="486825"/>
            </a:xfrm>
            <a:custGeom>
              <a:avLst/>
              <a:gdLst/>
              <a:ahLst/>
              <a:cxnLst/>
              <a:rect l="l" t="t" r="r" b="b"/>
              <a:pathLst>
                <a:path w="791" h="19473" extrusionOk="0">
                  <a:moveTo>
                    <a:pt x="390" y="1"/>
                  </a:moveTo>
                  <a:cubicBezTo>
                    <a:pt x="174" y="1"/>
                    <a:pt x="1" y="174"/>
                    <a:pt x="1" y="390"/>
                  </a:cubicBezTo>
                  <a:lnTo>
                    <a:pt x="1" y="19084"/>
                  </a:lnTo>
                  <a:cubicBezTo>
                    <a:pt x="1" y="19300"/>
                    <a:pt x="174" y="19473"/>
                    <a:pt x="390" y="19473"/>
                  </a:cubicBezTo>
                  <a:lnTo>
                    <a:pt x="401" y="19473"/>
                  </a:lnTo>
                  <a:cubicBezTo>
                    <a:pt x="617" y="19473"/>
                    <a:pt x="790" y="19300"/>
                    <a:pt x="790" y="19084"/>
                  </a:cubicBezTo>
                  <a:lnTo>
                    <a:pt x="790" y="390"/>
                  </a:lnTo>
                  <a:cubicBezTo>
                    <a:pt x="790" y="174"/>
                    <a:pt x="617" y="1"/>
                    <a:pt x="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0"/>
            <p:cNvSpPr/>
            <p:nvPr/>
          </p:nvSpPr>
          <p:spPr>
            <a:xfrm>
              <a:off x="2004675" y="4427475"/>
              <a:ext cx="43775" cy="87550"/>
            </a:xfrm>
            <a:custGeom>
              <a:avLst/>
              <a:gdLst/>
              <a:ahLst/>
              <a:cxnLst/>
              <a:rect l="l" t="t" r="r" b="b"/>
              <a:pathLst>
                <a:path w="1751" h="3502" extrusionOk="0">
                  <a:moveTo>
                    <a:pt x="0" y="1"/>
                  </a:moveTo>
                  <a:lnTo>
                    <a:pt x="0" y="3502"/>
                  </a:lnTo>
                  <a:cubicBezTo>
                    <a:pt x="973" y="3502"/>
                    <a:pt x="1751" y="2724"/>
                    <a:pt x="1751" y="1751"/>
                  </a:cubicBezTo>
                  <a:cubicBezTo>
                    <a:pt x="1751" y="790"/>
                    <a:pt x="973"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0"/>
            <p:cNvSpPr/>
            <p:nvPr/>
          </p:nvSpPr>
          <p:spPr>
            <a:xfrm>
              <a:off x="5044600" y="4427475"/>
              <a:ext cx="98350" cy="87550"/>
            </a:xfrm>
            <a:custGeom>
              <a:avLst/>
              <a:gdLst/>
              <a:ahLst/>
              <a:cxnLst/>
              <a:rect l="l" t="t" r="r" b="b"/>
              <a:pathLst>
                <a:path w="3934" h="3502" extrusionOk="0">
                  <a:moveTo>
                    <a:pt x="2183" y="1"/>
                  </a:moveTo>
                  <a:cubicBezTo>
                    <a:pt x="2053" y="1"/>
                    <a:pt x="1923" y="22"/>
                    <a:pt x="1794" y="44"/>
                  </a:cubicBezTo>
                  <a:cubicBezTo>
                    <a:pt x="1772" y="65"/>
                    <a:pt x="0" y="1665"/>
                    <a:pt x="1794" y="3458"/>
                  </a:cubicBezTo>
                  <a:cubicBezTo>
                    <a:pt x="1923" y="3491"/>
                    <a:pt x="2053" y="3502"/>
                    <a:pt x="2183" y="3502"/>
                  </a:cubicBezTo>
                  <a:cubicBezTo>
                    <a:pt x="3155" y="3502"/>
                    <a:pt x="3933" y="2724"/>
                    <a:pt x="3933" y="1751"/>
                  </a:cubicBezTo>
                  <a:cubicBezTo>
                    <a:pt x="3933" y="790"/>
                    <a:pt x="3155" y="1"/>
                    <a:pt x="2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 name="Google Shape;596;p30"/>
          <p:cNvGrpSpPr/>
          <p:nvPr/>
        </p:nvGrpSpPr>
        <p:grpSpPr>
          <a:xfrm>
            <a:off x="-71700" y="-58050"/>
            <a:ext cx="9287400" cy="5259600"/>
            <a:chOff x="-71700" y="-63175"/>
            <a:chExt cx="9287400" cy="5259600"/>
          </a:xfrm>
        </p:grpSpPr>
        <p:cxnSp>
          <p:nvCxnSpPr>
            <p:cNvPr id="597" name="Google Shape;597;p30"/>
            <p:cNvCxnSpPr/>
            <p:nvPr/>
          </p:nvCxnSpPr>
          <p:spPr>
            <a:xfrm>
              <a:off x="5258200" y="-63175"/>
              <a:ext cx="0" cy="5259600"/>
            </a:xfrm>
            <a:prstGeom prst="straightConnector1">
              <a:avLst/>
            </a:prstGeom>
            <a:noFill/>
            <a:ln w="9525" cap="flat" cmpd="sng">
              <a:solidFill>
                <a:schemeClr val="lt1"/>
              </a:solidFill>
              <a:prstDash val="solid"/>
              <a:round/>
              <a:headEnd type="none" w="med" len="med"/>
              <a:tailEnd type="none" w="med" len="med"/>
            </a:ln>
          </p:spPr>
        </p:cxnSp>
        <p:cxnSp>
          <p:nvCxnSpPr>
            <p:cNvPr id="598" name="Google Shape;598;p30"/>
            <p:cNvCxnSpPr/>
            <p:nvPr/>
          </p:nvCxnSpPr>
          <p:spPr>
            <a:xfrm rot="10800000">
              <a:off x="-71700" y="4603500"/>
              <a:ext cx="9287400" cy="0"/>
            </a:xfrm>
            <a:prstGeom prst="straightConnector1">
              <a:avLst/>
            </a:prstGeom>
            <a:noFill/>
            <a:ln w="9525" cap="flat" cmpd="sng">
              <a:solidFill>
                <a:schemeClr val="lt1"/>
              </a:solidFill>
              <a:prstDash val="solid"/>
              <a:round/>
              <a:headEnd type="none" w="med" len="med"/>
              <a:tailEnd type="none" w="med" len="med"/>
            </a:ln>
          </p:spPr>
        </p:cxnSp>
        <p:cxnSp>
          <p:nvCxnSpPr>
            <p:cNvPr id="599" name="Google Shape;599;p30"/>
            <p:cNvCxnSpPr/>
            <p:nvPr/>
          </p:nvCxnSpPr>
          <p:spPr>
            <a:xfrm>
              <a:off x="4909750" y="-63175"/>
              <a:ext cx="0" cy="5259600"/>
            </a:xfrm>
            <a:prstGeom prst="straightConnector1">
              <a:avLst/>
            </a:prstGeom>
            <a:noFill/>
            <a:ln w="9525" cap="flat" cmpd="sng">
              <a:solidFill>
                <a:schemeClr val="lt1"/>
              </a:solidFill>
              <a:prstDash val="solid"/>
              <a:round/>
              <a:headEnd type="none" w="med" len="med"/>
              <a:tailEnd type="none" w="med" len="med"/>
            </a:ln>
          </p:spPr>
        </p:cxnSp>
        <p:cxnSp>
          <p:nvCxnSpPr>
            <p:cNvPr id="600" name="Google Shape;600;p30"/>
            <p:cNvCxnSpPr/>
            <p:nvPr/>
          </p:nvCxnSpPr>
          <p:spPr>
            <a:xfrm rot="10800000">
              <a:off x="-71700" y="540000"/>
              <a:ext cx="9287400" cy="0"/>
            </a:xfrm>
            <a:prstGeom prst="straightConnector1">
              <a:avLst/>
            </a:prstGeom>
            <a:noFill/>
            <a:ln w="9525" cap="flat" cmpd="sng">
              <a:solidFill>
                <a:schemeClr val="lt1"/>
              </a:solidFill>
              <a:prstDash val="solid"/>
              <a:round/>
              <a:headEnd type="none" w="med" len="med"/>
              <a:tailEnd type="none" w="med" len="med"/>
            </a:ln>
          </p:spPr>
        </p:cxnSp>
        <p:cxnSp>
          <p:nvCxnSpPr>
            <p:cNvPr id="601" name="Google Shape;601;p30"/>
            <p:cNvCxnSpPr/>
            <p:nvPr/>
          </p:nvCxnSpPr>
          <p:spPr>
            <a:xfrm>
              <a:off x="8795600" y="-63175"/>
              <a:ext cx="0" cy="5259600"/>
            </a:xfrm>
            <a:prstGeom prst="straightConnector1">
              <a:avLst/>
            </a:prstGeom>
            <a:noFill/>
            <a:ln w="9525" cap="flat" cmpd="sng">
              <a:solidFill>
                <a:schemeClr val="lt1"/>
              </a:solidFill>
              <a:prstDash val="solid"/>
              <a:round/>
              <a:headEnd type="none" w="med" len="med"/>
              <a:tailEnd type="none" w="med" len="med"/>
            </a:ln>
          </p:spPr>
        </p:cxnSp>
        <p:cxnSp>
          <p:nvCxnSpPr>
            <p:cNvPr id="602" name="Google Shape;602;p30"/>
            <p:cNvCxnSpPr/>
            <p:nvPr/>
          </p:nvCxnSpPr>
          <p:spPr>
            <a:xfrm>
              <a:off x="348450" y="-63175"/>
              <a:ext cx="0" cy="5259600"/>
            </a:xfrm>
            <a:prstGeom prst="straightConnector1">
              <a:avLst/>
            </a:prstGeom>
            <a:noFill/>
            <a:ln w="9525" cap="flat" cmpd="sng">
              <a:solidFill>
                <a:schemeClr val="lt1"/>
              </a:solidFill>
              <a:prstDash val="solid"/>
              <a:round/>
              <a:headEnd type="none" w="med" len="med"/>
              <a:tailEnd type="none" w="med" len="med"/>
            </a:ln>
          </p:spPr>
        </p:cxnSp>
        <p:sp>
          <p:nvSpPr>
            <p:cNvPr id="603" name="Google Shape;603;p30"/>
            <p:cNvSpPr/>
            <p:nvPr/>
          </p:nvSpPr>
          <p:spPr>
            <a:xfrm flipH="1">
              <a:off x="8665390" y="403200"/>
              <a:ext cx="260400" cy="273600"/>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0"/>
            <p:cNvSpPr/>
            <p:nvPr/>
          </p:nvSpPr>
          <p:spPr>
            <a:xfrm flipH="1">
              <a:off x="8665390" y="4466700"/>
              <a:ext cx="260400" cy="273600"/>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0"/>
            <p:cNvSpPr/>
            <p:nvPr/>
          </p:nvSpPr>
          <p:spPr>
            <a:xfrm flipH="1">
              <a:off x="218252" y="403200"/>
              <a:ext cx="260400" cy="273600"/>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0"/>
            <p:cNvSpPr/>
            <p:nvPr/>
          </p:nvSpPr>
          <p:spPr>
            <a:xfrm flipH="1">
              <a:off x="218252" y="4466700"/>
              <a:ext cx="260400" cy="273600"/>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 name="Google Shape;607;p30"/>
            <p:cNvGrpSpPr/>
            <p:nvPr/>
          </p:nvGrpSpPr>
          <p:grpSpPr>
            <a:xfrm flipH="1">
              <a:off x="970672" y="430854"/>
              <a:ext cx="3222156" cy="218272"/>
              <a:chOff x="2598975" y="5244925"/>
              <a:chExt cx="3410050" cy="231000"/>
            </a:xfrm>
          </p:grpSpPr>
          <p:sp>
            <p:nvSpPr>
              <p:cNvPr id="608" name="Google Shape;608;p30"/>
              <p:cNvSpPr/>
              <p:nvPr/>
            </p:nvSpPr>
            <p:spPr>
              <a:xfrm>
                <a:off x="5781525" y="5248700"/>
                <a:ext cx="227500" cy="227225"/>
              </a:xfrm>
              <a:custGeom>
                <a:avLst/>
                <a:gdLst/>
                <a:ahLst/>
                <a:cxnLst/>
                <a:rect l="l" t="t" r="r" b="b"/>
                <a:pathLst>
                  <a:path w="9100" h="9089" extrusionOk="0">
                    <a:moveTo>
                      <a:pt x="4550" y="1"/>
                    </a:moveTo>
                    <a:cubicBezTo>
                      <a:pt x="2043" y="1"/>
                      <a:pt x="1" y="2032"/>
                      <a:pt x="1" y="4551"/>
                    </a:cubicBezTo>
                    <a:cubicBezTo>
                      <a:pt x="1" y="7058"/>
                      <a:pt x="2043" y="9089"/>
                      <a:pt x="4550" y="9089"/>
                    </a:cubicBezTo>
                    <a:cubicBezTo>
                      <a:pt x="7057" y="9089"/>
                      <a:pt x="9099" y="7058"/>
                      <a:pt x="9099" y="4551"/>
                    </a:cubicBezTo>
                    <a:cubicBezTo>
                      <a:pt x="9099" y="2032"/>
                      <a:pt x="7057" y="1"/>
                      <a:pt x="4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0"/>
              <p:cNvSpPr/>
              <p:nvPr/>
            </p:nvSpPr>
            <p:spPr>
              <a:xfrm>
                <a:off x="3369700" y="5244925"/>
                <a:ext cx="226675" cy="202900"/>
              </a:xfrm>
              <a:custGeom>
                <a:avLst/>
                <a:gdLst/>
                <a:ahLst/>
                <a:cxnLst/>
                <a:rect l="l" t="t" r="r" b="b"/>
                <a:pathLst>
                  <a:path w="9067" h="8116" extrusionOk="0">
                    <a:moveTo>
                      <a:pt x="6657" y="1"/>
                    </a:moveTo>
                    <a:cubicBezTo>
                      <a:pt x="7522" y="1806"/>
                      <a:pt x="7089" y="4032"/>
                      <a:pt x="5490" y="5372"/>
                    </a:cubicBezTo>
                    <a:cubicBezTo>
                      <a:pt x="4650" y="6070"/>
                      <a:pt x="3634" y="6411"/>
                      <a:pt x="2624" y="6411"/>
                    </a:cubicBezTo>
                    <a:cubicBezTo>
                      <a:pt x="1698" y="6411"/>
                      <a:pt x="776" y="6124"/>
                      <a:pt x="1" y="5566"/>
                    </a:cubicBezTo>
                    <a:lnTo>
                      <a:pt x="1" y="5566"/>
                    </a:lnTo>
                    <a:cubicBezTo>
                      <a:pt x="163" y="5901"/>
                      <a:pt x="357" y="6214"/>
                      <a:pt x="606" y="6506"/>
                    </a:cubicBezTo>
                    <a:cubicBezTo>
                      <a:pt x="1493" y="7569"/>
                      <a:pt x="2766" y="8115"/>
                      <a:pt x="4048" y="8115"/>
                    </a:cubicBezTo>
                    <a:cubicBezTo>
                      <a:pt x="5060" y="8115"/>
                      <a:pt x="6078" y="7775"/>
                      <a:pt x="6916" y="7079"/>
                    </a:cubicBezTo>
                    <a:cubicBezTo>
                      <a:pt x="8807" y="5490"/>
                      <a:pt x="9066" y="2670"/>
                      <a:pt x="7478" y="768"/>
                    </a:cubicBezTo>
                    <a:cubicBezTo>
                      <a:pt x="7229" y="476"/>
                      <a:pt x="6948" y="217"/>
                      <a:pt x="66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0"/>
              <p:cNvSpPr/>
              <p:nvPr/>
            </p:nvSpPr>
            <p:spPr>
              <a:xfrm>
                <a:off x="5018375" y="5252775"/>
                <a:ext cx="246400" cy="219100"/>
              </a:xfrm>
              <a:custGeom>
                <a:avLst/>
                <a:gdLst/>
                <a:ahLst/>
                <a:cxnLst/>
                <a:rect l="l" t="t" r="r" b="b"/>
                <a:pathLst>
                  <a:path w="9856" h="8764" extrusionOk="0">
                    <a:moveTo>
                      <a:pt x="5468" y="0"/>
                    </a:moveTo>
                    <a:cubicBezTo>
                      <a:pt x="5134" y="0"/>
                      <a:pt x="4809" y="44"/>
                      <a:pt x="4485" y="119"/>
                    </a:cubicBezTo>
                    <a:cubicBezTo>
                      <a:pt x="4442" y="162"/>
                      <a:pt x="0" y="4160"/>
                      <a:pt x="4485" y="8645"/>
                    </a:cubicBezTo>
                    <a:cubicBezTo>
                      <a:pt x="4809" y="8720"/>
                      <a:pt x="5134" y="8763"/>
                      <a:pt x="5468" y="8763"/>
                    </a:cubicBezTo>
                    <a:cubicBezTo>
                      <a:pt x="7889" y="8763"/>
                      <a:pt x="9855" y="6797"/>
                      <a:pt x="9855" y="4388"/>
                    </a:cubicBezTo>
                    <a:cubicBezTo>
                      <a:pt x="9855" y="1967"/>
                      <a:pt x="7889" y="0"/>
                      <a:pt x="5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0"/>
              <p:cNvSpPr/>
              <p:nvPr/>
            </p:nvSpPr>
            <p:spPr>
              <a:xfrm>
                <a:off x="2616275" y="5265225"/>
                <a:ext cx="219925" cy="194200"/>
              </a:xfrm>
              <a:custGeom>
                <a:avLst/>
                <a:gdLst/>
                <a:ahLst/>
                <a:cxnLst/>
                <a:rect l="l" t="t" r="r" b="b"/>
                <a:pathLst>
                  <a:path w="8797" h="7768" extrusionOk="0">
                    <a:moveTo>
                      <a:pt x="4414" y="0"/>
                    </a:moveTo>
                    <a:cubicBezTo>
                      <a:pt x="2872" y="0"/>
                      <a:pt x="1409" y="924"/>
                      <a:pt x="800" y="2430"/>
                    </a:cubicBezTo>
                    <a:cubicBezTo>
                      <a:pt x="0" y="4419"/>
                      <a:pt x="973" y="6688"/>
                      <a:pt x="2951" y="7487"/>
                    </a:cubicBezTo>
                    <a:cubicBezTo>
                      <a:pt x="3424" y="7678"/>
                      <a:pt x="3913" y="7768"/>
                      <a:pt x="4394" y="7768"/>
                    </a:cubicBezTo>
                    <a:cubicBezTo>
                      <a:pt x="5935" y="7768"/>
                      <a:pt x="7396" y="6844"/>
                      <a:pt x="7997" y="5338"/>
                    </a:cubicBezTo>
                    <a:cubicBezTo>
                      <a:pt x="8796" y="3349"/>
                      <a:pt x="7835" y="1080"/>
                      <a:pt x="5857" y="280"/>
                    </a:cubicBezTo>
                    <a:cubicBezTo>
                      <a:pt x="5384" y="90"/>
                      <a:pt x="4895" y="0"/>
                      <a:pt x="44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0"/>
              <p:cNvSpPr/>
              <p:nvPr/>
            </p:nvSpPr>
            <p:spPr>
              <a:xfrm>
                <a:off x="2598975" y="5250125"/>
                <a:ext cx="254500" cy="224500"/>
              </a:xfrm>
              <a:custGeom>
                <a:avLst/>
                <a:gdLst/>
                <a:ahLst/>
                <a:cxnLst/>
                <a:rect l="l" t="t" r="r" b="b"/>
                <a:pathLst>
                  <a:path w="10180" h="8980" extrusionOk="0">
                    <a:moveTo>
                      <a:pt x="5106" y="604"/>
                    </a:moveTo>
                    <a:cubicBezTo>
                      <a:pt x="5587" y="604"/>
                      <a:pt x="6076" y="694"/>
                      <a:pt x="6549" y="884"/>
                    </a:cubicBezTo>
                    <a:cubicBezTo>
                      <a:pt x="8527" y="1684"/>
                      <a:pt x="9488" y="3953"/>
                      <a:pt x="8689" y="5942"/>
                    </a:cubicBezTo>
                    <a:cubicBezTo>
                      <a:pt x="8088" y="7448"/>
                      <a:pt x="6627" y="8372"/>
                      <a:pt x="5086" y="8372"/>
                    </a:cubicBezTo>
                    <a:cubicBezTo>
                      <a:pt x="4605" y="8372"/>
                      <a:pt x="4116" y="8282"/>
                      <a:pt x="3643" y="8091"/>
                    </a:cubicBezTo>
                    <a:cubicBezTo>
                      <a:pt x="1665" y="7292"/>
                      <a:pt x="692" y="5023"/>
                      <a:pt x="1492" y="3034"/>
                    </a:cubicBezTo>
                    <a:cubicBezTo>
                      <a:pt x="2101" y="1528"/>
                      <a:pt x="3564" y="604"/>
                      <a:pt x="5106" y="604"/>
                    </a:cubicBezTo>
                    <a:close/>
                    <a:moveTo>
                      <a:pt x="5107" y="0"/>
                    </a:moveTo>
                    <a:cubicBezTo>
                      <a:pt x="3325" y="0"/>
                      <a:pt x="1638" y="1062"/>
                      <a:pt x="930" y="2808"/>
                    </a:cubicBezTo>
                    <a:cubicBezTo>
                      <a:pt x="1" y="5109"/>
                      <a:pt x="1125" y="7724"/>
                      <a:pt x="3415" y="8653"/>
                    </a:cubicBezTo>
                    <a:cubicBezTo>
                      <a:pt x="3965" y="8875"/>
                      <a:pt x="4532" y="8980"/>
                      <a:pt x="5090" y="8980"/>
                    </a:cubicBezTo>
                    <a:cubicBezTo>
                      <a:pt x="6869" y="8980"/>
                      <a:pt x="8554" y="7912"/>
                      <a:pt x="9262" y="6168"/>
                    </a:cubicBezTo>
                    <a:cubicBezTo>
                      <a:pt x="10180" y="3867"/>
                      <a:pt x="9067" y="1252"/>
                      <a:pt x="6776" y="323"/>
                    </a:cubicBezTo>
                    <a:cubicBezTo>
                      <a:pt x="6229" y="104"/>
                      <a:pt x="5663" y="0"/>
                      <a:pt x="5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0"/>
              <p:cNvSpPr/>
              <p:nvPr/>
            </p:nvSpPr>
            <p:spPr>
              <a:xfrm>
                <a:off x="4269550" y="5252775"/>
                <a:ext cx="109700" cy="219100"/>
              </a:xfrm>
              <a:custGeom>
                <a:avLst/>
                <a:gdLst/>
                <a:ahLst/>
                <a:cxnLst/>
                <a:rect l="l" t="t" r="r" b="b"/>
                <a:pathLst>
                  <a:path w="4388" h="8764" extrusionOk="0">
                    <a:moveTo>
                      <a:pt x="0" y="0"/>
                    </a:moveTo>
                    <a:lnTo>
                      <a:pt x="0" y="8763"/>
                    </a:lnTo>
                    <a:cubicBezTo>
                      <a:pt x="2421" y="8763"/>
                      <a:pt x="4387" y="6797"/>
                      <a:pt x="4387" y="4388"/>
                    </a:cubicBezTo>
                    <a:cubicBezTo>
                      <a:pt x="4387" y="1967"/>
                      <a:pt x="2421"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 name="Google Shape;614;p30"/>
            <p:cNvSpPr/>
            <p:nvPr/>
          </p:nvSpPr>
          <p:spPr>
            <a:xfrm flipH="1">
              <a:off x="4779552" y="403200"/>
              <a:ext cx="260400" cy="273600"/>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0"/>
            <p:cNvSpPr/>
            <p:nvPr/>
          </p:nvSpPr>
          <p:spPr>
            <a:xfrm flipH="1">
              <a:off x="4779552" y="4466700"/>
              <a:ext cx="260400" cy="273600"/>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2C20613-19DF-92E1-8605-4FF848413375}"/>
              </a:ext>
            </a:extLst>
          </p:cNvPr>
          <p:cNvPicPr>
            <a:picLocks noChangeAspect="1"/>
          </p:cNvPicPr>
          <p:nvPr/>
        </p:nvPicPr>
        <p:blipFill>
          <a:blip r:embed="rId3"/>
          <a:stretch>
            <a:fillRect/>
          </a:stretch>
        </p:blipFill>
        <p:spPr>
          <a:xfrm>
            <a:off x="553110" y="400381"/>
            <a:ext cx="2806468" cy="4202616"/>
          </a:xfrm>
          <a:prstGeom prst="rect">
            <a:avLst/>
          </a:prstGeom>
        </p:spPr>
      </p:pic>
      <p:sp>
        <p:nvSpPr>
          <p:cNvPr id="7" name="Title 6">
            <a:extLst>
              <a:ext uri="{FF2B5EF4-FFF2-40B4-BE49-F238E27FC236}">
                <a16:creationId xmlns:a16="http://schemas.microsoft.com/office/drawing/2014/main" id="{BDB192E7-F7E6-3472-05AF-8A18FB1E46B4}"/>
              </a:ext>
            </a:extLst>
          </p:cNvPr>
          <p:cNvSpPr>
            <a:spLocks noGrp="1"/>
          </p:cNvSpPr>
          <p:nvPr>
            <p:ph type="title"/>
          </p:nvPr>
        </p:nvSpPr>
        <p:spPr>
          <a:xfrm>
            <a:off x="3932301" y="587393"/>
            <a:ext cx="4544385" cy="842331"/>
          </a:xfrm>
        </p:spPr>
        <p:txBody>
          <a:bodyPr/>
          <a:lstStyle/>
          <a:p>
            <a:pPr algn="r"/>
            <a:r>
              <a:rPr lang="en-GB" sz="2800"/>
              <a:t> Audio Features (Predictors)</a:t>
            </a:r>
            <a:br>
              <a:rPr lang="en-GB" sz="2800"/>
            </a:br>
            <a:r>
              <a:rPr lang="en-GB" sz="2000"/>
              <a:t>[merged200k.csv]</a:t>
            </a:r>
          </a:p>
        </p:txBody>
      </p:sp>
      <p:cxnSp>
        <p:nvCxnSpPr>
          <p:cNvPr id="30" name="Straight Connector 29">
            <a:extLst>
              <a:ext uri="{FF2B5EF4-FFF2-40B4-BE49-F238E27FC236}">
                <a16:creationId xmlns:a16="http://schemas.microsoft.com/office/drawing/2014/main" id="{1A833B9B-ED7D-1084-949C-BC66A263B7C4}"/>
              </a:ext>
            </a:extLst>
          </p:cNvPr>
          <p:cNvCxnSpPr>
            <a:cxnSpLocks/>
          </p:cNvCxnSpPr>
          <p:nvPr/>
        </p:nvCxnSpPr>
        <p:spPr>
          <a:xfrm>
            <a:off x="1813302" y="415879"/>
            <a:ext cx="4487249" cy="26220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B8DB5753-24B3-3B9B-4278-BCB176D80480}"/>
              </a:ext>
            </a:extLst>
          </p:cNvPr>
          <p:cNvSpPr txBox="1">
            <a:spLocks/>
          </p:cNvSpPr>
          <p:nvPr/>
        </p:nvSpPr>
        <p:spPr>
          <a:xfrm>
            <a:off x="6454331" y="2099074"/>
            <a:ext cx="1922503" cy="130662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pPr marL="127000" indent="0" algn="r"/>
            <a:r>
              <a:rPr lang="en-GB" sz="1500"/>
              <a:t>Some have a  balanced distribution</a:t>
            </a:r>
          </a:p>
          <a:p>
            <a:pPr marL="127000" indent="0" algn="r"/>
            <a:endParaRPr lang="en-GB" sz="1500"/>
          </a:p>
          <a:p>
            <a:pPr marL="412750" indent="-285750" algn="r">
              <a:buFont typeface="Arial" panose="020B0604020202020204" pitchFamily="34" charset="0"/>
              <a:buChar char="•"/>
            </a:pPr>
            <a:r>
              <a:rPr lang="en-GB" sz="1300"/>
              <a:t>Danceability</a:t>
            </a:r>
          </a:p>
          <a:p>
            <a:pPr marL="412750" indent="-285750" algn="r">
              <a:buFont typeface="Arial" panose="020B0604020202020204" pitchFamily="34" charset="0"/>
              <a:buChar char="•"/>
            </a:pPr>
            <a:r>
              <a:rPr lang="en-GB" sz="1300"/>
              <a:t>Energy</a:t>
            </a:r>
          </a:p>
          <a:p>
            <a:pPr marL="412750" indent="-285750" algn="r">
              <a:buFont typeface="Arial" panose="020B0604020202020204" pitchFamily="34" charset="0"/>
              <a:buChar char="•"/>
            </a:pPr>
            <a:r>
              <a:rPr lang="en-GB" sz="1300"/>
              <a:t>Valence</a:t>
            </a:r>
          </a:p>
          <a:p>
            <a:pPr marL="412750" indent="-285750" algn="r">
              <a:buFont typeface="Arial" panose="020B0604020202020204" pitchFamily="34" charset="0"/>
              <a:buChar char="•"/>
            </a:pPr>
            <a:r>
              <a:rPr lang="en-GB" sz="1300"/>
              <a:t>Tempo</a:t>
            </a:r>
          </a:p>
        </p:txBody>
      </p:sp>
      <p:cxnSp>
        <p:nvCxnSpPr>
          <p:cNvPr id="11" name="Straight Connector 10">
            <a:extLst>
              <a:ext uri="{FF2B5EF4-FFF2-40B4-BE49-F238E27FC236}">
                <a16:creationId xmlns:a16="http://schemas.microsoft.com/office/drawing/2014/main" id="{D96C1402-224B-BE16-4FFA-35511F7A4C2A}"/>
              </a:ext>
            </a:extLst>
          </p:cNvPr>
          <p:cNvCxnSpPr>
            <a:cxnSpLocks/>
          </p:cNvCxnSpPr>
          <p:nvPr/>
        </p:nvCxnSpPr>
        <p:spPr>
          <a:xfrm>
            <a:off x="2076773" y="1119630"/>
            <a:ext cx="1719075" cy="178271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A5B312B-3A35-C831-F406-B07A398BEBDD}"/>
              </a:ext>
            </a:extLst>
          </p:cNvPr>
          <p:cNvCxnSpPr>
            <a:cxnSpLocks/>
          </p:cNvCxnSpPr>
          <p:nvPr/>
        </p:nvCxnSpPr>
        <p:spPr>
          <a:xfrm>
            <a:off x="3313961" y="415879"/>
            <a:ext cx="2966027" cy="878269"/>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16" name="Picture 15" descr="A red and black line graph&#10;&#10;Description automatically generated">
            <a:extLst>
              <a:ext uri="{FF2B5EF4-FFF2-40B4-BE49-F238E27FC236}">
                <a16:creationId xmlns:a16="http://schemas.microsoft.com/office/drawing/2014/main" id="{A73BCBC6-90F5-2028-C169-D2DBB79133ED}"/>
              </a:ext>
            </a:extLst>
          </p:cNvPr>
          <p:cNvPicPr>
            <a:picLocks noChangeAspect="1"/>
          </p:cNvPicPr>
          <p:nvPr/>
        </p:nvPicPr>
        <p:blipFill>
          <a:blip r:embed="rId4"/>
          <a:stretch>
            <a:fillRect/>
          </a:stretch>
        </p:blipFill>
        <p:spPr>
          <a:xfrm>
            <a:off x="3795848" y="3037917"/>
            <a:ext cx="2504703" cy="1577342"/>
          </a:xfrm>
          <a:prstGeom prst="rect">
            <a:avLst/>
          </a:prstGeom>
        </p:spPr>
      </p:pic>
      <p:cxnSp>
        <p:nvCxnSpPr>
          <p:cNvPr id="27" name="Straight Connector 26">
            <a:extLst>
              <a:ext uri="{FF2B5EF4-FFF2-40B4-BE49-F238E27FC236}">
                <a16:creationId xmlns:a16="http://schemas.microsoft.com/office/drawing/2014/main" id="{8874F578-C8F3-AB58-82D2-D22AC5667C8B}"/>
              </a:ext>
            </a:extLst>
          </p:cNvPr>
          <p:cNvCxnSpPr>
            <a:cxnSpLocks/>
          </p:cNvCxnSpPr>
          <p:nvPr/>
        </p:nvCxnSpPr>
        <p:spPr>
          <a:xfrm>
            <a:off x="570711" y="1120584"/>
            <a:ext cx="3225137" cy="3482413"/>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40" name="Picture 39" descr="A yellow and black graph&#10;&#10;Description automatically generated with medium confidence">
            <a:extLst>
              <a:ext uri="{FF2B5EF4-FFF2-40B4-BE49-F238E27FC236}">
                <a16:creationId xmlns:a16="http://schemas.microsoft.com/office/drawing/2014/main" id="{15E0BB26-9D7F-5E1A-41FA-3C4F6DC9B073}"/>
              </a:ext>
            </a:extLst>
          </p:cNvPr>
          <p:cNvPicPr>
            <a:picLocks noChangeAspect="1"/>
          </p:cNvPicPr>
          <p:nvPr/>
        </p:nvPicPr>
        <p:blipFill>
          <a:blip r:embed="rId5"/>
          <a:stretch>
            <a:fillRect/>
          </a:stretch>
        </p:blipFill>
        <p:spPr>
          <a:xfrm>
            <a:off x="3786515" y="1295808"/>
            <a:ext cx="2493473" cy="1606533"/>
          </a:xfrm>
          <a:prstGeom prst="rect">
            <a:avLst/>
          </a:prstGeom>
        </p:spPr>
      </p:pic>
    </p:spTree>
    <p:extLst>
      <p:ext uri="{BB962C8B-B14F-4D97-AF65-F5344CB8AC3E}">
        <p14:creationId xmlns:p14="http://schemas.microsoft.com/office/powerpoint/2010/main" val="772589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6"/>
                                        </p:tgtEl>
                                      </p:cBhvr>
                                    </p:animEffect>
                                    <p:set>
                                      <p:cBhvr>
                                        <p:cTn id="33" dur="1" fill="hold">
                                          <p:stCondLst>
                                            <p:cond delay="499"/>
                                          </p:stCondLst>
                                        </p:cTn>
                                        <p:tgtEl>
                                          <p:spTgt spid="16"/>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12"/>
                                        </p:tgtEl>
                                      </p:cBhvr>
                                    </p:animEffect>
                                    <p:set>
                                      <p:cBhvr>
                                        <p:cTn id="36" dur="1" fill="hold">
                                          <p:stCondLst>
                                            <p:cond delay="499"/>
                                          </p:stCondLst>
                                        </p:cTn>
                                        <p:tgtEl>
                                          <p:spTgt spid="12"/>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40"/>
                                        </p:tgtEl>
                                      </p:cBhvr>
                                    </p:animEffect>
                                    <p:set>
                                      <p:cBhvr>
                                        <p:cTn id="39" dur="1" fill="hold">
                                          <p:stCondLst>
                                            <p:cond delay="499"/>
                                          </p:stCondLst>
                                        </p:cTn>
                                        <p:tgtEl>
                                          <p:spTgt spid="40"/>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0"/>
                                        </p:tgtEl>
                                      </p:cBhvr>
                                    </p:animEffect>
                                    <p:set>
                                      <p:cBhvr>
                                        <p:cTn id="42" dur="1" fill="hold">
                                          <p:stCondLst>
                                            <p:cond delay="499"/>
                                          </p:stCondLst>
                                        </p:cTn>
                                        <p:tgtEl>
                                          <p:spTgt spid="30"/>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11"/>
                                        </p:tgtEl>
                                      </p:cBhvr>
                                    </p:animEffect>
                                    <p:set>
                                      <p:cBhvr>
                                        <p:cTn id="45" dur="1" fill="hold">
                                          <p:stCondLst>
                                            <p:cond delay="499"/>
                                          </p:stCondLst>
                                        </p:cTn>
                                        <p:tgtEl>
                                          <p:spTgt spid="11"/>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27"/>
                                        </p:tgtEl>
                                      </p:cBhvr>
                                    </p:animEffect>
                                    <p:set>
                                      <p:cBhvr>
                                        <p:cTn id="48"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6">
            <a:extLst>
              <a:ext uri="{FF2B5EF4-FFF2-40B4-BE49-F238E27FC236}">
                <a16:creationId xmlns:a16="http://schemas.microsoft.com/office/drawing/2014/main" id="{E9F16B47-DAAE-B279-49F2-4B0993F974FF}"/>
              </a:ext>
            </a:extLst>
          </p:cNvPr>
          <p:cNvSpPr txBox="1">
            <a:spLocks/>
          </p:cNvSpPr>
          <p:nvPr/>
        </p:nvSpPr>
        <p:spPr>
          <a:xfrm>
            <a:off x="3932301" y="587393"/>
            <a:ext cx="4544385" cy="842331"/>
          </a:xfrm>
          <a:prstGeom prst="rect">
            <a:avLst/>
          </a:prstGeom>
          <a:gradFill>
            <a:gsLst>
              <a:gs pos="0">
                <a:srgbClr val="ECE2B2">
                  <a:alpha val="29803"/>
                </a:srgbClr>
              </a:gs>
              <a:gs pos="100000">
                <a:srgbClr val="0B5C96">
                  <a:alpha val="40784"/>
                </a:srgbClr>
              </a:gs>
            </a:gsLst>
            <a:lin ang="10801400" scaled="0"/>
          </a:gradFill>
          <a:ln w="9525" cap="flat" cmpd="sng">
            <a:solidFill>
              <a:schemeClr val="lt1"/>
            </a:solidFill>
            <a:prstDash val="solid"/>
            <a:round/>
            <a:headEnd type="none" w="sm" len="sm"/>
            <a:tailEnd type="none" w="sm" len="sm"/>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200"/>
              <a:buFont typeface="DM Serif Display"/>
              <a:buNone/>
              <a:defRPr sz="3200" b="0" i="0" u="none" strike="noStrike" cap="none">
                <a:solidFill>
                  <a:schemeClr val="lt1"/>
                </a:solidFill>
                <a:latin typeface="DM Serif Display"/>
                <a:ea typeface="DM Serif Display"/>
                <a:cs typeface="DM Serif Display"/>
                <a:sym typeface="DM Serif Display"/>
              </a:defRPr>
            </a:lvl1pPr>
            <a:lvl2pPr marR="0" lvl="1" algn="l" rtl="0">
              <a:lnSpc>
                <a:spcPct val="100000"/>
              </a:lnSpc>
              <a:spcBef>
                <a:spcPts val="0"/>
              </a:spcBef>
              <a:spcAft>
                <a:spcPts val="0"/>
              </a:spcAft>
              <a:buClr>
                <a:schemeClr val="lt1"/>
              </a:buClr>
              <a:buSzPts val="4200"/>
              <a:buFont typeface="DM Serif Display"/>
              <a:buNone/>
              <a:defRPr sz="4200" b="0" i="0" u="none" strike="noStrike" cap="none">
                <a:solidFill>
                  <a:schemeClr val="lt1"/>
                </a:solidFill>
                <a:latin typeface="DM Serif Display"/>
                <a:ea typeface="DM Serif Display"/>
                <a:cs typeface="DM Serif Display"/>
                <a:sym typeface="DM Serif Display"/>
              </a:defRPr>
            </a:lvl2pPr>
            <a:lvl3pPr marR="0" lvl="2" algn="l" rtl="0">
              <a:lnSpc>
                <a:spcPct val="100000"/>
              </a:lnSpc>
              <a:spcBef>
                <a:spcPts val="0"/>
              </a:spcBef>
              <a:spcAft>
                <a:spcPts val="0"/>
              </a:spcAft>
              <a:buClr>
                <a:schemeClr val="lt1"/>
              </a:buClr>
              <a:buSzPts val="4200"/>
              <a:buFont typeface="DM Serif Display"/>
              <a:buNone/>
              <a:defRPr sz="4200" b="0" i="0" u="none" strike="noStrike" cap="none">
                <a:solidFill>
                  <a:schemeClr val="lt1"/>
                </a:solidFill>
                <a:latin typeface="DM Serif Display"/>
                <a:ea typeface="DM Serif Display"/>
                <a:cs typeface="DM Serif Display"/>
                <a:sym typeface="DM Serif Display"/>
              </a:defRPr>
            </a:lvl3pPr>
            <a:lvl4pPr marR="0" lvl="3" algn="l" rtl="0">
              <a:lnSpc>
                <a:spcPct val="100000"/>
              </a:lnSpc>
              <a:spcBef>
                <a:spcPts val="0"/>
              </a:spcBef>
              <a:spcAft>
                <a:spcPts val="0"/>
              </a:spcAft>
              <a:buClr>
                <a:schemeClr val="lt1"/>
              </a:buClr>
              <a:buSzPts val="4200"/>
              <a:buFont typeface="DM Serif Display"/>
              <a:buNone/>
              <a:defRPr sz="4200" b="0" i="0" u="none" strike="noStrike" cap="none">
                <a:solidFill>
                  <a:schemeClr val="lt1"/>
                </a:solidFill>
                <a:latin typeface="DM Serif Display"/>
                <a:ea typeface="DM Serif Display"/>
                <a:cs typeface="DM Serif Display"/>
                <a:sym typeface="DM Serif Display"/>
              </a:defRPr>
            </a:lvl4pPr>
            <a:lvl5pPr marR="0" lvl="4" algn="l" rtl="0">
              <a:lnSpc>
                <a:spcPct val="100000"/>
              </a:lnSpc>
              <a:spcBef>
                <a:spcPts val="0"/>
              </a:spcBef>
              <a:spcAft>
                <a:spcPts val="0"/>
              </a:spcAft>
              <a:buClr>
                <a:schemeClr val="lt1"/>
              </a:buClr>
              <a:buSzPts val="4200"/>
              <a:buFont typeface="DM Serif Display"/>
              <a:buNone/>
              <a:defRPr sz="4200" b="0" i="0" u="none" strike="noStrike" cap="none">
                <a:solidFill>
                  <a:schemeClr val="lt1"/>
                </a:solidFill>
                <a:latin typeface="DM Serif Display"/>
                <a:ea typeface="DM Serif Display"/>
                <a:cs typeface="DM Serif Display"/>
                <a:sym typeface="DM Serif Display"/>
              </a:defRPr>
            </a:lvl5pPr>
            <a:lvl6pPr marR="0" lvl="5" algn="l" rtl="0">
              <a:lnSpc>
                <a:spcPct val="100000"/>
              </a:lnSpc>
              <a:spcBef>
                <a:spcPts val="0"/>
              </a:spcBef>
              <a:spcAft>
                <a:spcPts val="0"/>
              </a:spcAft>
              <a:buClr>
                <a:schemeClr val="lt1"/>
              </a:buClr>
              <a:buSzPts val="4200"/>
              <a:buFont typeface="DM Serif Display"/>
              <a:buNone/>
              <a:defRPr sz="4200" b="0" i="0" u="none" strike="noStrike" cap="none">
                <a:solidFill>
                  <a:schemeClr val="lt1"/>
                </a:solidFill>
                <a:latin typeface="DM Serif Display"/>
                <a:ea typeface="DM Serif Display"/>
                <a:cs typeface="DM Serif Display"/>
                <a:sym typeface="DM Serif Display"/>
              </a:defRPr>
            </a:lvl6pPr>
            <a:lvl7pPr marR="0" lvl="6" algn="l" rtl="0">
              <a:lnSpc>
                <a:spcPct val="100000"/>
              </a:lnSpc>
              <a:spcBef>
                <a:spcPts val="0"/>
              </a:spcBef>
              <a:spcAft>
                <a:spcPts val="0"/>
              </a:spcAft>
              <a:buClr>
                <a:schemeClr val="lt1"/>
              </a:buClr>
              <a:buSzPts val="4200"/>
              <a:buFont typeface="DM Serif Display"/>
              <a:buNone/>
              <a:defRPr sz="4200" b="0" i="0" u="none" strike="noStrike" cap="none">
                <a:solidFill>
                  <a:schemeClr val="lt1"/>
                </a:solidFill>
                <a:latin typeface="DM Serif Display"/>
                <a:ea typeface="DM Serif Display"/>
                <a:cs typeface="DM Serif Display"/>
                <a:sym typeface="DM Serif Display"/>
              </a:defRPr>
            </a:lvl7pPr>
            <a:lvl8pPr marR="0" lvl="7" algn="l" rtl="0">
              <a:lnSpc>
                <a:spcPct val="100000"/>
              </a:lnSpc>
              <a:spcBef>
                <a:spcPts val="0"/>
              </a:spcBef>
              <a:spcAft>
                <a:spcPts val="0"/>
              </a:spcAft>
              <a:buClr>
                <a:schemeClr val="lt1"/>
              </a:buClr>
              <a:buSzPts val="4200"/>
              <a:buFont typeface="DM Serif Display"/>
              <a:buNone/>
              <a:defRPr sz="4200" b="0" i="0" u="none" strike="noStrike" cap="none">
                <a:solidFill>
                  <a:schemeClr val="lt1"/>
                </a:solidFill>
                <a:latin typeface="DM Serif Display"/>
                <a:ea typeface="DM Serif Display"/>
                <a:cs typeface="DM Serif Display"/>
                <a:sym typeface="DM Serif Display"/>
              </a:defRPr>
            </a:lvl8pPr>
            <a:lvl9pPr marR="0" lvl="8" algn="l" rtl="0">
              <a:lnSpc>
                <a:spcPct val="100000"/>
              </a:lnSpc>
              <a:spcBef>
                <a:spcPts val="0"/>
              </a:spcBef>
              <a:spcAft>
                <a:spcPts val="0"/>
              </a:spcAft>
              <a:buClr>
                <a:schemeClr val="lt1"/>
              </a:buClr>
              <a:buSzPts val="4200"/>
              <a:buFont typeface="DM Serif Display"/>
              <a:buNone/>
              <a:defRPr sz="4200" b="0" i="0" u="none" strike="noStrike" cap="none">
                <a:solidFill>
                  <a:schemeClr val="lt1"/>
                </a:solidFill>
                <a:latin typeface="DM Serif Display"/>
                <a:ea typeface="DM Serif Display"/>
                <a:cs typeface="DM Serif Display"/>
                <a:sym typeface="DM Serif Display"/>
              </a:defRPr>
            </a:lvl9pPr>
          </a:lstStyle>
          <a:p>
            <a:pPr algn="r"/>
            <a:r>
              <a:rPr lang="en-GB" sz="2800"/>
              <a:t> Audio Features (Predictors)</a:t>
            </a:r>
            <a:br>
              <a:rPr lang="en-GB" sz="2800"/>
            </a:br>
            <a:r>
              <a:rPr lang="en-GB" sz="2000"/>
              <a:t>[merged200k.csv]</a:t>
            </a:r>
          </a:p>
        </p:txBody>
      </p:sp>
      <p:pic>
        <p:nvPicPr>
          <p:cNvPr id="8" name="Picture 7">
            <a:extLst>
              <a:ext uri="{FF2B5EF4-FFF2-40B4-BE49-F238E27FC236}">
                <a16:creationId xmlns:a16="http://schemas.microsoft.com/office/drawing/2014/main" id="{32C20613-19DF-92E1-8605-4FF848413375}"/>
              </a:ext>
            </a:extLst>
          </p:cNvPr>
          <p:cNvPicPr>
            <a:picLocks noChangeAspect="1"/>
          </p:cNvPicPr>
          <p:nvPr/>
        </p:nvPicPr>
        <p:blipFill>
          <a:blip r:embed="rId3"/>
          <a:stretch>
            <a:fillRect/>
          </a:stretch>
        </p:blipFill>
        <p:spPr>
          <a:xfrm>
            <a:off x="553110" y="400381"/>
            <a:ext cx="2806468" cy="4202616"/>
          </a:xfrm>
          <a:prstGeom prst="rect">
            <a:avLst/>
          </a:prstGeom>
        </p:spPr>
      </p:pic>
      <p:sp>
        <p:nvSpPr>
          <p:cNvPr id="9" name="Subtitle 2">
            <a:extLst>
              <a:ext uri="{FF2B5EF4-FFF2-40B4-BE49-F238E27FC236}">
                <a16:creationId xmlns:a16="http://schemas.microsoft.com/office/drawing/2014/main" id="{B8DB5753-24B3-3B9B-4278-BCB176D80480}"/>
              </a:ext>
            </a:extLst>
          </p:cNvPr>
          <p:cNvSpPr txBox="1">
            <a:spLocks/>
          </p:cNvSpPr>
          <p:nvPr/>
        </p:nvSpPr>
        <p:spPr>
          <a:xfrm>
            <a:off x="6454331" y="2066079"/>
            <a:ext cx="1922503" cy="173399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pPr marL="127000" indent="0" algn="r"/>
            <a:r>
              <a:rPr lang="en-GB" sz="1500"/>
              <a:t>Some have a  skewed distribution</a:t>
            </a:r>
          </a:p>
          <a:p>
            <a:pPr marL="127000" indent="0" algn="r"/>
            <a:endParaRPr lang="en-GB" sz="1500"/>
          </a:p>
          <a:p>
            <a:pPr marL="412750" indent="-285750" algn="r">
              <a:buFont typeface="Arial" panose="020B0604020202020204" pitchFamily="34" charset="0"/>
              <a:buChar char="•"/>
            </a:pPr>
            <a:r>
              <a:rPr lang="en-GB" sz="1300"/>
              <a:t>Loudness</a:t>
            </a:r>
          </a:p>
          <a:p>
            <a:pPr marL="412750" indent="-285750" algn="r">
              <a:buFont typeface="Arial" panose="020B0604020202020204" pitchFamily="34" charset="0"/>
              <a:buChar char="•"/>
            </a:pPr>
            <a:r>
              <a:rPr lang="en-GB" sz="1300" err="1"/>
              <a:t>Speechiness</a:t>
            </a:r>
            <a:endParaRPr lang="en-GB" sz="1300"/>
          </a:p>
          <a:p>
            <a:pPr marL="412750" indent="-285750" algn="r">
              <a:buFont typeface="Arial" panose="020B0604020202020204" pitchFamily="34" charset="0"/>
              <a:buChar char="•"/>
            </a:pPr>
            <a:r>
              <a:rPr lang="en-GB" sz="1300" err="1"/>
              <a:t>Acousticness</a:t>
            </a:r>
            <a:endParaRPr lang="en-GB" sz="1300"/>
          </a:p>
          <a:p>
            <a:pPr marL="412750" indent="-285750" algn="r">
              <a:buFont typeface="Arial" panose="020B0604020202020204" pitchFamily="34" charset="0"/>
              <a:buChar char="•"/>
            </a:pPr>
            <a:r>
              <a:rPr lang="en-GB" sz="1300" err="1"/>
              <a:t>Instrumentalness</a:t>
            </a:r>
            <a:endParaRPr lang="en-GB" sz="1300"/>
          </a:p>
          <a:p>
            <a:pPr marL="412750" indent="-285750" algn="r">
              <a:buFont typeface="Arial" panose="020B0604020202020204" pitchFamily="34" charset="0"/>
              <a:buChar char="•"/>
            </a:pPr>
            <a:r>
              <a:rPr lang="en-GB" sz="1300"/>
              <a:t>Liveness</a:t>
            </a:r>
          </a:p>
        </p:txBody>
      </p:sp>
      <p:cxnSp>
        <p:nvCxnSpPr>
          <p:cNvPr id="11" name="Straight Connector 10">
            <a:extLst>
              <a:ext uri="{FF2B5EF4-FFF2-40B4-BE49-F238E27FC236}">
                <a16:creationId xmlns:a16="http://schemas.microsoft.com/office/drawing/2014/main" id="{D96C1402-224B-BE16-4FFA-35511F7A4C2A}"/>
              </a:ext>
            </a:extLst>
          </p:cNvPr>
          <p:cNvCxnSpPr>
            <a:cxnSpLocks/>
          </p:cNvCxnSpPr>
          <p:nvPr/>
        </p:nvCxnSpPr>
        <p:spPr>
          <a:xfrm>
            <a:off x="2092271" y="1968285"/>
            <a:ext cx="1695828" cy="90926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A5B312B-3A35-C831-F406-B07A398BEBDD}"/>
              </a:ext>
            </a:extLst>
          </p:cNvPr>
          <p:cNvCxnSpPr>
            <a:cxnSpLocks/>
          </p:cNvCxnSpPr>
          <p:nvPr/>
        </p:nvCxnSpPr>
        <p:spPr>
          <a:xfrm>
            <a:off x="3301139" y="1263152"/>
            <a:ext cx="2978849" cy="3099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874F578-C8F3-AB58-82D2-D22AC5667C8B}"/>
              </a:ext>
            </a:extLst>
          </p:cNvPr>
          <p:cNvCxnSpPr>
            <a:cxnSpLocks/>
          </p:cNvCxnSpPr>
          <p:nvPr/>
        </p:nvCxnSpPr>
        <p:spPr>
          <a:xfrm>
            <a:off x="553110" y="1968285"/>
            <a:ext cx="3242738" cy="263471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A833B9B-ED7D-1084-949C-BC66A263B7C4}"/>
              </a:ext>
            </a:extLst>
          </p:cNvPr>
          <p:cNvCxnSpPr>
            <a:cxnSpLocks/>
          </p:cNvCxnSpPr>
          <p:nvPr/>
        </p:nvCxnSpPr>
        <p:spPr>
          <a:xfrm>
            <a:off x="1828800" y="1263152"/>
            <a:ext cx="4510007" cy="173399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6" name="Picture 5" descr="A yellow and black graph&#10;&#10;Description automatically generated">
            <a:extLst>
              <a:ext uri="{FF2B5EF4-FFF2-40B4-BE49-F238E27FC236}">
                <a16:creationId xmlns:a16="http://schemas.microsoft.com/office/drawing/2014/main" id="{9FCEF452-C007-7A94-6BE0-66AD0EB703D8}"/>
              </a:ext>
            </a:extLst>
          </p:cNvPr>
          <p:cNvPicPr>
            <a:picLocks noChangeAspect="1"/>
          </p:cNvPicPr>
          <p:nvPr/>
        </p:nvPicPr>
        <p:blipFill>
          <a:blip r:embed="rId4"/>
          <a:stretch>
            <a:fillRect/>
          </a:stretch>
        </p:blipFill>
        <p:spPr>
          <a:xfrm>
            <a:off x="3795848" y="2997142"/>
            <a:ext cx="2542959" cy="1605855"/>
          </a:xfrm>
          <a:prstGeom prst="rect">
            <a:avLst/>
          </a:prstGeom>
        </p:spPr>
      </p:pic>
      <p:pic>
        <p:nvPicPr>
          <p:cNvPr id="15" name="Picture 14" descr="A green and black line graph&#10;&#10;Description automatically generated">
            <a:extLst>
              <a:ext uri="{FF2B5EF4-FFF2-40B4-BE49-F238E27FC236}">
                <a16:creationId xmlns:a16="http://schemas.microsoft.com/office/drawing/2014/main" id="{94A42568-BD1E-FF72-0591-9CD547203190}"/>
              </a:ext>
            </a:extLst>
          </p:cNvPr>
          <p:cNvPicPr>
            <a:picLocks noChangeAspect="1"/>
          </p:cNvPicPr>
          <p:nvPr/>
        </p:nvPicPr>
        <p:blipFill>
          <a:blip r:embed="rId5"/>
          <a:stretch>
            <a:fillRect/>
          </a:stretch>
        </p:blipFill>
        <p:spPr>
          <a:xfrm>
            <a:off x="3795848" y="1278370"/>
            <a:ext cx="2542959" cy="1613966"/>
          </a:xfrm>
          <a:prstGeom prst="rect">
            <a:avLst/>
          </a:prstGeom>
        </p:spPr>
      </p:pic>
    </p:spTree>
    <p:extLst>
      <p:ext uri="{BB962C8B-B14F-4D97-AF65-F5344CB8AC3E}">
        <p14:creationId xmlns:p14="http://schemas.microsoft.com/office/powerpoint/2010/main" val="147582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3F689-5F06-C9DE-4F8F-DC7BE2E9F564}"/>
              </a:ext>
            </a:extLst>
          </p:cNvPr>
          <p:cNvSpPr>
            <a:spLocks noGrp="1"/>
          </p:cNvSpPr>
          <p:nvPr>
            <p:ph type="title"/>
          </p:nvPr>
        </p:nvSpPr>
        <p:spPr>
          <a:xfrm>
            <a:off x="4572000" y="1732776"/>
            <a:ext cx="3897824" cy="1377463"/>
          </a:xfrm>
        </p:spPr>
        <p:txBody>
          <a:bodyPr/>
          <a:lstStyle/>
          <a:p>
            <a:pPr algn="ctr"/>
            <a:r>
              <a:rPr lang="en-GB"/>
              <a:t>Audio Features</a:t>
            </a:r>
            <a:br>
              <a:rPr lang="en-GB"/>
            </a:br>
            <a:r>
              <a:rPr lang="en-GB">
                <a:sym typeface="Wingdings" pitchFamily="2" charset="2"/>
              </a:rPr>
              <a:t> Track Popularity</a:t>
            </a:r>
            <a:br>
              <a:rPr lang="en-GB">
                <a:sym typeface="Wingdings" pitchFamily="2" charset="2"/>
              </a:rPr>
            </a:br>
            <a:r>
              <a:rPr lang="en-GB" sz="2000">
                <a:sym typeface="Wingdings" pitchFamily="2" charset="2"/>
              </a:rPr>
              <a:t>[merged200k.csv]</a:t>
            </a:r>
            <a:endParaRPr lang="en-GB" sz="2000"/>
          </a:p>
        </p:txBody>
      </p:sp>
      <p:sp>
        <p:nvSpPr>
          <p:cNvPr id="3" name="Subtitle 2">
            <a:extLst>
              <a:ext uri="{FF2B5EF4-FFF2-40B4-BE49-F238E27FC236}">
                <a16:creationId xmlns:a16="http://schemas.microsoft.com/office/drawing/2014/main" id="{9E00DECD-F502-DB43-8221-ED6F65F59EE8}"/>
              </a:ext>
            </a:extLst>
          </p:cNvPr>
          <p:cNvSpPr>
            <a:spLocks noGrp="1"/>
          </p:cNvSpPr>
          <p:nvPr>
            <p:ph type="subTitle" idx="1"/>
          </p:nvPr>
        </p:nvSpPr>
        <p:spPr>
          <a:xfrm>
            <a:off x="3971766" y="3410724"/>
            <a:ext cx="2929800" cy="1019700"/>
          </a:xfrm>
        </p:spPr>
        <p:txBody>
          <a:bodyPr/>
          <a:lstStyle/>
          <a:p>
            <a:r>
              <a:rPr lang="en-GB"/>
              <a:t> </a:t>
            </a:r>
          </a:p>
        </p:txBody>
      </p:sp>
      <p:pic>
        <p:nvPicPr>
          <p:cNvPr id="4" name="Picture 3">
            <a:extLst>
              <a:ext uri="{FF2B5EF4-FFF2-40B4-BE49-F238E27FC236}">
                <a16:creationId xmlns:a16="http://schemas.microsoft.com/office/drawing/2014/main" id="{D0179EE7-EF3B-F52F-157F-5C0786F66437}"/>
              </a:ext>
            </a:extLst>
          </p:cNvPr>
          <p:cNvPicPr>
            <a:picLocks noChangeAspect="1"/>
          </p:cNvPicPr>
          <p:nvPr/>
        </p:nvPicPr>
        <p:blipFill>
          <a:blip r:embed="rId3"/>
          <a:stretch>
            <a:fillRect/>
          </a:stretch>
        </p:blipFill>
        <p:spPr>
          <a:xfrm>
            <a:off x="665365" y="513793"/>
            <a:ext cx="3556652" cy="4115914"/>
          </a:xfrm>
          <a:prstGeom prst="rect">
            <a:avLst/>
          </a:prstGeom>
        </p:spPr>
      </p:pic>
    </p:spTree>
    <p:extLst>
      <p:ext uri="{BB962C8B-B14F-4D97-AF65-F5344CB8AC3E}">
        <p14:creationId xmlns:p14="http://schemas.microsoft.com/office/powerpoint/2010/main" val="1304139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E00DECD-F502-DB43-8221-ED6F65F59EE8}"/>
              </a:ext>
            </a:extLst>
          </p:cNvPr>
          <p:cNvSpPr>
            <a:spLocks noGrp="1"/>
          </p:cNvSpPr>
          <p:nvPr>
            <p:ph type="subTitle" idx="1"/>
          </p:nvPr>
        </p:nvSpPr>
        <p:spPr>
          <a:xfrm>
            <a:off x="3971766" y="3410724"/>
            <a:ext cx="2929800" cy="1019700"/>
          </a:xfrm>
        </p:spPr>
        <p:txBody>
          <a:bodyPr/>
          <a:lstStyle/>
          <a:p>
            <a:r>
              <a:rPr lang="en-GB"/>
              <a:t> </a:t>
            </a:r>
          </a:p>
        </p:txBody>
      </p:sp>
      <p:pic>
        <p:nvPicPr>
          <p:cNvPr id="4" name="Picture 3">
            <a:extLst>
              <a:ext uri="{FF2B5EF4-FFF2-40B4-BE49-F238E27FC236}">
                <a16:creationId xmlns:a16="http://schemas.microsoft.com/office/drawing/2014/main" id="{D0179EE7-EF3B-F52F-157F-5C0786F66437}"/>
              </a:ext>
            </a:extLst>
          </p:cNvPr>
          <p:cNvPicPr>
            <a:picLocks noChangeAspect="1"/>
          </p:cNvPicPr>
          <p:nvPr/>
        </p:nvPicPr>
        <p:blipFill rotWithShape="1">
          <a:blip r:embed="rId3"/>
          <a:srcRect t="36656" r="14780" b="1"/>
          <a:stretch/>
        </p:blipFill>
        <p:spPr>
          <a:xfrm>
            <a:off x="474502" y="906938"/>
            <a:ext cx="4033021" cy="3469110"/>
          </a:xfrm>
          <a:prstGeom prst="rect">
            <a:avLst/>
          </a:prstGeom>
        </p:spPr>
      </p:pic>
      <p:sp>
        <p:nvSpPr>
          <p:cNvPr id="5" name="Rectangle 4">
            <a:extLst>
              <a:ext uri="{FF2B5EF4-FFF2-40B4-BE49-F238E27FC236}">
                <a16:creationId xmlns:a16="http://schemas.microsoft.com/office/drawing/2014/main" id="{139350DF-4823-89C6-D2F9-6318598AE6F8}"/>
              </a:ext>
            </a:extLst>
          </p:cNvPr>
          <p:cNvSpPr/>
          <p:nvPr/>
        </p:nvSpPr>
        <p:spPr>
          <a:xfrm>
            <a:off x="474502" y="1363851"/>
            <a:ext cx="3639617" cy="300379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ED5E76E7-5F9C-2DD9-C85A-1774CD979B66}"/>
              </a:ext>
            </a:extLst>
          </p:cNvPr>
          <p:cNvSpPr/>
          <p:nvPr/>
        </p:nvSpPr>
        <p:spPr>
          <a:xfrm>
            <a:off x="4174649" y="972519"/>
            <a:ext cx="281113" cy="290593"/>
          </a:xfrm>
          <a:prstGeom prst="rect">
            <a:avLst/>
          </a:prstGeom>
          <a:noFill/>
          <a:ln w="127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Subtitle 2">
            <a:extLst>
              <a:ext uri="{FF2B5EF4-FFF2-40B4-BE49-F238E27FC236}">
                <a16:creationId xmlns:a16="http://schemas.microsoft.com/office/drawing/2014/main" id="{6E8E92DE-51A3-1C15-9038-1C8539879A6B}"/>
              </a:ext>
            </a:extLst>
          </p:cNvPr>
          <p:cNvSpPr txBox="1">
            <a:spLocks/>
          </p:cNvSpPr>
          <p:nvPr/>
        </p:nvSpPr>
        <p:spPr>
          <a:xfrm>
            <a:off x="5188693" y="906938"/>
            <a:ext cx="3598846" cy="53856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pPr marL="127000" indent="0"/>
            <a:r>
              <a:rPr lang="en-GB" sz="1500" err="1"/>
              <a:t>Acousticness</a:t>
            </a:r>
            <a:r>
              <a:rPr lang="en-GB" sz="1500"/>
              <a:t> has highest linear correlation magnitude at 0.32</a:t>
            </a:r>
            <a:endParaRPr lang="en-GB" sz="1300"/>
          </a:p>
        </p:txBody>
      </p:sp>
      <p:cxnSp>
        <p:nvCxnSpPr>
          <p:cNvPr id="12" name="Straight Arrow Connector 11">
            <a:extLst>
              <a:ext uri="{FF2B5EF4-FFF2-40B4-BE49-F238E27FC236}">
                <a16:creationId xmlns:a16="http://schemas.microsoft.com/office/drawing/2014/main" id="{2E8E20AE-D0AD-FE77-0C4D-449FDD97937E}"/>
              </a:ext>
            </a:extLst>
          </p:cNvPr>
          <p:cNvCxnSpPr/>
          <p:nvPr/>
        </p:nvCxnSpPr>
        <p:spPr>
          <a:xfrm>
            <a:off x="4684998" y="1123914"/>
            <a:ext cx="5036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Subtitle 2">
            <a:extLst>
              <a:ext uri="{FF2B5EF4-FFF2-40B4-BE49-F238E27FC236}">
                <a16:creationId xmlns:a16="http://schemas.microsoft.com/office/drawing/2014/main" id="{2D21E2FC-D1C1-8F78-EEB3-92BCABDD4150}"/>
              </a:ext>
            </a:extLst>
          </p:cNvPr>
          <p:cNvSpPr txBox="1">
            <a:spLocks/>
          </p:cNvSpPr>
          <p:nvPr/>
        </p:nvSpPr>
        <p:spPr>
          <a:xfrm>
            <a:off x="4771674" y="1873055"/>
            <a:ext cx="3598846" cy="69869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pPr marL="127000" indent="0"/>
            <a:r>
              <a:rPr lang="en-GB" sz="1500"/>
              <a:t>However…</a:t>
            </a:r>
          </a:p>
          <a:p>
            <a:pPr marL="412750" indent="-285750">
              <a:buFont typeface="Arial" panose="020B0604020202020204" pitchFamily="34" charset="0"/>
              <a:buChar char="•"/>
            </a:pPr>
            <a:r>
              <a:rPr lang="en-GB" sz="1500"/>
              <a:t>Possibility of </a:t>
            </a:r>
            <a:r>
              <a:rPr lang="en-GB" sz="1500" b="1" u="sng"/>
              <a:t>non-linear relationship</a:t>
            </a:r>
            <a:br>
              <a:rPr lang="en-GB" sz="1300"/>
            </a:br>
            <a:r>
              <a:rPr lang="en-GB" sz="1300"/>
              <a:t>∴ explore non-linear models as well</a:t>
            </a:r>
            <a:endParaRPr lang="en-GB" sz="1500"/>
          </a:p>
        </p:txBody>
      </p:sp>
      <p:sp>
        <p:nvSpPr>
          <p:cNvPr id="14" name="Title 1">
            <a:extLst>
              <a:ext uri="{FF2B5EF4-FFF2-40B4-BE49-F238E27FC236}">
                <a16:creationId xmlns:a16="http://schemas.microsoft.com/office/drawing/2014/main" id="{0120FA14-0330-560F-C222-37CEA8CF9BB5}"/>
              </a:ext>
            </a:extLst>
          </p:cNvPr>
          <p:cNvSpPr>
            <a:spLocks noGrp="1"/>
          </p:cNvSpPr>
          <p:nvPr>
            <p:ph type="title"/>
          </p:nvPr>
        </p:nvSpPr>
        <p:spPr>
          <a:xfrm>
            <a:off x="4684998" y="2938969"/>
            <a:ext cx="3897824" cy="1377463"/>
          </a:xfrm>
        </p:spPr>
        <p:txBody>
          <a:bodyPr/>
          <a:lstStyle/>
          <a:p>
            <a:pPr algn="ctr"/>
            <a:r>
              <a:rPr lang="en-GB"/>
              <a:t>Audio Features</a:t>
            </a:r>
            <a:br>
              <a:rPr lang="en-GB"/>
            </a:br>
            <a:r>
              <a:rPr lang="en-GB">
                <a:sym typeface="Wingdings" pitchFamily="2" charset="2"/>
              </a:rPr>
              <a:t> Track Popularity</a:t>
            </a:r>
            <a:br>
              <a:rPr lang="en-GB">
                <a:sym typeface="Wingdings" pitchFamily="2" charset="2"/>
              </a:rPr>
            </a:br>
            <a:r>
              <a:rPr lang="en-GB" sz="2000">
                <a:sym typeface="Wingdings" pitchFamily="2" charset="2"/>
              </a:rPr>
              <a:t>[merged200k.csv]</a:t>
            </a:r>
            <a:endParaRPr lang="en-GB" sz="2000"/>
          </a:p>
        </p:txBody>
      </p:sp>
    </p:spTree>
    <p:extLst>
      <p:ext uri="{BB962C8B-B14F-4D97-AF65-F5344CB8AC3E}">
        <p14:creationId xmlns:p14="http://schemas.microsoft.com/office/powerpoint/2010/main" val="19327642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3"/>
          <p:cNvSpPr txBox="1">
            <a:spLocks noGrp="1"/>
          </p:cNvSpPr>
          <p:nvPr>
            <p:ph type="title"/>
          </p:nvPr>
        </p:nvSpPr>
        <p:spPr>
          <a:xfrm>
            <a:off x="2549400" y="2135752"/>
            <a:ext cx="4045200" cy="662400"/>
          </a:xfrm>
          <a:prstGeom prst="rect">
            <a:avLst/>
          </a:prstGeom>
          <a:gradFill>
            <a:gsLst>
              <a:gs pos="0">
                <a:srgbClr val="ECE2B2">
                  <a:alpha val="29803"/>
                </a:srgbClr>
              </a:gs>
              <a:gs pos="100000">
                <a:srgbClr val="198A73">
                  <a:alpha val="43529"/>
                </a:srgbClr>
              </a:gs>
            </a:gsLst>
            <a:lin ang="10801400" scaled="0"/>
          </a:gradFill>
        </p:spPr>
        <p:txBody>
          <a:bodyPr spcFirstLastPara="1" wrap="square" lIns="0" tIns="0" rIns="0" bIns="0" anchor="t" anchorCtr="0">
            <a:noAutofit/>
          </a:bodyPr>
          <a:lstStyle/>
          <a:p>
            <a:pPr marL="0" lvl="0" indent="0" algn="ctr" rtl="0">
              <a:spcBef>
                <a:spcPts val="0"/>
              </a:spcBef>
              <a:spcAft>
                <a:spcPts val="0"/>
              </a:spcAft>
              <a:buNone/>
            </a:pPr>
            <a:r>
              <a:rPr lang="en-SG"/>
              <a:t>m</a:t>
            </a:r>
            <a:r>
              <a:rPr lang="en"/>
              <a:t>erged20k.csv</a:t>
            </a:r>
            <a:endParaRPr/>
          </a:p>
        </p:txBody>
      </p:sp>
      <p:sp>
        <p:nvSpPr>
          <p:cNvPr id="686" name="Google Shape;686;p33"/>
          <p:cNvSpPr txBox="1">
            <a:spLocks noGrp="1"/>
          </p:cNvSpPr>
          <p:nvPr>
            <p:ph type="subTitle" idx="1"/>
          </p:nvPr>
        </p:nvSpPr>
        <p:spPr>
          <a:xfrm>
            <a:off x="1871389" y="3000199"/>
            <a:ext cx="5178830" cy="345182"/>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Visualisation for merged20k.csv</a:t>
            </a:r>
            <a:endParaRPr/>
          </a:p>
        </p:txBody>
      </p:sp>
      <p:grpSp>
        <p:nvGrpSpPr>
          <p:cNvPr id="687" name="Google Shape;687;p33"/>
          <p:cNvGrpSpPr/>
          <p:nvPr/>
        </p:nvGrpSpPr>
        <p:grpSpPr>
          <a:xfrm>
            <a:off x="2284508" y="1034548"/>
            <a:ext cx="4574983" cy="662423"/>
            <a:chOff x="1899325" y="4226225"/>
            <a:chExt cx="3362475" cy="486825"/>
          </a:xfrm>
        </p:grpSpPr>
        <p:sp>
          <p:nvSpPr>
            <p:cNvPr id="688" name="Google Shape;688;p33"/>
            <p:cNvSpPr/>
            <p:nvPr/>
          </p:nvSpPr>
          <p:spPr>
            <a:xfrm>
              <a:off x="2013050" y="4467450"/>
              <a:ext cx="3099650" cy="4350"/>
            </a:xfrm>
            <a:custGeom>
              <a:avLst/>
              <a:gdLst/>
              <a:ahLst/>
              <a:cxnLst/>
              <a:rect l="l" t="t" r="r" b="b"/>
              <a:pathLst>
                <a:path w="123986" h="174" extrusionOk="0">
                  <a:moveTo>
                    <a:pt x="1" y="1"/>
                  </a:moveTo>
                  <a:lnTo>
                    <a:pt x="1" y="174"/>
                  </a:lnTo>
                  <a:lnTo>
                    <a:pt x="123985" y="174"/>
                  </a:lnTo>
                  <a:lnTo>
                    <a:pt x="1239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3"/>
            <p:cNvSpPr/>
            <p:nvPr/>
          </p:nvSpPr>
          <p:spPr>
            <a:xfrm>
              <a:off x="5171025" y="4424225"/>
              <a:ext cx="90775" cy="90800"/>
            </a:xfrm>
            <a:custGeom>
              <a:avLst/>
              <a:gdLst/>
              <a:ahLst/>
              <a:cxnLst/>
              <a:rect l="l" t="t" r="r" b="b"/>
              <a:pathLst>
                <a:path w="3631" h="3632" extrusionOk="0">
                  <a:moveTo>
                    <a:pt x="1815" y="1"/>
                  </a:moveTo>
                  <a:cubicBezTo>
                    <a:pt x="810" y="1"/>
                    <a:pt x="0" y="812"/>
                    <a:pt x="0" y="1816"/>
                  </a:cubicBezTo>
                  <a:cubicBezTo>
                    <a:pt x="0" y="2822"/>
                    <a:pt x="810" y="3632"/>
                    <a:pt x="1815" y="3632"/>
                  </a:cubicBezTo>
                  <a:cubicBezTo>
                    <a:pt x="2820" y="3632"/>
                    <a:pt x="3631" y="2822"/>
                    <a:pt x="3631" y="1816"/>
                  </a:cubicBezTo>
                  <a:cubicBezTo>
                    <a:pt x="3631" y="812"/>
                    <a:pt x="2820" y="1"/>
                    <a:pt x="18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3"/>
            <p:cNvSpPr/>
            <p:nvPr/>
          </p:nvSpPr>
          <p:spPr>
            <a:xfrm>
              <a:off x="1899325" y="4427475"/>
              <a:ext cx="82950" cy="87550"/>
            </a:xfrm>
            <a:custGeom>
              <a:avLst/>
              <a:gdLst/>
              <a:ahLst/>
              <a:cxnLst/>
              <a:rect l="l" t="t" r="r" b="b"/>
              <a:pathLst>
                <a:path w="3318" h="3502" extrusionOk="0">
                  <a:moveTo>
                    <a:pt x="1805" y="1"/>
                  </a:moveTo>
                  <a:lnTo>
                    <a:pt x="1805" y="1"/>
                  </a:lnTo>
                  <a:cubicBezTo>
                    <a:pt x="2356" y="574"/>
                    <a:pt x="2485" y="1470"/>
                    <a:pt x="2053" y="2183"/>
                  </a:cubicBezTo>
                  <a:cubicBezTo>
                    <a:pt x="1711" y="2735"/>
                    <a:pt x="1122" y="3041"/>
                    <a:pt x="522" y="3041"/>
                  </a:cubicBezTo>
                  <a:cubicBezTo>
                    <a:pt x="347" y="3041"/>
                    <a:pt x="171" y="3015"/>
                    <a:pt x="0" y="2961"/>
                  </a:cubicBezTo>
                  <a:lnTo>
                    <a:pt x="0" y="2961"/>
                  </a:lnTo>
                  <a:cubicBezTo>
                    <a:pt x="98" y="3069"/>
                    <a:pt x="216" y="3167"/>
                    <a:pt x="346" y="3242"/>
                  </a:cubicBezTo>
                  <a:cubicBezTo>
                    <a:pt x="637" y="3418"/>
                    <a:pt x="959" y="3502"/>
                    <a:pt x="1277" y="3502"/>
                  </a:cubicBezTo>
                  <a:cubicBezTo>
                    <a:pt x="1881" y="3502"/>
                    <a:pt x="2470" y="3200"/>
                    <a:pt x="2810" y="2648"/>
                  </a:cubicBezTo>
                  <a:cubicBezTo>
                    <a:pt x="3318" y="1806"/>
                    <a:pt x="3059" y="703"/>
                    <a:pt x="2216" y="185"/>
                  </a:cubicBezTo>
                  <a:cubicBezTo>
                    <a:pt x="2075" y="109"/>
                    <a:pt x="1945" y="44"/>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3"/>
            <p:cNvSpPr/>
            <p:nvPr/>
          </p:nvSpPr>
          <p:spPr>
            <a:xfrm>
              <a:off x="3872975" y="4348350"/>
              <a:ext cx="19750" cy="242850"/>
            </a:xfrm>
            <a:custGeom>
              <a:avLst/>
              <a:gdLst/>
              <a:ahLst/>
              <a:cxnLst/>
              <a:rect l="l" t="t" r="r" b="b"/>
              <a:pathLst>
                <a:path w="790" h="9714" extrusionOk="0">
                  <a:moveTo>
                    <a:pt x="389" y="0"/>
                  </a:moveTo>
                  <a:cubicBezTo>
                    <a:pt x="173" y="0"/>
                    <a:pt x="0" y="173"/>
                    <a:pt x="0" y="389"/>
                  </a:cubicBezTo>
                  <a:lnTo>
                    <a:pt x="0" y="9315"/>
                  </a:lnTo>
                  <a:cubicBezTo>
                    <a:pt x="0" y="9531"/>
                    <a:pt x="173" y="9714"/>
                    <a:pt x="389" y="9714"/>
                  </a:cubicBezTo>
                  <a:lnTo>
                    <a:pt x="401" y="9714"/>
                  </a:lnTo>
                  <a:cubicBezTo>
                    <a:pt x="617" y="9714"/>
                    <a:pt x="790" y="9531"/>
                    <a:pt x="790" y="9315"/>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3"/>
            <p:cNvSpPr/>
            <p:nvPr/>
          </p:nvSpPr>
          <p:spPr>
            <a:xfrm>
              <a:off x="4065050" y="4294025"/>
              <a:ext cx="19750" cy="351225"/>
            </a:xfrm>
            <a:custGeom>
              <a:avLst/>
              <a:gdLst/>
              <a:ahLst/>
              <a:cxnLst/>
              <a:rect l="l" t="t" r="r" b="b"/>
              <a:pathLst>
                <a:path w="790" h="14049" extrusionOk="0">
                  <a:moveTo>
                    <a:pt x="390" y="1"/>
                  </a:moveTo>
                  <a:cubicBezTo>
                    <a:pt x="174" y="1"/>
                    <a:pt x="1" y="185"/>
                    <a:pt x="1" y="401"/>
                  </a:cubicBezTo>
                  <a:lnTo>
                    <a:pt x="1" y="13649"/>
                  </a:lnTo>
                  <a:cubicBezTo>
                    <a:pt x="1" y="13865"/>
                    <a:pt x="174" y="14048"/>
                    <a:pt x="390" y="14048"/>
                  </a:cubicBezTo>
                  <a:lnTo>
                    <a:pt x="400" y="14048"/>
                  </a:lnTo>
                  <a:cubicBezTo>
                    <a:pt x="616" y="14048"/>
                    <a:pt x="789" y="13865"/>
                    <a:pt x="789" y="13649"/>
                  </a:cubicBezTo>
                  <a:lnTo>
                    <a:pt x="789" y="401"/>
                  </a:lnTo>
                  <a:cubicBezTo>
                    <a:pt x="789" y="185"/>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3"/>
            <p:cNvSpPr/>
            <p:nvPr/>
          </p:nvSpPr>
          <p:spPr>
            <a:xfrm>
              <a:off x="4641000" y="4252425"/>
              <a:ext cx="20000" cy="427125"/>
            </a:xfrm>
            <a:custGeom>
              <a:avLst/>
              <a:gdLst/>
              <a:ahLst/>
              <a:cxnLst/>
              <a:rect l="l" t="t" r="r" b="b"/>
              <a:pathLst>
                <a:path w="800" h="17085" extrusionOk="0">
                  <a:moveTo>
                    <a:pt x="389" y="1"/>
                  </a:moveTo>
                  <a:cubicBezTo>
                    <a:pt x="173" y="1"/>
                    <a:pt x="0" y="185"/>
                    <a:pt x="0" y="401"/>
                  </a:cubicBezTo>
                  <a:lnTo>
                    <a:pt x="0" y="16696"/>
                  </a:lnTo>
                  <a:cubicBezTo>
                    <a:pt x="0" y="16912"/>
                    <a:pt x="173" y="17085"/>
                    <a:pt x="389" y="17085"/>
                  </a:cubicBezTo>
                  <a:lnTo>
                    <a:pt x="411" y="17085"/>
                  </a:lnTo>
                  <a:cubicBezTo>
                    <a:pt x="627" y="17085"/>
                    <a:pt x="800" y="16912"/>
                    <a:pt x="800" y="16696"/>
                  </a:cubicBezTo>
                  <a:lnTo>
                    <a:pt x="800" y="401"/>
                  </a:lnTo>
                  <a:cubicBezTo>
                    <a:pt x="800" y="185"/>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3"/>
            <p:cNvSpPr/>
            <p:nvPr/>
          </p:nvSpPr>
          <p:spPr>
            <a:xfrm>
              <a:off x="3904850" y="4315650"/>
              <a:ext cx="20025" cy="307975"/>
            </a:xfrm>
            <a:custGeom>
              <a:avLst/>
              <a:gdLst/>
              <a:ahLst/>
              <a:cxnLst/>
              <a:rect l="l" t="t" r="r" b="b"/>
              <a:pathLst>
                <a:path w="801" h="12319" extrusionOk="0">
                  <a:moveTo>
                    <a:pt x="401" y="0"/>
                  </a:moveTo>
                  <a:cubicBezTo>
                    <a:pt x="185" y="0"/>
                    <a:pt x="0" y="173"/>
                    <a:pt x="0" y="389"/>
                  </a:cubicBezTo>
                  <a:lnTo>
                    <a:pt x="0" y="11930"/>
                  </a:lnTo>
                  <a:cubicBezTo>
                    <a:pt x="0" y="12146"/>
                    <a:pt x="185" y="12319"/>
                    <a:pt x="401" y="12319"/>
                  </a:cubicBezTo>
                  <a:lnTo>
                    <a:pt x="411" y="12319"/>
                  </a:lnTo>
                  <a:cubicBezTo>
                    <a:pt x="627" y="12319"/>
                    <a:pt x="800" y="12146"/>
                    <a:pt x="800" y="11930"/>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3"/>
            <p:cNvSpPr/>
            <p:nvPr/>
          </p:nvSpPr>
          <p:spPr>
            <a:xfrm>
              <a:off x="3744925" y="4277825"/>
              <a:ext cx="20025" cy="383900"/>
            </a:xfrm>
            <a:custGeom>
              <a:avLst/>
              <a:gdLst/>
              <a:ahLst/>
              <a:cxnLst/>
              <a:rect l="l" t="t" r="r" b="b"/>
              <a:pathLst>
                <a:path w="801" h="15356" extrusionOk="0">
                  <a:moveTo>
                    <a:pt x="390" y="0"/>
                  </a:moveTo>
                  <a:cubicBezTo>
                    <a:pt x="173" y="0"/>
                    <a:pt x="1" y="173"/>
                    <a:pt x="1" y="389"/>
                  </a:cubicBezTo>
                  <a:lnTo>
                    <a:pt x="1" y="14955"/>
                  </a:lnTo>
                  <a:cubicBezTo>
                    <a:pt x="1" y="15171"/>
                    <a:pt x="173" y="15356"/>
                    <a:pt x="390" y="15356"/>
                  </a:cubicBezTo>
                  <a:lnTo>
                    <a:pt x="401" y="15356"/>
                  </a:lnTo>
                  <a:cubicBezTo>
                    <a:pt x="617" y="15356"/>
                    <a:pt x="800" y="15171"/>
                    <a:pt x="800" y="14955"/>
                  </a:cubicBezTo>
                  <a:lnTo>
                    <a:pt x="800" y="389"/>
                  </a:lnTo>
                  <a:cubicBezTo>
                    <a:pt x="80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3"/>
            <p:cNvSpPr/>
            <p:nvPr/>
          </p:nvSpPr>
          <p:spPr>
            <a:xfrm>
              <a:off x="4160950" y="4277825"/>
              <a:ext cx="20000" cy="383900"/>
            </a:xfrm>
            <a:custGeom>
              <a:avLst/>
              <a:gdLst/>
              <a:ahLst/>
              <a:cxnLst/>
              <a:rect l="l" t="t" r="r" b="b"/>
              <a:pathLst>
                <a:path w="800" h="15356" extrusionOk="0">
                  <a:moveTo>
                    <a:pt x="389" y="0"/>
                  </a:moveTo>
                  <a:cubicBezTo>
                    <a:pt x="173" y="0"/>
                    <a:pt x="0" y="173"/>
                    <a:pt x="0" y="389"/>
                  </a:cubicBezTo>
                  <a:lnTo>
                    <a:pt x="0" y="14955"/>
                  </a:lnTo>
                  <a:cubicBezTo>
                    <a:pt x="0" y="15171"/>
                    <a:pt x="173" y="15356"/>
                    <a:pt x="389" y="15356"/>
                  </a:cubicBezTo>
                  <a:lnTo>
                    <a:pt x="400" y="15356"/>
                  </a:lnTo>
                  <a:cubicBezTo>
                    <a:pt x="617" y="15356"/>
                    <a:pt x="800" y="15171"/>
                    <a:pt x="800" y="14955"/>
                  </a:cubicBezTo>
                  <a:lnTo>
                    <a:pt x="800" y="389"/>
                  </a:lnTo>
                  <a:cubicBezTo>
                    <a:pt x="800" y="173"/>
                    <a:pt x="617"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3"/>
            <p:cNvSpPr/>
            <p:nvPr/>
          </p:nvSpPr>
          <p:spPr>
            <a:xfrm>
              <a:off x="4321150" y="4277825"/>
              <a:ext cx="19725" cy="383900"/>
            </a:xfrm>
            <a:custGeom>
              <a:avLst/>
              <a:gdLst/>
              <a:ahLst/>
              <a:cxnLst/>
              <a:rect l="l" t="t" r="r" b="b"/>
              <a:pathLst>
                <a:path w="789" h="15356" extrusionOk="0">
                  <a:moveTo>
                    <a:pt x="389" y="0"/>
                  </a:moveTo>
                  <a:cubicBezTo>
                    <a:pt x="173" y="0"/>
                    <a:pt x="0" y="173"/>
                    <a:pt x="0" y="389"/>
                  </a:cubicBezTo>
                  <a:lnTo>
                    <a:pt x="0" y="14955"/>
                  </a:lnTo>
                  <a:cubicBezTo>
                    <a:pt x="0" y="15171"/>
                    <a:pt x="173" y="15356"/>
                    <a:pt x="389" y="15356"/>
                  </a:cubicBezTo>
                  <a:lnTo>
                    <a:pt x="400" y="15356"/>
                  </a:lnTo>
                  <a:cubicBezTo>
                    <a:pt x="616" y="15356"/>
                    <a:pt x="789" y="15171"/>
                    <a:pt x="789" y="14955"/>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3"/>
            <p:cNvSpPr/>
            <p:nvPr/>
          </p:nvSpPr>
          <p:spPr>
            <a:xfrm>
              <a:off x="4705000" y="4277825"/>
              <a:ext cx="20025" cy="383900"/>
            </a:xfrm>
            <a:custGeom>
              <a:avLst/>
              <a:gdLst/>
              <a:ahLst/>
              <a:cxnLst/>
              <a:rect l="l" t="t" r="r" b="b"/>
              <a:pathLst>
                <a:path w="801" h="15356" extrusionOk="0">
                  <a:moveTo>
                    <a:pt x="390" y="0"/>
                  </a:moveTo>
                  <a:cubicBezTo>
                    <a:pt x="174" y="0"/>
                    <a:pt x="1" y="173"/>
                    <a:pt x="1" y="389"/>
                  </a:cubicBezTo>
                  <a:lnTo>
                    <a:pt x="1" y="14955"/>
                  </a:lnTo>
                  <a:cubicBezTo>
                    <a:pt x="1" y="15171"/>
                    <a:pt x="174" y="15356"/>
                    <a:pt x="390" y="15356"/>
                  </a:cubicBezTo>
                  <a:lnTo>
                    <a:pt x="401" y="15356"/>
                  </a:lnTo>
                  <a:cubicBezTo>
                    <a:pt x="617" y="15356"/>
                    <a:pt x="800" y="15171"/>
                    <a:pt x="800" y="14955"/>
                  </a:cubicBezTo>
                  <a:lnTo>
                    <a:pt x="800" y="389"/>
                  </a:lnTo>
                  <a:cubicBezTo>
                    <a:pt x="80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3"/>
            <p:cNvSpPr/>
            <p:nvPr/>
          </p:nvSpPr>
          <p:spPr>
            <a:xfrm>
              <a:off x="4609125" y="4277825"/>
              <a:ext cx="19725" cy="383900"/>
            </a:xfrm>
            <a:custGeom>
              <a:avLst/>
              <a:gdLst/>
              <a:ahLst/>
              <a:cxnLst/>
              <a:rect l="l" t="t" r="r" b="b"/>
              <a:pathLst>
                <a:path w="789" h="15356" extrusionOk="0">
                  <a:moveTo>
                    <a:pt x="389" y="0"/>
                  </a:moveTo>
                  <a:cubicBezTo>
                    <a:pt x="173" y="0"/>
                    <a:pt x="0" y="173"/>
                    <a:pt x="0" y="389"/>
                  </a:cubicBezTo>
                  <a:lnTo>
                    <a:pt x="0" y="14955"/>
                  </a:lnTo>
                  <a:cubicBezTo>
                    <a:pt x="0" y="15171"/>
                    <a:pt x="173" y="15356"/>
                    <a:pt x="389" y="15356"/>
                  </a:cubicBezTo>
                  <a:lnTo>
                    <a:pt x="400" y="15356"/>
                  </a:lnTo>
                  <a:cubicBezTo>
                    <a:pt x="616" y="15356"/>
                    <a:pt x="789" y="15171"/>
                    <a:pt x="789" y="14955"/>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3"/>
            <p:cNvSpPr/>
            <p:nvPr/>
          </p:nvSpPr>
          <p:spPr>
            <a:xfrm>
              <a:off x="4737175" y="4335900"/>
              <a:ext cx="19725" cy="267725"/>
            </a:xfrm>
            <a:custGeom>
              <a:avLst/>
              <a:gdLst/>
              <a:ahLst/>
              <a:cxnLst/>
              <a:rect l="l" t="t" r="r" b="b"/>
              <a:pathLst>
                <a:path w="789" h="10709" extrusionOk="0">
                  <a:moveTo>
                    <a:pt x="389" y="1"/>
                  </a:moveTo>
                  <a:cubicBezTo>
                    <a:pt x="173" y="1"/>
                    <a:pt x="0" y="174"/>
                    <a:pt x="0" y="390"/>
                  </a:cubicBezTo>
                  <a:lnTo>
                    <a:pt x="0" y="10310"/>
                  </a:lnTo>
                  <a:cubicBezTo>
                    <a:pt x="0" y="10526"/>
                    <a:pt x="173" y="10709"/>
                    <a:pt x="389" y="10709"/>
                  </a:cubicBezTo>
                  <a:lnTo>
                    <a:pt x="400" y="10709"/>
                  </a:lnTo>
                  <a:cubicBezTo>
                    <a:pt x="616" y="10709"/>
                    <a:pt x="789" y="10526"/>
                    <a:pt x="789" y="10310"/>
                  </a:cubicBezTo>
                  <a:lnTo>
                    <a:pt x="789" y="390"/>
                  </a:lnTo>
                  <a:cubicBezTo>
                    <a:pt x="789"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3"/>
            <p:cNvSpPr/>
            <p:nvPr/>
          </p:nvSpPr>
          <p:spPr>
            <a:xfrm>
              <a:off x="3713050" y="4335900"/>
              <a:ext cx="19750" cy="267725"/>
            </a:xfrm>
            <a:custGeom>
              <a:avLst/>
              <a:gdLst/>
              <a:ahLst/>
              <a:cxnLst/>
              <a:rect l="l" t="t" r="r" b="b"/>
              <a:pathLst>
                <a:path w="790" h="10709" extrusionOk="0">
                  <a:moveTo>
                    <a:pt x="389" y="1"/>
                  </a:moveTo>
                  <a:cubicBezTo>
                    <a:pt x="173" y="1"/>
                    <a:pt x="0" y="174"/>
                    <a:pt x="0" y="390"/>
                  </a:cubicBezTo>
                  <a:lnTo>
                    <a:pt x="0" y="10310"/>
                  </a:lnTo>
                  <a:cubicBezTo>
                    <a:pt x="0" y="10526"/>
                    <a:pt x="173" y="10709"/>
                    <a:pt x="389" y="10709"/>
                  </a:cubicBezTo>
                  <a:lnTo>
                    <a:pt x="401" y="10709"/>
                  </a:lnTo>
                  <a:cubicBezTo>
                    <a:pt x="617" y="10709"/>
                    <a:pt x="790" y="10526"/>
                    <a:pt x="790" y="10310"/>
                  </a:cubicBezTo>
                  <a:lnTo>
                    <a:pt x="790" y="390"/>
                  </a:lnTo>
                  <a:cubicBezTo>
                    <a:pt x="79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3"/>
            <p:cNvSpPr/>
            <p:nvPr/>
          </p:nvSpPr>
          <p:spPr>
            <a:xfrm>
              <a:off x="3680900" y="4391275"/>
              <a:ext cx="20025" cy="157000"/>
            </a:xfrm>
            <a:custGeom>
              <a:avLst/>
              <a:gdLst/>
              <a:ahLst/>
              <a:cxnLst/>
              <a:rect l="l" t="t" r="r" b="b"/>
              <a:pathLst>
                <a:path w="801" h="6280" extrusionOk="0">
                  <a:moveTo>
                    <a:pt x="390" y="1"/>
                  </a:moveTo>
                  <a:cubicBezTo>
                    <a:pt x="174" y="1"/>
                    <a:pt x="1" y="174"/>
                    <a:pt x="1" y="390"/>
                  </a:cubicBezTo>
                  <a:lnTo>
                    <a:pt x="1" y="5879"/>
                  </a:lnTo>
                  <a:cubicBezTo>
                    <a:pt x="1" y="6095"/>
                    <a:pt x="174" y="6279"/>
                    <a:pt x="390" y="6279"/>
                  </a:cubicBezTo>
                  <a:lnTo>
                    <a:pt x="400" y="6279"/>
                  </a:lnTo>
                  <a:cubicBezTo>
                    <a:pt x="616" y="6279"/>
                    <a:pt x="801" y="6095"/>
                    <a:pt x="801" y="5879"/>
                  </a:cubicBezTo>
                  <a:lnTo>
                    <a:pt x="801" y="390"/>
                  </a:lnTo>
                  <a:cubicBezTo>
                    <a:pt x="801"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3"/>
            <p:cNvSpPr/>
            <p:nvPr/>
          </p:nvSpPr>
          <p:spPr>
            <a:xfrm>
              <a:off x="3649025" y="4401825"/>
              <a:ext cx="19750" cy="135625"/>
            </a:xfrm>
            <a:custGeom>
              <a:avLst/>
              <a:gdLst/>
              <a:ahLst/>
              <a:cxnLst/>
              <a:rect l="l" t="t" r="r" b="b"/>
              <a:pathLst>
                <a:path w="790" h="5425" extrusionOk="0">
                  <a:moveTo>
                    <a:pt x="390" y="1"/>
                  </a:moveTo>
                  <a:cubicBezTo>
                    <a:pt x="174" y="1"/>
                    <a:pt x="1" y="184"/>
                    <a:pt x="1" y="400"/>
                  </a:cubicBezTo>
                  <a:lnTo>
                    <a:pt x="1" y="5025"/>
                  </a:lnTo>
                  <a:cubicBezTo>
                    <a:pt x="1" y="5241"/>
                    <a:pt x="174" y="5425"/>
                    <a:pt x="390" y="5425"/>
                  </a:cubicBezTo>
                  <a:lnTo>
                    <a:pt x="400" y="5425"/>
                  </a:lnTo>
                  <a:cubicBezTo>
                    <a:pt x="616" y="5425"/>
                    <a:pt x="789" y="5241"/>
                    <a:pt x="789" y="5025"/>
                  </a:cubicBezTo>
                  <a:lnTo>
                    <a:pt x="789" y="400"/>
                  </a:lnTo>
                  <a:cubicBezTo>
                    <a:pt x="789"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3"/>
            <p:cNvSpPr/>
            <p:nvPr/>
          </p:nvSpPr>
          <p:spPr>
            <a:xfrm>
              <a:off x="3521000" y="4421000"/>
              <a:ext cx="19725" cy="97275"/>
            </a:xfrm>
            <a:custGeom>
              <a:avLst/>
              <a:gdLst/>
              <a:ahLst/>
              <a:cxnLst/>
              <a:rect l="l" t="t" r="r" b="b"/>
              <a:pathLst>
                <a:path w="789" h="3891" extrusionOk="0">
                  <a:moveTo>
                    <a:pt x="389" y="0"/>
                  </a:moveTo>
                  <a:cubicBezTo>
                    <a:pt x="173" y="0"/>
                    <a:pt x="0" y="173"/>
                    <a:pt x="0" y="389"/>
                  </a:cubicBezTo>
                  <a:lnTo>
                    <a:pt x="0" y="3501"/>
                  </a:lnTo>
                  <a:cubicBezTo>
                    <a:pt x="0" y="3717"/>
                    <a:pt x="173" y="3890"/>
                    <a:pt x="389" y="3890"/>
                  </a:cubicBezTo>
                  <a:lnTo>
                    <a:pt x="399" y="3890"/>
                  </a:lnTo>
                  <a:cubicBezTo>
                    <a:pt x="616" y="3890"/>
                    <a:pt x="788" y="3717"/>
                    <a:pt x="788" y="3501"/>
                  </a:cubicBezTo>
                  <a:lnTo>
                    <a:pt x="788" y="389"/>
                  </a:lnTo>
                  <a:cubicBezTo>
                    <a:pt x="788" y="173"/>
                    <a:pt x="616"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3"/>
            <p:cNvSpPr/>
            <p:nvPr/>
          </p:nvSpPr>
          <p:spPr>
            <a:xfrm>
              <a:off x="4928975" y="4432075"/>
              <a:ext cx="20000" cy="75400"/>
            </a:xfrm>
            <a:custGeom>
              <a:avLst/>
              <a:gdLst/>
              <a:ahLst/>
              <a:cxnLst/>
              <a:rect l="l" t="t" r="r" b="b"/>
              <a:pathLst>
                <a:path w="800" h="3016" extrusionOk="0">
                  <a:moveTo>
                    <a:pt x="400" y="1"/>
                  </a:moveTo>
                  <a:cubicBezTo>
                    <a:pt x="183" y="1"/>
                    <a:pt x="0" y="174"/>
                    <a:pt x="0" y="390"/>
                  </a:cubicBezTo>
                  <a:lnTo>
                    <a:pt x="0" y="2616"/>
                  </a:lnTo>
                  <a:cubicBezTo>
                    <a:pt x="0" y="2832"/>
                    <a:pt x="183" y="3015"/>
                    <a:pt x="400" y="3015"/>
                  </a:cubicBezTo>
                  <a:lnTo>
                    <a:pt x="411" y="3015"/>
                  </a:lnTo>
                  <a:cubicBezTo>
                    <a:pt x="627" y="3015"/>
                    <a:pt x="800" y="2832"/>
                    <a:pt x="800" y="2616"/>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3"/>
            <p:cNvSpPr/>
            <p:nvPr/>
          </p:nvSpPr>
          <p:spPr>
            <a:xfrm>
              <a:off x="3616875" y="4365875"/>
              <a:ext cx="20025" cy="207500"/>
            </a:xfrm>
            <a:custGeom>
              <a:avLst/>
              <a:gdLst/>
              <a:ahLst/>
              <a:cxnLst/>
              <a:rect l="l" t="t" r="r" b="b"/>
              <a:pathLst>
                <a:path w="801" h="8300" extrusionOk="0">
                  <a:moveTo>
                    <a:pt x="390" y="1"/>
                  </a:moveTo>
                  <a:cubicBezTo>
                    <a:pt x="174" y="1"/>
                    <a:pt x="1" y="174"/>
                    <a:pt x="1" y="390"/>
                  </a:cubicBezTo>
                  <a:lnTo>
                    <a:pt x="1" y="7911"/>
                  </a:lnTo>
                  <a:cubicBezTo>
                    <a:pt x="1" y="8127"/>
                    <a:pt x="174" y="8300"/>
                    <a:pt x="390" y="8300"/>
                  </a:cubicBezTo>
                  <a:lnTo>
                    <a:pt x="401" y="8300"/>
                  </a:lnTo>
                  <a:cubicBezTo>
                    <a:pt x="617" y="8300"/>
                    <a:pt x="800" y="8127"/>
                    <a:pt x="800" y="7911"/>
                  </a:cubicBezTo>
                  <a:lnTo>
                    <a:pt x="800" y="390"/>
                  </a:lnTo>
                  <a:cubicBezTo>
                    <a:pt x="80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3"/>
            <p:cNvSpPr/>
            <p:nvPr/>
          </p:nvSpPr>
          <p:spPr>
            <a:xfrm>
              <a:off x="4864925" y="4393450"/>
              <a:ext cx="20025" cy="152375"/>
            </a:xfrm>
            <a:custGeom>
              <a:avLst/>
              <a:gdLst/>
              <a:ahLst/>
              <a:cxnLst/>
              <a:rect l="l" t="t" r="r" b="b"/>
              <a:pathLst>
                <a:path w="801" h="6095" extrusionOk="0">
                  <a:moveTo>
                    <a:pt x="401" y="0"/>
                  </a:moveTo>
                  <a:cubicBezTo>
                    <a:pt x="185" y="0"/>
                    <a:pt x="1" y="184"/>
                    <a:pt x="1" y="400"/>
                  </a:cubicBezTo>
                  <a:lnTo>
                    <a:pt x="1" y="5695"/>
                  </a:lnTo>
                  <a:cubicBezTo>
                    <a:pt x="1" y="5911"/>
                    <a:pt x="185" y="6095"/>
                    <a:pt x="401" y="6095"/>
                  </a:cubicBezTo>
                  <a:lnTo>
                    <a:pt x="411" y="6095"/>
                  </a:lnTo>
                  <a:cubicBezTo>
                    <a:pt x="628" y="6095"/>
                    <a:pt x="800" y="5911"/>
                    <a:pt x="800" y="5695"/>
                  </a:cubicBezTo>
                  <a:lnTo>
                    <a:pt x="800" y="400"/>
                  </a:lnTo>
                  <a:cubicBezTo>
                    <a:pt x="800" y="184"/>
                    <a:pt x="628"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3"/>
            <p:cNvSpPr/>
            <p:nvPr/>
          </p:nvSpPr>
          <p:spPr>
            <a:xfrm>
              <a:off x="4897100" y="4415050"/>
              <a:ext cx="20000" cy="109175"/>
            </a:xfrm>
            <a:custGeom>
              <a:avLst/>
              <a:gdLst/>
              <a:ahLst/>
              <a:cxnLst/>
              <a:rect l="l" t="t" r="r" b="b"/>
              <a:pathLst>
                <a:path w="800" h="4367" extrusionOk="0">
                  <a:moveTo>
                    <a:pt x="389" y="1"/>
                  </a:moveTo>
                  <a:cubicBezTo>
                    <a:pt x="173" y="1"/>
                    <a:pt x="0" y="173"/>
                    <a:pt x="0" y="390"/>
                  </a:cubicBezTo>
                  <a:lnTo>
                    <a:pt x="0" y="3977"/>
                  </a:lnTo>
                  <a:cubicBezTo>
                    <a:pt x="0" y="4193"/>
                    <a:pt x="173" y="4366"/>
                    <a:pt x="389" y="4366"/>
                  </a:cubicBezTo>
                  <a:lnTo>
                    <a:pt x="400" y="4366"/>
                  </a:lnTo>
                  <a:cubicBezTo>
                    <a:pt x="616" y="4366"/>
                    <a:pt x="800" y="4193"/>
                    <a:pt x="800" y="3977"/>
                  </a:cubicBezTo>
                  <a:lnTo>
                    <a:pt x="800" y="390"/>
                  </a:lnTo>
                  <a:cubicBezTo>
                    <a:pt x="800" y="173"/>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3"/>
            <p:cNvSpPr/>
            <p:nvPr/>
          </p:nvSpPr>
          <p:spPr>
            <a:xfrm>
              <a:off x="4833050" y="4373725"/>
              <a:ext cx="20025" cy="191825"/>
            </a:xfrm>
            <a:custGeom>
              <a:avLst/>
              <a:gdLst/>
              <a:ahLst/>
              <a:cxnLst/>
              <a:rect l="l" t="t" r="r" b="b"/>
              <a:pathLst>
                <a:path w="801" h="7673" extrusionOk="0">
                  <a:moveTo>
                    <a:pt x="390" y="1"/>
                  </a:moveTo>
                  <a:cubicBezTo>
                    <a:pt x="174" y="1"/>
                    <a:pt x="1" y="174"/>
                    <a:pt x="1" y="390"/>
                  </a:cubicBezTo>
                  <a:lnTo>
                    <a:pt x="1" y="7284"/>
                  </a:lnTo>
                  <a:cubicBezTo>
                    <a:pt x="1" y="7500"/>
                    <a:pt x="174" y="7673"/>
                    <a:pt x="390" y="7673"/>
                  </a:cubicBezTo>
                  <a:lnTo>
                    <a:pt x="401" y="7673"/>
                  </a:lnTo>
                  <a:cubicBezTo>
                    <a:pt x="617" y="7673"/>
                    <a:pt x="800" y="7500"/>
                    <a:pt x="800" y="7284"/>
                  </a:cubicBezTo>
                  <a:lnTo>
                    <a:pt x="800" y="390"/>
                  </a:lnTo>
                  <a:cubicBezTo>
                    <a:pt x="80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3"/>
            <p:cNvSpPr/>
            <p:nvPr/>
          </p:nvSpPr>
          <p:spPr>
            <a:xfrm>
              <a:off x="4801175" y="4415875"/>
              <a:ext cx="19750" cy="107550"/>
            </a:xfrm>
            <a:custGeom>
              <a:avLst/>
              <a:gdLst/>
              <a:ahLst/>
              <a:cxnLst/>
              <a:rect l="l" t="t" r="r" b="b"/>
              <a:pathLst>
                <a:path w="790" h="4302" extrusionOk="0">
                  <a:moveTo>
                    <a:pt x="390" y="0"/>
                  </a:moveTo>
                  <a:cubicBezTo>
                    <a:pt x="174" y="0"/>
                    <a:pt x="1" y="173"/>
                    <a:pt x="1" y="389"/>
                  </a:cubicBezTo>
                  <a:lnTo>
                    <a:pt x="1" y="3912"/>
                  </a:lnTo>
                  <a:cubicBezTo>
                    <a:pt x="1" y="4128"/>
                    <a:pt x="174" y="4301"/>
                    <a:pt x="390" y="4301"/>
                  </a:cubicBezTo>
                  <a:lnTo>
                    <a:pt x="401" y="4301"/>
                  </a:lnTo>
                  <a:cubicBezTo>
                    <a:pt x="617" y="4301"/>
                    <a:pt x="790" y="4128"/>
                    <a:pt x="790" y="3912"/>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3"/>
            <p:cNvSpPr/>
            <p:nvPr/>
          </p:nvSpPr>
          <p:spPr>
            <a:xfrm>
              <a:off x="4769050" y="4390200"/>
              <a:ext cx="20000" cy="158875"/>
            </a:xfrm>
            <a:custGeom>
              <a:avLst/>
              <a:gdLst/>
              <a:ahLst/>
              <a:cxnLst/>
              <a:rect l="l" t="t" r="r" b="b"/>
              <a:pathLst>
                <a:path w="800" h="6355" extrusionOk="0">
                  <a:moveTo>
                    <a:pt x="389" y="0"/>
                  </a:moveTo>
                  <a:cubicBezTo>
                    <a:pt x="173" y="0"/>
                    <a:pt x="0" y="173"/>
                    <a:pt x="0" y="389"/>
                  </a:cubicBezTo>
                  <a:lnTo>
                    <a:pt x="0" y="5965"/>
                  </a:lnTo>
                  <a:cubicBezTo>
                    <a:pt x="0" y="6181"/>
                    <a:pt x="173" y="6354"/>
                    <a:pt x="389" y="6354"/>
                  </a:cubicBezTo>
                  <a:lnTo>
                    <a:pt x="400" y="6354"/>
                  </a:lnTo>
                  <a:cubicBezTo>
                    <a:pt x="616" y="6354"/>
                    <a:pt x="800" y="6181"/>
                    <a:pt x="800" y="5965"/>
                  </a:cubicBezTo>
                  <a:lnTo>
                    <a:pt x="800" y="389"/>
                  </a:lnTo>
                  <a:cubicBezTo>
                    <a:pt x="800"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3"/>
            <p:cNvSpPr/>
            <p:nvPr/>
          </p:nvSpPr>
          <p:spPr>
            <a:xfrm>
              <a:off x="3328900" y="4335900"/>
              <a:ext cx="19750" cy="267725"/>
            </a:xfrm>
            <a:custGeom>
              <a:avLst/>
              <a:gdLst/>
              <a:ahLst/>
              <a:cxnLst/>
              <a:rect l="l" t="t" r="r" b="b"/>
              <a:pathLst>
                <a:path w="790" h="10709" extrusionOk="0">
                  <a:moveTo>
                    <a:pt x="390" y="1"/>
                  </a:moveTo>
                  <a:cubicBezTo>
                    <a:pt x="174" y="1"/>
                    <a:pt x="1" y="174"/>
                    <a:pt x="1" y="390"/>
                  </a:cubicBezTo>
                  <a:lnTo>
                    <a:pt x="1" y="10310"/>
                  </a:lnTo>
                  <a:cubicBezTo>
                    <a:pt x="1" y="10526"/>
                    <a:pt x="174" y="10709"/>
                    <a:pt x="390" y="10709"/>
                  </a:cubicBezTo>
                  <a:lnTo>
                    <a:pt x="401" y="10709"/>
                  </a:lnTo>
                  <a:cubicBezTo>
                    <a:pt x="617" y="10709"/>
                    <a:pt x="790" y="10526"/>
                    <a:pt x="790" y="10310"/>
                  </a:cubicBezTo>
                  <a:lnTo>
                    <a:pt x="790" y="390"/>
                  </a:lnTo>
                  <a:cubicBezTo>
                    <a:pt x="79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3"/>
            <p:cNvSpPr/>
            <p:nvPr/>
          </p:nvSpPr>
          <p:spPr>
            <a:xfrm>
              <a:off x="3456950" y="4393450"/>
              <a:ext cx="19750" cy="152375"/>
            </a:xfrm>
            <a:custGeom>
              <a:avLst/>
              <a:gdLst/>
              <a:ahLst/>
              <a:cxnLst/>
              <a:rect l="l" t="t" r="r" b="b"/>
              <a:pathLst>
                <a:path w="790" h="6095" extrusionOk="0">
                  <a:moveTo>
                    <a:pt x="390" y="0"/>
                  </a:moveTo>
                  <a:cubicBezTo>
                    <a:pt x="174" y="0"/>
                    <a:pt x="1" y="184"/>
                    <a:pt x="1" y="400"/>
                  </a:cubicBezTo>
                  <a:lnTo>
                    <a:pt x="1" y="5695"/>
                  </a:lnTo>
                  <a:cubicBezTo>
                    <a:pt x="1" y="5911"/>
                    <a:pt x="174" y="6095"/>
                    <a:pt x="390" y="6095"/>
                  </a:cubicBezTo>
                  <a:lnTo>
                    <a:pt x="401" y="6095"/>
                  </a:lnTo>
                  <a:cubicBezTo>
                    <a:pt x="617" y="6095"/>
                    <a:pt x="790" y="5911"/>
                    <a:pt x="790" y="5695"/>
                  </a:cubicBezTo>
                  <a:lnTo>
                    <a:pt x="790" y="400"/>
                  </a:lnTo>
                  <a:cubicBezTo>
                    <a:pt x="790" y="184"/>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3"/>
            <p:cNvSpPr/>
            <p:nvPr/>
          </p:nvSpPr>
          <p:spPr>
            <a:xfrm>
              <a:off x="3488825" y="4415050"/>
              <a:ext cx="20025" cy="109175"/>
            </a:xfrm>
            <a:custGeom>
              <a:avLst/>
              <a:gdLst/>
              <a:ahLst/>
              <a:cxnLst/>
              <a:rect l="l" t="t" r="r" b="b"/>
              <a:pathLst>
                <a:path w="801" h="4367" extrusionOk="0">
                  <a:moveTo>
                    <a:pt x="401" y="1"/>
                  </a:moveTo>
                  <a:cubicBezTo>
                    <a:pt x="185" y="1"/>
                    <a:pt x="1" y="173"/>
                    <a:pt x="1" y="390"/>
                  </a:cubicBezTo>
                  <a:lnTo>
                    <a:pt x="1" y="3977"/>
                  </a:lnTo>
                  <a:cubicBezTo>
                    <a:pt x="1" y="4193"/>
                    <a:pt x="185" y="4366"/>
                    <a:pt x="401" y="4366"/>
                  </a:cubicBezTo>
                  <a:lnTo>
                    <a:pt x="411" y="4366"/>
                  </a:lnTo>
                  <a:cubicBezTo>
                    <a:pt x="627" y="4366"/>
                    <a:pt x="800" y="4193"/>
                    <a:pt x="800" y="3977"/>
                  </a:cubicBezTo>
                  <a:lnTo>
                    <a:pt x="800" y="390"/>
                  </a:lnTo>
                  <a:cubicBezTo>
                    <a:pt x="800" y="173"/>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3"/>
            <p:cNvSpPr/>
            <p:nvPr/>
          </p:nvSpPr>
          <p:spPr>
            <a:xfrm>
              <a:off x="3424825" y="4373725"/>
              <a:ext cx="20000" cy="191825"/>
            </a:xfrm>
            <a:custGeom>
              <a:avLst/>
              <a:gdLst/>
              <a:ahLst/>
              <a:cxnLst/>
              <a:rect l="l" t="t" r="r" b="b"/>
              <a:pathLst>
                <a:path w="800" h="7673" extrusionOk="0">
                  <a:moveTo>
                    <a:pt x="400" y="1"/>
                  </a:moveTo>
                  <a:cubicBezTo>
                    <a:pt x="183" y="1"/>
                    <a:pt x="0" y="174"/>
                    <a:pt x="0" y="390"/>
                  </a:cubicBezTo>
                  <a:lnTo>
                    <a:pt x="0" y="7284"/>
                  </a:lnTo>
                  <a:cubicBezTo>
                    <a:pt x="0" y="7500"/>
                    <a:pt x="183" y="7673"/>
                    <a:pt x="400" y="7673"/>
                  </a:cubicBezTo>
                  <a:lnTo>
                    <a:pt x="411" y="7673"/>
                  </a:lnTo>
                  <a:cubicBezTo>
                    <a:pt x="627" y="7673"/>
                    <a:pt x="800" y="7500"/>
                    <a:pt x="800" y="7284"/>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3"/>
            <p:cNvSpPr/>
            <p:nvPr/>
          </p:nvSpPr>
          <p:spPr>
            <a:xfrm>
              <a:off x="3392950" y="4415875"/>
              <a:ext cx="19725" cy="107550"/>
            </a:xfrm>
            <a:custGeom>
              <a:avLst/>
              <a:gdLst/>
              <a:ahLst/>
              <a:cxnLst/>
              <a:rect l="l" t="t" r="r" b="b"/>
              <a:pathLst>
                <a:path w="789" h="4302" extrusionOk="0">
                  <a:moveTo>
                    <a:pt x="389" y="0"/>
                  </a:moveTo>
                  <a:cubicBezTo>
                    <a:pt x="173" y="0"/>
                    <a:pt x="0" y="173"/>
                    <a:pt x="0" y="389"/>
                  </a:cubicBezTo>
                  <a:lnTo>
                    <a:pt x="0" y="3912"/>
                  </a:lnTo>
                  <a:cubicBezTo>
                    <a:pt x="0" y="4128"/>
                    <a:pt x="173" y="4301"/>
                    <a:pt x="389" y="4301"/>
                  </a:cubicBezTo>
                  <a:lnTo>
                    <a:pt x="400" y="4301"/>
                  </a:lnTo>
                  <a:cubicBezTo>
                    <a:pt x="616" y="4301"/>
                    <a:pt x="789" y="4128"/>
                    <a:pt x="789" y="3912"/>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3"/>
            <p:cNvSpPr/>
            <p:nvPr/>
          </p:nvSpPr>
          <p:spPr>
            <a:xfrm>
              <a:off x="3360775" y="4390200"/>
              <a:ext cx="20025" cy="158875"/>
            </a:xfrm>
            <a:custGeom>
              <a:avLst/>
              <a:gdLst/>
              <a:ahLst/>
              <a:cxnLst/>
              <a:rect l="l" t="t" r="r" b="b"/>
              <a:pathLst>
                <a:path w="801" h="6355" extrusionOk="0">
                  <a:moveTo>
                    <a:pt x="401" y="0"/>
                  </a:moveTo>
                  <a:cubicBezTo>
                    <a:pt x="185" y="0"/>
                    <a:pt x="1" y="173"/>
                    <a:pt x="1" y="389"/>
                  </a:cubicBezTo>
                  <a:lnTo>
                    <a:pt x="1" y="5965"/>
                  </a:lnTo>
                  <a:cubicBezTo>
                    <a:pt x="1" y="6181"/>
                    <a:pt x="185" y="6354"/>
                    <a:pt x="401" y="6354"/>
                  </a:cubicBezTo>
                  <a:lnTo>
                    <a:pt x="411" y="6354"/>
                  </a:lnTo>
                  <a:cubicBezTo>
                    <a:pt x="628" y="6354"/>
                    <a:pt x="800" y="6181"/>
                    <a:pt x="800" y="5965"/>
                  </a:cubicBezTo>
                  <a:lnTo>
                    <a:pt x="800" y="389"/>
                  </a:lnTo>
                  <a:cubicBezTo>
                    <a:pt x="800" y="173"/>
                    <a:pt x="628"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3"/>
            <p:cNvSpPr/>
            <p:nvPr/>
          </p:nvSpPr>
          <p:spPr>
            <a:xfrm>
              <a:off x="4032900" y="4335900"/>
              <a:ext cx="20000" cy="267725"/>
            </a:xfrm>
            <a:custGeom>
              <a:avLst/>
              <a:gdLst/>
              <a:ahLst/>
              <a:cxnLst/>
              <a:rect l="l" t="t" r="r" b="b"/>
              <a:pathLst>
                <a:path w="800" h="10709" extrusionOk="0">
                  <a:moveTo>
                    <a:pt x="401" y="1"/>
                  </a:moveTo>
                  <a:cubicBezTo>
                    <a:pt x="184" y="1"/>
                    <a:pt x="0" y="174"/>
                    <a:pt x="0" y="390"/>
                  </a:cubicBezTo>
                  <a:lnTo>
                    <a:pt x="0" y="10310"/>
                  </a:lnTo>
                  <a:cubicBezTo>
                    <a:pt x="0" y="10526"/>
                    <a:pt x="184" y="10709"/>
                    <a:pt x="401" y="10709"/>
                  </a:cubicBezTo>
                  <a:lnTo>
                    <a:pt x="411" y="10709"/>
                  </a:lnTo>
                  <a:cubicBezTo>
                    <a:pt x="627" y="10709"/>
                    <a:pt x="800" y="10526"/>
                    <a:pt x="800" y="10310"/>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3"/>
            <p:cNvSpPr/>
            <p:nvPr/>
          </p:nvSpPr>
          <p:spPr>
            <a:xfrm>
              <a:off x="4129075" y="4335900"/>
              <a:ext cx="19750" cy="267725"/>
            </a:xfrm>
            <a:custGeom>
              <a:avLst/>
              <a:gdLst/>
              <a:ahLst/>
              <a:cxnLst/>
              <a:rect l="l" t="t" r="r" b="b"/>
              <a:pathLst>
                <a:path w="790" h="10709" extrusionOk="0">
                  <a:moveTo>
                    <a:pt x="389" y="1"/>
                  </a:moveTo>
                  <a:cubicBezTo>
                    <a:pt x="173" y="1"/>
                    <a:pt x="0" y="174"/>
                    <a:pt x="0" y="390"/>
                  </a:cubicBezTo>
                  <a:lnTo>
                    <a:pt x="0" y="10310"/>
                  </a:lnTo>
                  <a:cubicBezTo>
                    <a:pt x="0" y="10526"/>
                    <a:pt x="173" y="10709"/>
                    <a:pt x="389" y="10709"/>
                  </a:cubicBezTo>
                  <a:lnTo>
                    <a:pt x="400" y="10709"/>
                  </a:lnTo>
                  <a:cubicBezTo>
                    <a:pt x="617" y="10709"/>
                    <a:pt x="789" y="10526"/>
                    <a:pt x="789" y="10310"/>
                  </a:cubicBezTo>
                  <a:lnTo>
                    <a:pt x="789" y="390"/>
                  </a:lnTo>
                  <a:cubicBezTo>
                    <a:pt x="789" y="174"/>
                    <a:pt x="617"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3"/>
            <p:cNvSpPr/>
            <p:nvPr/>
          </p:nvSpPr>
          <p:spPr>
            <a:xfrm>
              <a:off x="4001025" y="4427225"/>
              <a:ext cx="19750" cy="85100"/>
            </a:xfrm>
            <a:custGeom>
              <a:avLst/>
              <a:gdLst/>
              <a:ahLst/>
              <a:cxnLst/>
              <a:rect l="l" t="t" r="r" b="b"/>
              <a:pathLst>
                <a:path w="790" h="3404" extrusionOk="0">
                  <a:moveTo>
                    <a:pt x="389" y="0"/>
                  </a:moveTo>
                  <a:cubicBezTo>
                    <a:pt x="173" y="0"/>
                    <a:pt x="0" y="173"/>
                    <a:pt x="0" y="389"/>
                  </a:cubicBezTo>
                  <a:lnTo>
                    <a:pt x="0" y="3004"/>
                  </a:lnTo>
                  <a:cubicBezTo>
                    <a:pt x="0" y="3220"/>
                    <a:pt x="173" y="3404"/>
                    <a:pt x="389" y="3404"/>
                  </a:cubicBezTo>
                  <a:lnTo>
                    <a:pt x="401" y="3404"/>
                  </a:lnTo>
                  <a:cubicBezTo>
                    <a:pt x="617" y="3404"/>
                    <a:pt x="790" y="3220"/>
                    <a:pt x="790" y="3004"/>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3"/>
            <p:cNvSpPr/>
            <p:nvPr/>
          </p:nvSpPr>
          <p:spPr>
            <a:xfrm>
              <a:off x="3968875" y="4404775"/>
              <a:ext cx="20025" cy="129700"/>
            </a:xfrm>
            <a:custGeom>
              <a:avLst/>
              <a:gdLst/>
              <a:ahLst/>
              <a:cxnLst/>
              <a:rect l="l" t="t" r="r" b="b"/>
              <a:pathLst>
                <a:path w="801" h="5188" extrusionOk="0">
                  <a:moveTo>
                    <a:pt x="400" y="1"/>
                  </a:moveTo>
                  <a:cubicBezTo>
                    <a:pt x="184" y="1"/>
                    <a:pt x="1" y="185"/>
                    <a:pt x="1" y="401"/>
                  </a:cubicBezTo>
                  <a:lnTo>
                    <a:pt x="1" y="4788"/>
                  </a:lnTo>
                  <a:cubicBezTo>
                    <a:pt x="1" y="5004"/>
                    <a:pt x="184" y="5188"/>
                    <a:pt x="400" y="5188"/>
                  </a:cubicBezTo>
                  <a:lnTo>
                    <a:pt x="411" y="5188"/>
                  </a:lnTo>
                  <a:cubicBezTo>
                    <a:pt x="628" y="5188"/>
                    <a:pt x="800" y="5004"/>
                    <a:pt x="800" y="4788"/>
                  </a:cubicBezTo>
                  <a:lnTo>
                    <a:pt x="800" y="401"/>
                  </a:lnTo>
                  <a:cubicBezTo>
                    <a:pt x="800" y="185"/>
                    <a:pt x="628"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3"/>
            <p:cNvSpPr/>
            <p:nvPr/>
          </p:nvSpPr>
          <p:spPr>
            <a:xfrm>
              <a:off x="3585000" y="4384525"/>
              <a:ext cx="19750" cy="170225"/>
            </a:xfrm>
            <a:custGeom>
              <a:avLst/>
              <a:gdLst/>
              <a:ahLst/>
              <a:cxnLst/>
              <a:rect l="l" t="t" r="r" b="b"/>
              <a:pathLst>
                <a:path w="790" h="6809" extrusionOk="0">
                  <a:moveTo>
                    <a:pt x="390" y="1"/>
                  </a:moveTo>
                  <a:cubicBezTo>
                    <a:pt x="173" y="1"/>
                    <a:pt x="1" y="174"/>
                    <a:pt x="1" y="390"/>
                  </a:cubicBezTo>
                  <a:lnTo>
                    <a:pt x="1" y="6420"/>
                  </a:lnTo>
                  <a:cubicBezTo>
                    <a:pt x="1" y="6636"/>
                    <a:pt x="173" y="6809"/>
                    <a:pt x="390" y="6809"/>
                  </a:cubicBezTo>
                  <a:lnTo>
                    <a:pt x="401" y="6809"/>
                  </a:lnTo>
                  <a:cubicBezTo>
                    <a:pt x="617" y="6809"/>
                    <a:pt x="790" y="6636"/>
                    <a:pt x="790" y="6420"/>
                  </a:cubicBezTo>
                  <a:lnTo>
                    <a:pt x="790" y="390"/>
                  </a:lnTo>
                  <a:cubicBezTo>
                    <a:pt x="79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3"/>
            <p:cNvSpPr/>
            <p:nvPr/>
          </p:nvSpPr>
          <p:spPr>
            <a:xfrm>
              <a:off x="3552875" y="4401825"/>
              <a:ext cx="20000" cy="135625"/>
            </a:xfrm>
            <a:custGeom>
              <a:avLst/>
              <a:gdLst/>
              <a:ahLst/>
              <a:cxnLst/>
              <a:rect l="l" t="t" r="r" b="b"/>
              <a:pathLst>
                <a:path w="800" h="5425" extrusionOk="0">
                  <a:moveTo>
                    <a:pt x="389" y="1"/>
                  </a:moveTo>
                  <a:cubicBezTo>
                    <a:pt x="173" y="1"/>
                    <a:pt x="0" y="184"/>
                    <a:pt x="0" y="400"/>
                  </a:cubicBezTo>
                  <a:lnTo>
                    <a:pt x="0" y="5025"/>
                  </a:lnTo>
                  <a:cubicBezTo>
                    <a:pt x="0" y="5241"/>
                    <a:pt x="173" y="5425"/>
                    <a:pt x="389" y="5425"/>
                  </a:cubicBezTo>
                  <a:lnTo>
                    <a:pt x="411" y="5425"/>
                  </a:lnTo>
                  <a:cubicBezTo>
                    <a:pt x="627" y="5425"/>
                    <a:pt x="800" y="5241"/>
                    <a:pt x="800" y="5025"/>
                  </a:cubicBezTo>
                  <a:lnTo>
                    <a:pt x="800" y="400"/>
                  </a:lnTo>
                  <a:cubicBezTo>
                    <a:pt x="800" y="18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3"/>
            <p:cNvSpPr/>
            <p:nvPr/>
          </p:nvSpPr>
          <p:spPr>
            <a:xfrm>
              <a:off x="3200850" y="4421000"/>
              <a:ext cx="20025" cy="97275"/>
            </a:xfrm>
            <a:custGeom>
              <a:avLst/>
              <a:gdLst/>
              <a:ahLst/>
              <a:cxnLst/>
              <a:rect l="l" t="t" r="r" b="b"/>
              <a:pathLst>
                <a:path w="801" h="3891" extrusionOk="0">
                  <a:moveTo>
                    <a:pt x="390" y="0"/>
                  </a:moveTo>
                  <a:cubicBezTo>
                    <a:pt x="174" y="0"/>
                    <a:pt x="1" y="173"/>
                    <a:pt x="1" y="389"/>
                  </a:cubicBezTo>
                  <a:lnTo>
                    <a:pt x="1" y="3501"/>
                  </a:lnTo>
                  <a:cubicBezTo>
                    <a:pt x="1" y="3717"/>
                    <a:pt x="174" y="3890"/>
                    <a:pt x="390" y="3890"/>
                  </a:cubicBezTo>
                  <a:lnTo>
                    <a:pt x="401" y="3890"/>
                  </a:lnTo>
                  <a:cubicBezTo>
                    <a:pt x="617" y="3890"/>
                    <a:pt x="800" y="3717"/>
                    <a:pt x="800" y="3501"/>
                  </a:cubicBezTo>
                  <a:lnTo>
                    <a:pt x="800" y="389"/>
                  </a:lnTo>
                  <a:cubicBezTo>
                    <a:pt x="80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3"/>
            <p:cNvSpPr/>
            <p:nvPr/>
          </p:nvSpPr>
          <p:spPr>
            <a:xfrm>
              <a:off x="3296775" y="4365875"/>
              <a:ext cx="20000" cy="207500"/>
            </a:xfrm>
            <a:custGeom>
              <a:avLst/>
              <a:gdLst/>
              <a:ahLst/>
              <a:cxnLst/>
              <a:rect l="l" t="t" r="r" b="b"/>
              <a:pathLst>
                <a:path w="800" h="8300" extrusionOk="0">
                  <a:moveTo>
                    <a:pt x="400" y="1"/>
                  </a:moveTo>
                  <a:cubicBezTo>
                    <a:pt x="184" y="1"/>
                    <a:pt x="0" y="174"/>
                    <a:pt x="0" y="390"/>
                  </a:cubicBezTo>
                  <a:lnTo>
                    <a:pt x="0" y="7911"/>
                  </a:lnTo>
                  <a:cubicBezTo>
                    <a:pt x="0" y="8127"/>
                    <a:pt x="184" y="8300"/>
                    <a:pt x="400" y="8300"/>
                  </a:cubicBezTo>
                  <a:lnTo>
                    <a:pt x="411" y="8300"/>
                  </a:lnTo>
                  <a:cubicBezTo>
                    <a:pt x="627" y="8300"/>
                    <a:pt x="800" y="8127"/>
                    <a:pt x="800" y="7911"/>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3"/>
            <p:cNvSpPr/>
            <p:nvPr/>
          </p:nvSpPr>
          <p:spPr>
            <a:xfrm>
              <a:off x="3136850" y="4393450"/>
              <a:ext cx="20000" cy="152375"/>
            </a:xfrm>
            <a:custGeom>
              <a:avLst/>
              <a:gdLst/>
              <a:ahLst/>
              <a:cxnLst/>
              <a:rect l="l" t="t" r="r" b="b"/>
              <a:pathLst>
                <a:path w="800" h="6095" extrusionOk="0">
                  <a:moveTo>
                    <a:pt x="389" y="0"/>
                  </a:moveTo>
                  <a:cubicBezTo>
                    <a:pt x="173" y="0"/>
                    <a:pt x="0" y="184"/>
                    <a:pt x="0" y="400"/>
                  </a:cubicBezTo>
                  <a:lnTo>
                    <a:pt x="0" y="5695"/>
                  </a:lnTo>
                  <a:cubicBezTo>
                    <a:pt x="0" y="5911"/>
                    <a:pt x="173" y="6095"/>
                    <a:pt x="389" y="6095"/>
                  </a:cubicBezTo>
                  <a:lnTo>
                    <a:pt x="400" y="6095"/>
                  </a:lnTo>
                  <a:cubicBezTo>
                    <a:pt x="616" y="6095"/>
                    <a:pt x="800" y="5911"/>
                    <a:pt x="800" y="5695"/>
                  </a:cubicBezTo>
                  <a:lnTo>
                    <a:pt x="800" y="400"/>
                  </a:lnTo>
                  <a:cubicBezTo>
                    <a:pt x="800" y="184"/>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3"/>
            <p:cNvSpPr/>
            <p:nvPr/>
          </p:nvSpPr>
          <p:spPr>
            <a:xfrm>
              <a:off x="3168975" y="4415050"/>
              <a:ext cx="19775" cy="109175"/>
            </a:xfrm>
            <a:custGeom>
              <a:avLst/>
              <a:gdLst/>
              <a:ahLst/>
              <a:cxnLst/>
              <a:rect l="l" t="t" r="r" b="b"/>
              <a:pathLst>
                <a:path w="791" h="4367" extrusionOk="0">
                  <a:moveTo>
                    <a:pt x="390" y="1"/>
                  </a:moveTo>
                  <a:cubicBezTo>
                    <a:pt x="174" y="1"/>
                    <a:pt x="1" y="173"/>
                    <a:pt x="1" y="390"/>
                  </a:cubicBezTo>
                  <a:lnTo>
                    <a:pt x="1" y="3977"/>
                  </a:lnTo>
                  <a:cubicBezTo>
                    <a:pt x="1" y="4193"/>
                    <a:pt x="174" y="4366"/>
                    <a:pt x="390" y="4366"/>
                  </a:cubicBezTo>
                  <a:lnTo>
                    <a:pt x="401" y="4366"/>
                  </a:lnTo>
                  <a:cubicBezTo>
                    <a:pt x="617" y="4366"/>
                    <a:pt x="790" y="4193"/>
                    <a:pt x="790" y="3977"/>
                  </a:cubicBezTo>
                  <a:lnTo>
                    <a:pt x="790" y="390"/>
                  </a:lnTo>
                  <a:cubicBezTo>
                    <a:pt x="790" y="173"/>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3"/>
            <p:cNvSpPr/>
            <p:nvPr/>
          </p:nvSpPr>
          <p:spPr>
            <a:xfrm>
              <a:off x="3104975" y="4373725"/>
              <a:ext cx="19725" cy="191825"/>
            </a:xfrm>
            <a:custGeom>
              <a:avLst/>
              <a:gdLst/>
              <a:ahLst/>
              <a:cxnLst/>
              <a:rect l="l" t="t" r="r" b="b"/>
              <a:pathLst>
                <a:path w="789" h="7673" extrusionOk="0">
                  <a:moveTo>
                    <a:pt x="389" y="1"/>
                  </a:moveTo>
                  <a:cubicBezTo>
                    <a:pt x="173" y="1"/>
                    <a:pt x="0" y="174"/>
                    <a:pt x="0" y="390"/>
                  </a:cubicBezTo>
                  <a:lnTo>
                    <a:pt x="0" y="7284"/>
                  </a:lnTo>
                  <a:cubicBezTo>
                    <a:pt x="0" y="7500"/>
                    <a:pt x="173" y="7673"/>
                    <a:pt x="389" y="7673"/>
                  </a:cubicBezTo>
                  <a:lnTo>
                    <a:pt x="400" y="7673"/>
                  </a:lnTo>
                  <a:cubicBezTo>
                    <a:pt x="616" y="7673"/>
                    <a:pt x="789" y="7500"/>
                    <a:pt x="789" y="7284"/>
                  </a:cubicBezTo>
                  <a:lnTo>
                    <a:pt x="789" y="390"/>
                  </a:lnTo>
                  <a:cubicBezTo>
                    <a:pt x="789"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3"/>
            <p:cNvSpPr/>
            <p:nvPr/>
          </p:nvSpPr>
          <p:spPr>
            <a:xfrm>
              <a:off x="3072800" y="4415875"/>
              <a:ext cx="20025" cy="107550"/>
            </a:xfrm>
            <a:custGeom>
              <a:avLst/>
              <a:gdLst/>
              <a:ahLst/>
              <a:cxnLst/>
              <a:rect l="l" t="t" r="r" b="b"/>
              <a:pathLst>
                <a:path w="801" h="4302" extrusionOk="0">
                  <a:moveTo>
                    <a:pt x="390" y="0"/>
                  </a:moveTo>
                  <a:cubicBezTo>
                    <a:pt x="174" y="0"/>
                    <a:pt x="1" y="173"/>
                    <a:pt x="1" y="389"/>
                  </a:cubicBezTo>
                  <a:lnTo>
                    <a:pt x="1" y="3912"/>
                  </a:lnTo>
                  <a:cubicBezTo>
                    <a:pt x="1" y="4128"/>
                    <a:pt x="174" y="4301"/>
                    <a:pt x="390" y="4301"/>
                  </a:cubicBezTo>
                  <a:lnTo>
                    <a:pt x="401" y="4301"/>
                  </a:lnTo>
                  <a:cubicBezTo>
                    <a:pt x="617" y="4301"/>
                    <a:pt x="801" y="4128"/>
                    <a:pt x="801" y="3912"/>
                  </a:cubicBezTo>
                  <a:lnTo>
                    <a:pt x="801" y="389"/>
                  </a:lnTo>
                  <a:cubicBezTo>
                    <a:pt x="801"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3"/>
            <p:cNvSpPr/>
            <p:nvPr/>
          </p:nvSpPr>
          <p:spPr>
            <a:xfrm>
              <a:off x="3264900" y="4384525"/>
              <a:ext cx="20000" cy="170225"/>
            </a:xfrm>
            <a:custGeom>
              <a:avLst/>
              <a:gdLst/>
              <a:ahLst/>
              <a:cxnLst/>
              <a:rect l="l" t="t" r="r" b="b"/>
              <a:pathLst>
                <a:path w="800" h="6809" extrusionOk="0">
                  <a:moveTo>
                    <a:pt x="389" y="1"/>
                  </a:moveTo>
                  <a:cubicBezTo>
                    <a:pt x="173" y="1"/>
                    <a:pt x="0" y="174"/>
                    <a:pt x="0" y="390"/>
                  </a:cubicBezTo>
                  <a:lnTo>
                    <a:pt x="0" y="6420"/>
                  </a:lnTo>
                  <a:cubicBezTo>
                    <a:pt x="0" y="6636"/>
                    <a:pt x="173" y="6809"/>
                    <a:pt x="389" y="6809"/>
                  </a:cubicBezTo>
                  <a:lnTo>
                    <a:pt x="400" y="6809"/>
                  </a:lnTo>
                  <a:cubicBezTo>
                    <a:pt x="616" y="6809"/>
                    <a:pt x="800" y="6636"/>
                    <a:pt x="800" y="6420"/>
                  </a:cubicBezTo>
                  <a:lnTo>
                    <a:pt x="800" y="390"/>
                  </a:lnTo>
                  <a:cubicBezTo>
                    <a:pt x="800"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3"/>
            <p:cNvSpPr/>
            <p:nvPr/>
          </p:nvSpPr>
          <p:spPr>
            <a:xfrm>
              <a:off x="3233025" y="4401825"/>
              <a:ext cx="19725" cy="135625"/>
            </a:xfrm>
            <a:custGeom>
              <a:avLst/>
              <a:gdLst/>
              <a:ahLst/>
              <a:cxnLst/>
              <a:rect l="l" t="t" r="r" b="b"/>
              <a:pathLst>
                <a:path w="789" h="5425" extrusionOk="0">
                  <a:moveTo>
                    <a:pt x="389" y="1"/>
                  </a:moveTo>
                  <a:cubicBezTo>
                    <a:pt x="173" y="1"/>
                    <a:pt x="0" y="184"/>
                    <a:pt x="0" y="400"/>
                  </a:cubicBezTo>
                  <a:lnTo>
                    <a:pt x="0" y="5025"/>
                  </a:lnTo>
                  <a:cubicBezTo>
                    <a:pt x="0" y="5241"/>
                    <a:pt x="173" y="5425"/>
                    <a:pt x="389" y="5425"/>
                  </a:cubicBezTo>
                  <a:lnTo>
                    <a:pt x="400" y="5425"/>
                  </a:lnTo>
                  <a:cubicBezTo>
                    <a:pt x="616" y="5425"/>
                    <a:pt x="789" y="5241"/>
                    <a:pt x="789" y="5025"/>
                  </a:cubicBezTo>
                  <a:lnTo>
                    <a:pt x="789" y="400"/>
                  </a:lnTo>
                  <a:cubicBezTo>
                    <a:pt x="789"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3"/>
            <p:cNvSpPr/>
            <p:nvPr/>
          </p:nvSpPr>
          <p:spPr>
            <a:xfrm>
              <a:off x="3937000" y="4377525"/>
              <a:ext cx="19750" cy="184250"/>
            </a:xfrm>
            <a:custGeom>
              <a:avLst/>
              <a:gdLst/>
              <a:ahLst/>
              <a:cxnLst/>
              <a:rect l="l" t="t" r="r" b="b"/>
              <a:pathLst>
                <a:path w="790" h="7370" extrusionOk="0">
                  <a:moveTo>
                    <a:pt x="390" y="0"/>
                  </a:moveTo>
                  <a:cubicBezTo>
                    <a:pt x="174" y="0"/>
                    <a:pt x="1" y="173"/>
                    <a:pt x="1" y="389"/>
                  </a:cubicBezTo>
                  <a:lnTo>
                    <a:pt x="1" y="6981"/>
                  </a:lnTo>
                  <a:cubicBezTo>
                    <a:pt x="1" y="7197"/>
                    <a:pt x="174" y="7370"/>
                    <a:pt x="390" y="7370"/>
                  </a:cubicBezTo>
                  <a:lnTo>
                    <a:pt x="400" y="7370"/>
                  </a:lnTo>
                  <a:cubicBezTo>
                    <a:pt x="616" y="7370"/>
                    <a:pt x="789" y="7197"/>
                    <a:pt x="789" y="6981"/>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3"/>
            <p:cNvSpPr/>
            <p:nvPr/>
          </p:nvSpPr>
          <p:spPr>
            <a:xfrm>
              <a:off x="4257125" y="4411275"/>
              <a:ext cx="19750" cy="116725"/>
            </a:xfrm>
            <a:custGeom>
              <a:avLst/>
              <a:gdLst/>
              <a:ahLst/>
              <a:cxnLst/>
              <a:rect l="l" t="t" r="r" b="b"/>
              <a:pathLst>
                <a:path w="790" h="4669" extrusionOk="0">
                  <a:moveTo>
                    <a:pt x="389" y="0"/>
                  </a:moveTo>
                  <a:cubicBezTo>
                    <a:pt x="173" y="0"/>
                    <a:pt x="0" y="173"/>
                    <a:pt x="0" y="389"/>
                  </a:cubicBezTo>
                  <a:lnTo>
                    <a:pt x="0" y="4279"/>
                  </a:lnTo>
                  <a:cubicBezTo>
                    <a:pt x="0" y="4495"/>
                    <a:pt x="173" y="4668"/>
                    <a:pt x="389" y="4668"/>
                  </a:cubicBezTo>
                  <a:lnTo>
                    <a:pt x="400" y="4668"/>
                  </a:lnTo>
                  <a:cubicBezTo>
                    <a:pt x="616" y="4668"/>
                    <a:pt x="789" y="4495"/>
                    <a:pt x="789" y="4279"/>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3"/>
            <p:cNvSpPr/>
            <p:nvPr/>
          </p:nvSpPr>
          <p:spPr>
            <a:xfrm>
              <a:off x="4289000" y="4362375"/>
              <a:ext cx="20000" cy="214525"/>
            </a:xfrm>
            <a:custGeom>
              <a:avLst/>
              <a:gdLst/>
              <a:ahLst/>
              <a:cxnLst/>
              <a:rect l="l" t="t" r="r" b="b"/>
              <a:pathLst>
                <a:path w="800" h="8581" extrusionOk="0">
                  <a:moveTo>
                    <a:pt x="389" y="1"/>
                  </a:moveTo>
                  <a:cubicBezTo>
                    <a:pt x="173" y="1"/>
                    <a:pt x="0" y="184"/>
                    <a:pt x="0" y="400"/>
                  </a:cubicBezTo>
                  <a:lnTo>
                    <a:pt x="0" y="8180"/>
                  </a:lnTo>
                  <a:cubicBezTo>
                    <a:pt x="0" y="8397"/>
                    <a:pt x="173" y="8581"/>
                    <a:pt x="389" y="8581"/>
                  </a:cubicBezTo>
                  <a:lnTo>
                    <a:pt x="400" y="8581"/>
                  </a:lnTo>
                  <a:cubicBezTo>
                    <a:pt x="616" y="8581"/>
                    <a:pt x="800" y="8397"/>
                    <a:pt x="800" y="8180"/>
                  </a:cubicBezTo>
                  <a:lnTo>
                    <a:pt x="800" y="400"/>
                  </a:lnTo>
                  <a:cubicBezTo>
                    <a:pt x="800"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3"/>
            <p:cNvSpPr/>
            <p:nvPr/>
          </p:nvSpPr>
          <p:spPr>
            <a:xfrm>
              <a:off x="4353025" y="4331050"/>
              <a:ext cx="20025" cy="277200"/>
            </a:xfrm>
            <a:custGeom>
              <a:avLst/>
              <a:gdLst/>
              <a:ahLst/>
              <a:cxnLst/>
              <a:rect l="l" t="t" r="r" b="b"/>
              <a:pathLst>
                <a:path w="801" h="11088" extrusionOk="0">
                  <a:moveTo>
                    <a:pt x="390" y="0"/>
                  </a:moveTo>
                  <a:cubicBezTo>
                    <a:pt x="173" y="0"/>
                    <a:pt x="1" y="184"/>
                    <a:pt x="1" y="400"/>
                  </a:cubicBezTo>
                  <a:lnTo>
                    <a:pt x="1" y="10698"/>
                  </a:lnTo>
                  <a:cubicBezTo>
                    <a:pt x="1" y="10914"/>
                    <a:pt x="173" y="11087"/>
                    <a:pt x="390" y="11087"/>
                  </a:cubicBezTo>
                  <a:lnTo>
                    <a:pt x="400" y="11087"/>
                  </a:lnTo>
                  <a:cubicBezTo>
                    <a:pt x="616" y="11087"/>
                    <a:pt x="800" y="10914"/>
                    <a:pt x="800" y="10698"/>
                  </a:cubicBezTo>
                  <a:lnTo>
                    <a:pt x="800" y="400"/>
                  </a:lnTo>
                  <a:cubicBezTo>
                    <a:pt x="800" y="184"/>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3"/>
            <p:cNvSpPr/>
            <p:nvPr/>
          </p:nvSpPr>
          <p:spPr>
            <a:xfrm>
              <a:off x="4224975" y="4384800"/>
              <a:ext cx="20025" cy="169675"/>
            </a:xfrm>
            <a:custGeom>
              <a:avLst/>
              <a:gdLst/>
              <a:ahLst/>
              <a:cxnLst/>
              <a:rect l="l" t="t" r="r" b="b"/>
              <a:pathLst>
                <a:path w="801" h="6787" extrusionOk="0">
                  <a:moveTo>
                    <a:pt x="390" y="0"/>
                  </a:moveTo>
                  <a:cubicBezTo>
                    <a:pt x="174" y="0"/>
                    <a:pt x="1" y="173"/>
                    <a:pt x="1" y="389"/>
                  </a:cubicBezTo>
                  <a:lnTo>
                    <a:pt x="1" y="6397"/>
                  </a:lnTo>
                  <a:cubicBezTo>
                    <a:pt x="1" y="6613"/>
                    <a:pt x="174" y="6786"/>
                    <a:pt x="390" y="6786"/>
                  </a:cubicBezTo>
                  <a:lnTo>
                    <a:pt x="400" y="6786"/>
                  </a:lnTo>
                  <a:cubicBezTo>
                    <a:pt x="616" y="6786"/>
                    <a:pt x="800" y="6613"/>
                    <a:pt x="800" y="6397"/>
                  </a:cubicBezTo>
                  <a:lnTo>
                    <a:pt x="800" y="389"/>
                  </a:lnTo>
                  <a:cubicBezTo>
                    <a:pt x="800"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3"/>
            <p:cNvSpPr/>
            <p:nvPr/>
          </p:nvSpPr>
          <p:spPr>
            <a:xfrm>
              <a:off x="4193100" y="4305925"/>
              <a:ext cx="19725" cy="327425"/>
            </a:xfrm>
            <a:custGeom>
              <a:avLst/>
              <a:gdLst/>
              <a:ahLst/>
              <a:cxnLst/>
              <a:rect l="l" t="t" r="r" b="b"/>
              <a:pathLst>
                <a:path w="789" h="13097" extrusionOk="0">
                  <a:moveTo>
                    <a:pt x="390" y="0"/>
                  </a:moveTo>
                  <a:cubicBezTo>
                    <a:pt x="173" y="0"/>
                    <a:pt x="1" y="173"/>
                    <a:pt x="1" y="389"/>
                  </a:cubicBezTo>
                  <a:lnTo>
                    <a:pt x="1" y="12708"/>
                  </a:lnTo>
                  <a:cubicBezTo>
                    <a:pt x="1" y="12924"/>
                    <a:pt x="173" y="13097"/>
                    <a:pt x="390" y="13097"/>
                  </a:cubicBezTo>
                  <a:lnTo>
                    <a:pt x="400" y="13097"/>
                  </a:lnTo>
                  <a:cubicBezTo>
                    <a:pt x="616" y="13097"/>
                    <a:pt x="789" y="12924"/>
                    <a:pt x="789" y="12708"/>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3"/>
            <p:cNvSpPr/>
            <p:nvPr/>
          </p:nvSpPr>
          <p:spPr>
            <a:xfrm>
              <a:off x="4545075" y="4277825"/>
              <a:ext cx="19775" cy="383900"/>
            </a:xfrm>
            <a:custGeom>
              <a:avLst/>
              <a:gdLst/>
              <a:ahLst/>
              <a:cxnLst/>
              <a:rect l="l" t="t" r="r" b="b"/>
              <a:pathLst>
                <a:path w="791" h="15356" extrusionOk="0">
                  <a:moveTo>
                    <a:pt x="390" y="0"/>
                  </a:moveTo>
                  <a:cubicBezTo>
                    <a:pt x="174" y="0"/>
                    <a:pt x="1" y="173"/>
                    <a:pt x="1" y="389"/>
                  </a:cubicBezTo>
                  <a:lnTo>
                    <a:pt x="1" y="14955"/>
                  </a:lnTo>
                  <a:cubicBezTo>
                    <a:pt x="1" y="15171"/>
                    <a:pt x="174" y="15356"/>
                    <a:pt x="390" y="15356"/>
                  </a:cubicBezTo>
                  <a:lnTo>
                    <a:pt x="401" y="15356"/>
                  </a:lnTo>
                  <a:cubicBezTo>
                    <a:pt x="617" y="15356"/>
                    <a:pt x="790" y="15171"/>
                    <a:pt x="790" y="14955"/>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3"/>
            <p:cNvSpPr/>
            <p:nvPr/>
          </p:nvSpPr>
          <p:spPr>
            <a:xfrm>
              <a:off x="4481075" y="4335900"/>
              <a:ext cx="19725" cy="267725"/>
            </a:xfrm>
            <a:custGeom>
              <a:avLst/>
              <a:gdLst/>
              <a:ahLst/>
              <a:cxnLst/>
              <a:rect l="l" t="t" r="r" b="b"/>
              <a:pathLst>
                <a:path w="789" h="10709" extrusionOk="0">
                  <a:moveTo>
                    <a:pt x="389" y="1"/>
                  </a:moveTo>
                  <a:cubicBezTo>
                    <a:pt x="173" y="1"/>
                    <a:pt x="0" y="174"/>
                    <a:pt x="0" y="390"/>
                  </a:cubicBezTo>
                  <a:lnTo>
                    <a:pt x="0" y="10310"/>
                  </a:lnTo>
                  <a:cubicBezTo>
                    <a:pt x="0" y="10526"/>
                    <a:pt x="173" y="10709"/>
                    <a:pt x="389" y="10709"/>
                  </a:cubicBezTo>
                  <a:lnTo>
                    <a:pt x="400" y="10709"/>
                  </a:lnTo>
                  <a:cubicBezTo>
                    <a:pt x="616" y="10709"/>
                    <a:pt x="789" y="10526"/>
                    <a:pt x="789" y="10310"/>
                  </a:cubicBezTo>
                  <a:lnTo>
                    <a:pt x="789" y="390"/>
                  </a:lnTo>
                  <a:cubicBezTo>
                    <a:pt x="789"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3"/>
            <p:cNvSpPr/>
            <p:nvPr/>
          </p:nvSpPr>
          <p:spPr>
            <a:xfrm>
              <a:off x="4512950" y="4393450"/>
              <a:ext cx="20025" cy="152375"/>
            </a:xfrm>
            <a:custGeom>
              <a:avLst/>
              <a:gdLst/>
              <a:ahLst/>
              <a:cxnLst/>
              <a:rect l="l" t="t" r="r" b="b"/>
              <a:pathLst>
                <a:path w="801" h="6095" extrusionOk="0">
                  <a:moveTo>
                    <a:pt x="400" y="0"/>
                  </a:moveTo>
                  <a:cubicBezTo>
                    <a:pt x="184" y="0"/>
                    <a:pt x="0" y="184"/>
                    <a:pt x="0" y="400"/>
                  </a:cubicBezTo>
                  <a:lnTo>
                    <a:pt x="0" y="5695"/>
                  </a:lnTo>
                  <a:cubicBezTo>
                    <a:pt x="0" y="5911"/>
                    <a:pt x="184" y="6095"/>
                    <a:pt x="400" y="6095"/>
                  </a:cubicBezTo>
                  <a:lnTo>
                    <a:pt x="411" y="6095"/>
                  </a:lnTo>
                  <a:cubicBezTo>
                    <a:pt x="627" y="6095"/>
                    <a:pt x="800" y="5911"/>
                    <a:pt x="800" y="5695"/>
                  </a:cubicBezTo>
                  <a:lnTo>
                    <a:pt x="800" y="400"/>
                  </a:lnTo>
                  <a:cubicBezTo>
                    <a:pt x="800" y="184"/>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3"/>
            <p:cNvSpPr/>
            <p:nvPr/>
          </p:nvSpPr>
          <p:spPr>
            <a:xfrm>
              <a:off x="4576950" y="4360775"/>
              <a:ext cx="20025" cy="218000"/>
            </a:xfrm>
            <a:custGeom>
              <a:avLst/>
              <a:gdLst/>
              <a:ahLst/>
              <a:cxnLst/>
              <a:rect l="l" t="t" r="r" b="b"/>
              <a:pathLst>
                <a:path w="801" h="8720" extrusionOk="0">
                  <a:moveTo>
                    <a:pt x="401" y="0"/>
                  </a:moveTo>
                  <a:cubicBezTo>
                    <a:pt x="185" y="0"/>
                    <a:pt x="1" y="173"/>
                    <a:pt x="1" y="389"/>
                  </a:cubicBezTo>
                  <a:lnTo>
                    <a:pt x="1" y="8320"/>
                  </a:lnTo>
                  <a:cubicBezTo>
                    <a:pt x="1" y="8537"/>
                    <a:pt x="185" y="8720"/>
                    <a:pt x="401" y="8720"/>
                  </a:cubicBezTo>
                  <a:lnTo>
                    <a:pt x="412" y="8720"/>
                  </a:lnTo>
                  <a:cubicBezTo>
                    <a:pt x="628" y="8720"/>
                    <a:pt x="801" y="8537"/>
                    <a:pt x="801" y="8320"/>
                  </a:cubicBezTo>
                  <a:lnTo>
                    <a:pt x="801" y="389"/>
                  </a:lnTo>
                  <a:cubicBezTo>
                    <a:pt x="801" y="173"/>
                    <a:pt x="628" y="0"/>
                    <a:pt x="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3"/>
            <p:cNvSpPr/>
            <p:nvPr/>
          </p:nvSpPr>
          <p:spPr>
            <a:xfrm>
              <a:off x="4448925" y="4291075"/>
              <a:ext cx="20000" cy="357150"/>
            </a:xfrm>
            <a:custGeom>
              <a:avLst/>
              <a:gdLst/>
              <a:ahLst/>
              <a:cxnLst/>
              <a:rect l="l" t="t" r="r" b="b"/>
              <a:pathLst>
                <a:path w="800" h="14286" extrusionOk="0">
                  <a:moveTo>
                    <a:pt x="400" y="0"/>
                  </a:moveTo>
                  <a:cubicBezTo>
                    <a:pt x="184" y="0"/>
                    <a:pt x="0" y="173"/>
                    <a:pt x="0" y="389"/>
                  </a:cubicBezTo>
                  <a:lnTo>
                    <a:pt x="0" y="13896"/>
                  </a:lnTo>
                  <a:cubicBezTo>
                    <a:pt x="0" y="14112"/>
                    <a:pt x="184" y="14285"/>
                    <a:pt x="400" y="14285"/>
                  </a:cubicBezTo>
                  <a:lnTo>
                    <a:pt x="411" y="14285"/>
                  </a:lnTo>
                  <a:cubicBezTo>
                    <a:pt x="627" y="14285"/>
                    <a:pt x="800" y="14112"/>
                    <a:pt x="800" y="13896"/>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3"/>
            <p:cNvSpPr/>
            <p:nvPr/>
          </p:nvSpPr>
          <p:spPr>
            <a:xfrm>
              <a:off x="4417050" y="4252425"/>
              <a:ext cx="19750" cy="434425"/>
            </a:xfrm>
            <a:custGeom>
              <a:avLst/>
              <a:gdLst/>
              <a:ahLst/>
              <a:cxnLst/>
              <a:rect l="l" t="t" r="r" b="b"/>
              <a:pathLst>
                <a:path w="790" h="17377" extrusionOk="0">
                  <a:moveTo>
                    <a:pt x="389" y="1"/>
                  </a:moveTo>
                  <a:cubicBezTo>
                    <a:pt x="173" y="1"/>
                    <a:pt x="0" y="185"/>
                    <a:pt x="0" y="401"/>
                  </a:cubicBezTo>
                  <a:lnTo>
                    <a:pt x="0" y="16977"/>
                  </a:lnTo>
                  <a:cubicBezTo>
                    <a:pt x="0" y="17193"/>
                    <a:pt x="173" y="17376"/>
                    <a:pt x="389" y="17376"/>
                  </a:cubicBezTo>
                  <a:lnTo>
                    <a:pt x="400" y="17376"/>
                  </a:lnTo>
                  <a:cubicBezTo>
                    <a:pt x="616" y="17376"/>
                    <a:pt x="789" y="17193"/>
                    <a:pt x="789" y="16977"/>
                  </a:cubicBezTo>
                  <a:lnTo>
                    <a:pt x="789" y="401"/>
                  </a:lnTo>
                  <a:cubicBezTo>
                    <a:pt x="789" y="185"/>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3"/>
            <p:cNvSpPr/>
            <p:nvPr/>
          </p:nvSpPr>
          <p:spPr>
            <a:xfrm>
              <a:off x="3840825" y="4403700"/>
              <a:ext cx="20025" cy="131850"/>
            </a:xfrm>
            <a:custGeom>
              <a:avLst/>
              <a:gdLst/>
              <a:ahLst/>
              <a:cxnLst/>
              <a:rect l="l" t="t" r="r" b="b"/>
              <a:pathLst>
                <a:path w="801" h="5274" extrusionOk="0">
                  <a:moveTo>
                    <a:pt x="400" y="1"/>
                  </a:moveTo>
                  <a:cubicBezTo>
                    <a:pt x="184" y="1"/>
                    <a:pt x="1" y="185"/>
                    <a:pt x="1" y="401"/>
                  </a:cubicBezTo>
                  <a:lnTo>
                    <a:pt x="1" y="4875"/>
                  </a:lnTo>
                  <a:cubicBezTo>
                    <a:pt x="1" y="5101"/>
                    <a:pt x="184" y="5274"/>
                    <a:pt x="400" y="5274"/>
                  </a:cubicBezTo>
                  <a:lnTo>
                    <a:pt x="412" y="5274"/>
                  </a:lnTo>
                  <a:cubicBezTo>
                    <a:pt x="628" y="5274"/>
                    <a:pt x="801" y="5101"/>
                    <a:pt x="801" y="4875"/>
                  </a:cubicBezTo>
                  <a:lnTo>
                    <a:pt x="801" y="401"/>
                  </a:lnTo>
                  <a:cubicBezTo>
                    <a:pt x="801" y="185"/>
                    <a:pt x="628" y="1"/>
                    <a:pt x="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3"/>
            <p:cNvSpPr/>
            <p:nvPr/>
          </p:nvSpPr>
          <p:spPr>
            <a:xfrm>
              <a:off x="2400700" y="4348350"/>
              <a:ext cx="20025" cy="242850"/>
            </a:xfrm>
            <a:custGeom>
              <a:avLst/>
              <a:gdLst/>
              <a:ahLst/>
              <a:cxnLst/>
              <a:rect l="l" t="t" r="r" b="b"/>
              <a:pathLst>
                <a:path w="801" h="9714" extrusionOk="0">
                  <a:moveTo>
                    <a:pt x="401" y="0"/>
                  </a:moveTo>
                  <a:cubicBezTo>
                    <a:pt x="185" y="0"/>
                    <a:pt x="0" y="173"/>
                    <a:pt x="0" y="389"/>
                  </a:cubicBezTo>
                  <a:lnTo>
                    <a:pt x="0" y="9315"/>
                  </a:lnTo>
                  <a:cubicBezTo>
                    <a:pt x="0" y="9531"/>
                    <a:pt x="185" y="9714"/>
                    <a:pt x="401" y="9714"/>
                  </a:cubicBezTo>
                  <a:lnTo>
                    <a:pt x="411" y="9714"/>
                  </a:lnTo>
                  <a:cubicBezTo>
                    <a:pt x="627" y="9714"/>
                    <a:pt x="800" y="9531"/>
                    <a:pt x="800" y="9315"/>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3"/>
            <p:cNvSpPr/>
            <p:nvPr/>
          </p:nvSpPr>
          <p:spPr>
            <a:xfrm>
              <a:off x="2432850" y="4315650"/>
              <a:ext cx="19750" cy="307975"/>
            </a:xfrm>
            <a:custGeom>
              <a:avLst/>
              <a:gdLst/>
              <a:ahLst/>
              <a:cxnLst/>
              <a:rect l="l" t="t" r="r" b="b"/>
              <a:pathLst>
                <a:path w="790" h="12319" extrusionOk="0">
                  <a:moveTo>
                    <a:pt x="390" y="0"/>
                  </a:moveTo>
                  <a:cubicBezTo>
                    <a:pt x="174" y="0"/>
                    <a:pt x="1" y="173"/>
                    <a:pt x="1" y="389"/>
                  </a:cubicBezTo>
                  <a:lnTo>
                    <a:pt x="1" y="11930"/>
                  </a:lnTo>
                  <a:cubicBezTo>
                    <a:pt x="1" y="12146"/>
                    <a:pt x="174" y="12319"/>
                    <a:pt x="390" y="12319"/>
                  </a:cubicBezTo>
                  <a:lnTo>
                    <a:pt x="400" y="12319"/>
                  </a:lnTo>
                  <a:cubicBezTo>
                    <a:pt x="616" y="12319"/>
                    <a:pt x="789" y="12146"/>
                    <a:pt x="789" y="11930"/>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3"/>
            <p:cNvSpPr/>
            <p:nvPr/>
          </p:nvSpPr>
          <p:spPr>
            <a:xfrm>
              <a:off x="2528750" y="4427225"/>
              <a:ext cx="20000" cy="85100"/>
            </a:xfrm>
            <a:custGeom>
              <a:avLst/>
              <a:gdLst/>
              <a:ahLst/>
              <a:cxnLst/>
              <a:rect l="l" t="t" r="r" b="b"/>
              <a:pathLst>
                <a:path w="800" h="3404" extrusionOk="0">
                  <a:moveTo>
                    <a:pt x="389" y="0"/>
                  </a:moveTo>
                  <a:cubicBezTo>
                    <a:pt x="173" y="0"/>
                    <a:pt x="0" y="173"/>
                    <a:pt x="0" y="389"/>
                  </a:cubicBezTo>
                  <a:lnTo>
                    <a:pt x="0" y="3004"/>
                  </a:lnTo>
                  <a:cubicBezTo>
                    <a:pt x="0" y="3220"/>
                    <a:pt x="173" y="3404"/>
                    <a:pt x="389" y="3404"/>
                  </a:cubicBezTo>
                  <a:lnTo>
                    <a:pt x="401" y="3404"/>
                  </a:lnTo>
                  <a:cubicBezTo>
                    <a:pt x="617" y="3404"/>
                    <a:pt x="800" y="3220"/>
                    <a:pt x="800" y="3004"/>
                  </a:cubicBezTo>
                  <a:lnTo>
                    <a:pt x="800" y="389"/>
                  </a:lnTo>
                  <a:cubicBezTo>
                    <a:pt x="80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3"/>
            <p:cNvSpPr/>
            <p:nvPr/>
          </p:nvSpPr>
          <p:spPr>
            <a:xfrm>
              <a:off x="2496875" y="4404775"/>
              <a:ext cx="19750" cy="129700"/>
            </a:xfrm>
            <a:custGeom>
              <a:avLst/>
              <a:gdLst/>
              <a:ahLst/>
              <a:cxnLst/>
              <a:rect l="l" t="t" r="r" b="b"/>
              <a:pathLst>
                <a:path w="790" h="5188" extrusionOk="0">
                  <a:moveTo>
                    <a:pt x="389" y="1"/>
                  </a:moveTo>
                  <a:cubicBezTo>
                    <a:pt x="173" y="1"/>
                    <a:pt x="0" y="185"/>
                    <a:pt x="0" y="401"/>
                  </a:cubicBezTo>
                  <a:lnTo>
                    <a:pt x="0" y="4788"/>
                  </a:lnTo>
                  <a:cubicBezTo>
                    <a:pt x="0" y="5004"/>
                    <a:pt x="173" y="5188"/>
                    <a:pt x="389" y="5188"/>
                  </a:cubicBezTo>
                  <a:lnTo>
                    <a:pt x="401" y="5188"/>
                  </a:lnTo>
                  <a:cubicBezTo>
                    <a:pt x="617" y="5188"/>
                    <a:pt x="790" y="5004"/>
                    <a:pt x="790" y="4788"/>
                  </a:cubicBezTo>
                  <a:lnTo>
                    <a:pt x="790" y="401"/>
                  </a:lnTo>
                  <a:cubicBezTo>
                    <a:pt x="790" y="185"/>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3"/>
            <p:cNvSpPr/>
            <p:nvPr/>
          </p:nvSpPr>
          <p:spPr>
            <a:xfrm>
              <a:off x="2464725" y="4377525"/>
              <a:ext cx="20025" cy="184250"/>
            </a:xfrm>
            <a:custGeom>
              <a:avLst/>
              <a:gdLst/>
              <a:ahLst/>
              <a:cxnLst/>
              <a:rect l="l" t="t" r="r" b="b"/>
              <a:pathLst>
                <a:path w="801" h="7370" extrusionOk="0">
                  <a:moveTo>
                    <a:pt x="400" y="0"/>
                  </a:moveTo>
                  <a:cubicBezTo>
                    <a:pt x="174" y="0"/>
                    <a:pt x="1" y="173"/>
                    <a:pt x="1" y="389"/>
                  </a:cubicBezTo>
                  <a:lnTo>
                    <a:pt x="1" y="6981"/>
                  </a:lnTo>
                  <a:cubicBezTo>
                    <a:pt x="1" y="7197"/>
                    <a:pt x="174" y="7370"/>
                    <a:pt x="400" y="7370"/>
                  </a:cubicBezTo>
                  <a:lnTo>
                    <a:pt x="411" y="7370"/>
                  </a:lnTo>
                  <a:cubicBezTo>
                    <a:pt x="628" y="7370"/>
                    <a:pt x="800" y="7197"/>
                    <a:pt x="800" y="6981"/>
                  </a:cubicBezTo>
                  <a:lnTo>
                    <a:pt x="800" y="389"/>
                  </a:lnTo>
                  <a:cubicBezTo>
                    <a:pt x="800" y="173"/>
                    <a:pt x="628"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3"/>
            <p:cNvSpPr/>
            <p:nvPr/>
          </p:nvSpPr>
          <p:spPr>
            <a:xfrm>
              <a:off x="2368825" y="4403700"/>
              <a:ext cx="19750" cy="131850"/>
            </a:xfrm>
            <a:custGeom>
              <a:avLst/>
              <a:gdLst/>
              <a:ahLst/>
              <a:cxnLst/>
              <a:rect l="l" t="t" r="r" b="b"/>
              <a:pathLst>
                <a:path w="790" h="5274" extrusionOk="0">
                  <a:moveTo>
                    <a:pt x="389" y="1"/>
                  </a:moveTo>
                  <a:cubicBezTo>
                    <a:pt x="173" y="1"/>
                    <a:pt x="0" y="185"/>
                    <a:pt x="0" y="401"/>
                  </a:cubicBezTo>
                  <a:lnTo>
                    <a:pt x="0" y="4875"/>
                  </a:lnTo>
                  <a:cubicBezTo>
                    <a:pt x="0" y="5101"/>
                    <a:pt x="173" y="5274"/>
                    <a:pt x="389" y="5274"/>
                  </a:cubicBezTo>
                  <a:lnTo>
                    <a:pt x="401" y="5274"/>
                  </a:lnTo>
                  <a:cubicBezTo>
                    <a:pt x="617" y="5274"/>
                    <a:pt x="790" y="5101"/>
                    <a:pt x="790" y="4875"/>
                  </a:cubicBezTo>
                  <a:lnTo>
                    <a:pt x="790" y="401"/>
                  </a:lnTo>
                  <a:cubicBezTo>
                    <a:pt x="790" y="185"/>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3"/>
            <p:cNvSpPr/>
            <p:nvPr/>
          </p:nvSpPr>
          <p:spPr>
            <a:xfrm>
              <a:off x="3808950" y="4315650"/>
              <a:ext cx="20025" cy="307975"/>
            </a:xfrm>
            <a:custGeom>
              <a:avLst/>
              <a:gdLst/>
              <a:ahLst/>
              <a:cxnLst/>
              <a:rect l="l" t="t" r="r" b="b"/>
              <a:pathLst>
                <a:path w="801" h="12319" extrusionOk="0">
                  <a:moveTo>
                    <a:pt x="390" y="0"/>
                  </a:moveTo>
                  <a:cubicBezTo>
                    <a:pt x="174" y="0"/>
                    <a:pt x="1" y="173"/>
                    <a:pt x="1" y="389"/>
                  </a:cubicBezTo>
                  <a:lnTo>
                    <a:pt x="1" y="11930"/>
                  </a:lnTo>
                  <a:cubicBezTo>
                    <a:pt x="1" y="12146"/>
                    <a:pt x="174" y="12319"/>
                    <a:pt x="390" y="12319"/>
                  </a:cubicBezTo>
                  <a:lnTo>
                    <a:pt x="400" y="12319"/>
                  </a:lnTo>
                  <a:cubicBezTo>
                    <a:pt x="616" y="12319"/>
                    <a:pt x="800" y="12146"/>
                    <a:pt x="800" y="11930"/>
                  </a:cubicBezTo>
                  <a:lnTo>
                    <a:pt x="800" y="389"/>
                  </a:lnTo>
                  <a:cubicBezTo>
                    <a:pt x="800"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3"/>
            <p:cNvSpPr/>
            <p:nvPr/>
          </p:nvSpPr>
          <p:spPr>
            <a:xfrm>
              <a:off x="3777075" y="4226225"/>
              <a:ext cx="19750" cy="486825"/>
            </a:xfrm>
            <a:custGeom>
              <a:avLst/>
              <a:gdLst/>
              <a:ahLst/>
              <a:cxnLst/>
              <a:rect l="l" t="t" r="r" b="b"/>
              <a:pathLst>
                <a:path w="790" h="19473" extrusionOk="0">
                  <a:moveTo>
                    <a:pt x="390" y="1"/>
                  </a:moveTo>
                  <a:cubicBezTo>
                    <a:pt x="174" y="1"/>
                    <a:pt x="1" y="174"/>
                    <a:pt x="1" y="390"/>
                  </a:cubicBezTo>
                  <a:lnTo>
                    <a:pt x="1" y="19084"/>
                  </a:lnTo>
                  <a:cubicBezTo>
                    <a:pt x="1" y="19300"/>
                    <a:pt x="174" y="19473"/>
                    <a:pt x="390" y="19473"/>
                  </a:cubicBezTo>
                  <a:lnTo>
                    <a:pt x="400" y="19473"/>
                  </a:lnTo>
                  <a:cubicBezTo>
                    <a:pt x="616" y="19473"/>
                    <a:pt x="789" y="19300"/>
                    <a:pt x="789" y="19084"/>
                  </a:cubicBezTo>
                  <a:lnTo>
                    <a:pt x="789" y="390"/>
                  </a:lnTo>
                  <a:cubicBezTo>
                    <a:pt x="789"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3"/>
            <p:cNvSpPr/>
            <p:nvPr/>
          </p:nvSpPr>
          <p:spPr>
            <a:xfrm>
              <a:off x="2912900" y="4348350"/>
              <a:ext cx="19750" cy="242850"/>
            </a:xfrm>
            <a:custGeom>
              <a:avLst/>
              <a:gdLst/>
              <a:ahLst/>
              <a:cxnLst/>
              <a:rect l="l" t="t" r="r" b="b"/>
              <a:pathLst>
                <a:path w="790" h="9714" extrusionOk="0">
                  <a:moveTo>
                    <a:pt x="389" y="0"/>
                  </a:moveTo>
                  <a:cubicBezTo>
                    <a:pt x="173" y="0"/>
                    <a:pt x="0" y="173"/>
                    <a:pt x="0" y="389"/>
                  </a:cubicBezTo>
                  <a:lnTo>
                    <a:pt x="0" y="9315"/>
                  </a:lnTo>
                  <a:cubicBezTo>
                    <a:pt x="0" y="9531"/>
                    <a:pt x="173" y="9714"/>
                    <a:pt x="389" y="9714"/>
                  </a:cubicBezTo>
                  <a:lnTo>
                    <a:pt x="400" y="9714"/>
                  </a:lnTo>
                  <a:cubicBezTo>
                    <a:pt x="616" y="9714"/>
                    <a:pt x="789" y="9531"/>
                    <a:pt x="789" y="9315"/>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3"/>
            <p:cNvSpPr/>
            <p:nvPr/>
          </p:nvSpPr>
          <p:spPr>
            <a:xfrm>
              <a:off x="2944775" y="4315650"/>
              <a:ext cx="20000" cy="307975"/>
            </a:xfrm>
            <a:custGeom>
              <a:avLst/>
              <a:gdLst/>
              <a:ahLst/>
              <a:cxnLst/>
              <a:rect l="l" t="t" r="r" b="b"/>
              <a:pathLst>
                <a:path w="800" h="12319" extrusionOk="0">
                  <a:moveTo>
                    <a:pt x="400" y="0"/>
                  </a:moveTo>
                  <a:cubicBezTo>
                    <a:pt x="184" y="0"/>
                    <a:pt x="0" y="173"/>
                    <a:pt x="0" y="389"/>
                  </a:cubicBezTo>
                  <a:lnTo>
                    <a:pt x="0" y="11930"/>
                  </a:lnTo>
                  <a:cubicBezTo>
                    <a:pt x="0" y="12146"/>
                    <a:pt x="184" y="12319"/>
                    <a:pt x="400" y="12319"/>
                  </a:cubicBezTo>
                  <a:lnTo>
                    <a:pt x="411" y="12319"/>
                  </a:lnTo>
                  <a:cubicBezTo>
                    <a:pt x="627" y="12319"/>
                    <a:pt x="800" y="12146"/>
                    <a:pt x="800" y="11930"/>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3"/>
            <p:cNvSpPr/>
            <p:nvPr/>
          </p:nvSpPr>
          <p:spPr>
            <a:xfrm>
              <a:off x="2784850" y="4277825"/>
              <a:ext cx="19750" cy="383900"/>
            </a:xfrm>
            <a:custGeom>
              <a:avLst/>
              <a:gdLst/>
              <a:ahLst/>
              <a:cxnLst/>
              <a:rect l="l" t="t" r="r" b="b"/>
              <a:pathLst>
                <a:path w="790" h="15356" extrusionOk="0">
                  <a:moveTo>
                    <a:pt x="389" y="0"/>
                  </a:moveTo>
                  <a:cubicBezTo>
                    <a:pt x="173" y="0"/>
                    <a:pt x="0" y="173"/>
                    <a:pt x="0" y="389"/>
                  </a:cubicBezTo>
                  <a:lnTo>
                    <a:pt x="0" y="14955"/>
                  </a:lnTo>
                  <a:cubicBezTo>
                    <a:pt x="0" y="15171"/>
                    <a:pt x="173" y="15356"/>
                    <a:pt x="389" y="15356"/>
                  </a:cubicBezTo>
                  <a:lnTo>
                    <a:pt x="400" y="15356"/>
                  </a:lnTo>
                  <a:cubicBezTo>
                    <a:pt x="616" y="15356"/>
                    <a:pt x="789" y="15171"/>
                    <a:pt x="789" y="14955"/>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3"/>
            <p:cNvSpPr/>
            <p:nvPr/>
          </p:nvSpPr>
          <p:spPr>
            <a:xfrm>
              <a:off x="2752700" y="4335900"/>
              <a:ext cx="20025" cy="267725"/>
            </a:xfrm>
            <a:custGeom>
              <a:avLst/>
              <a:gdLst/>
              <a:ahLst/>
              <a:cxnLst/>
              <a:rect l="l" t="t" r="r" b="b"/>
              <a:pathLst>
                <a:path w="801" h="10709" extrusionOk="0">
                  <a:moveTo>
                    <a:pt x="400" y="1"/>
                  </a:moveTo>
                  <a:cubicBezTo>
                    <a:pt x="184" y="1"/>
                    <a:pt x="1" y="174"/>
                    <a:pt x="1" y="390"/>
                  </a:cubicBezTo>
                  <a:lnTo>
                    <a:pt x="1" y="10310"/>
                  </a:lnTo>
                  <a:cubicBezTo>
                    <a:pt x="1" y="10526"/>
                    <a:pt x="184" y="10709"/>
                    <a:pt x="400" y="10709"/>
                  </a:cubicBezTo>
                  <a:lnTo>
                    <a:pt x="411" y="10709"/>
                  </a:lnTo>
                  <a:cubicBezTo>
                    <a:pt x="627" y="10709"/>
                    <a:pt x="800" y="10526"/>
                    <a:pt x="800" y="10310"/>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3"/>
            <p:cNvSpPr/>
            <p:nvPr/>
          </p:nvSpPr>
          <p:spPr>
            <a:xfrm>
              <a:off x="2720825" y="4391275"/>
              <a:ext cx="20025" cy="157000"/>
            </a:xfrm>
            <a:custGeom>
              <a:avLst/>
              <a:gdLst/>
              <a:ahLst/>
              <a:cxnLst/>
              <a:rect l="l" t="t" r="r" b="b"/>
              <a:pathLst>
                <a:path w="801" h="6280" extrusionOk="0">
                  <a:moveTo>
                    <a:pt x="390" y="1"/>
                  </a:moveTo>
                  <a:cubicBezTo>
                    <a:pt x="174" y="1"/>
                    <a:pt x="1" y="174"/>
                    <a:pt x="1" y="390"/>
                  </a:cubicBezTo>
                  <a:lnTo>
                    <a:pt x="1" y="5879"/>
                  </a:lnTo>
                  <a:cubicBezTo>
                    <a:pt x="1" y="6095"/>
                    <a:pt x="174" y="6279"/>
                    <a:pt x="390" y="6279"/>
                  </a:cubicBezTo>
                  <a:lnTo>
                    <a:pt x="400" y="6279"/>
                  </a:lnTo>
                  <a:cubicBezTo>
                    <a:pt x="616" y="6279"/>
                    <a:pt x="800" y="6095"/>
                    <a:pt x="800" y="5879"/>
                  </a:cubicBezTo>
                  <a:lnTo>
                    <a:pt x="800" y="390"/>
                  </a:lnTo>
                  <a:cubicBezTo>
                    <a:pt x="800"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3"/>
            <p:cNvSpPr/>
            <p:nvPr/>
          </p:nvSpPr>
          <p:spPr>
            <a:xfrm>
              <a:off x="2688950" y="4401825"/>
              <a:ext cx="19725" cy="135625"/>
            </a:xfrm>
            <a:custGeom>
              <a:avLst/>
              <a:gdLst/>
              <a:ahLst/>
              <a:cxnLst/>
              <a:rect l="l" t="t" r="r" b="b"/>
              <a:pathLst>
                <a:path w="789" h="5425" extrusionOk="0">
                  <a:moveTo>
                    <a:pt x="390" y="1"/>
                  </a:moveTo>
                  <a:cubicBezTo>
                    <a:pt x="173" y="1"/>
                    <a:pt x="1" y="184"/>
                    <a:pt x="1" y="400"/>
                  </a:cubicBezTo>
                  <a:lnTo>
                    <a:pt x="1" y="5025"/>
                  </a:lnTo>
                  <a:cubicBezTo>
                    <a:pt x="1" y="5241"/>
                    <a:pt x="173" y="5425"/>
                    <a:pt x="390" y="5425"/>
                  </a:cubicBezTo>
                  <a:lnTo>
                    <a:pt x="400" y="5425"/>
                  </a:lnTo>
                  <a:cubicBezTo>
                    <a:pt x="616" y="5425"/>
                    <a:pt x="789" y="5241"/>
                    <a:pt x="789" y="5025"/>
                  </a:cubicBezTo>
                  <a:lnTo>
                    <a:pt x="789" y="400"/>
                  </a:lnTo>
                  <a:cubicBezTo>
                    <a:pt x="789"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3"/>
            <p:cNvSpPr/>
            <p:nvPr/>
          </p:nvSpPr>
          <p:spPr>
            <a:xfrm>
              <a:off x="2560900" y="4421000"/>
              <a:ext cx="19750" cy="97275"/>
            </a:xfrm>
            <a:custGeom>
              <a:avLst/>
              <a:gdLst/>
              <a:ahLst/>
              <a:cxnLst/>
              <a:rect l="l" t="t" r="r" b="b"/>
              <a:pathLst>
                <a:path w="790" h="3891" extrusionOk="0">
                  <a:moveTo>
                    <a:pt x="390" y="0"/>
                  </a:moveTo>
                  <a:cubicBezTo>
                    <a:pt x="174" y="0"/>
                    <a:pt x="1" y="173"/>
                    <a:pt x="1" y="389"/>
                  </a:cubicBezTo>
                  <a:lnTo>
                    <a:pt x="1" y="3501"/>
                  </a:lnTo>
                  <a:cubicBezTo>
                    <a:pt x="1" y="3717"/>
                    <a:pt x="174" y="3890"/>
                    <a:pt x="390" y="3890"/>
                  </a:cubicBezTo>
                  <a:lnTo>
                    <a:pt x="400" y="3890"/>
                  </a:lnTo>
                  <a:cubicBezTo>
                    <a:pt x="616" y="3890"/>
                    <a:pt x="789" y="3717"/>
                    <a:pt x="789" y="3501"/>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3"/>
            <p:cNvSpPr/>
            <p:nvPr/>
          </p:nvSpPr>
          <p:spPr>
            <a:xfrm>
              <a:off x="2656800" y="4365875"/>
              <a:ext cx="20000" cy="207500"/>
            </a:xfrm>
            <a:custGeom>
              <a:avLst/>
              <a:gdLst/>
              <a:ahLst/>
              <a:cxnLst/>
              <a:rect l="l" t="t" r="r" b="b"/>
              <a:pathLst>
                <a:path w="800" h="8300" extrusionOk="0">
                  <a:moveTo>
                    <a:pt x="389" y="1"/>
                  </a:moveTo>
                  <a:cubicBezTo>
                    <a:pt x="173" y="1"/>
                    <a:pt x="0" y="174"/>
                    <a:pt x="0" y="390"/>
                  </a:cubicBezTo>
                  <a:lnTo>
                    <a:pt x="0" y="7911"/>
                  </a:lnTo>
                  <a:cubicBezTo>
                    <a:pt x="0" y="8127"/>
                    <a:pt x="173" y="8300"/>
                    <a:pt x="389" y="8300"/>
                  </a:cubicBezTo>
                  <a:lnTo>
                    <a:pt x="400" y="8300"/>
                  </a:lnTo>
                  <a:cubicBezTo>
                    <a:pt x="617" y="8300"/>
                    <a:pt x="800" y="8127"/>
                    <a:pt x="800" y="7911"/>
                  </a:cubicBezTo>
                  <a:lnTo>
                    <a:pt x="800" y="390"/>
                  </a:lnTo>
                  <a:cubicBezTo>
                    <a:pt x="800" y="174"/>
                    <a:pt x="617"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3"/>
            <p:cNvSpPr/>
            <p:nvPr/>
          </p:nvSpPr>
          <p:spPr>
            <a:xfrm>
              <a:off x="3040925" y="4427225"/>
              <a:ext cx="19775" cy="85100"/>
            </a:xfrm>
            <a:custGeom>
              <a:avLst/>
              <a:gdLst/>
              <a:ahLst/>
              <a:cxnLst/>
              <a:rect l="l" t="t" r="r" b="b"/>
              <a:pathLst>
                <a:path w="791" h="3404" extrusionOk="0">
                  <a:moveTo>
                    <a:pt x="390" y="0"/>
                  </a:moveTo>
                  <a:cubicBezTo>
                    <a:pt x="174" y="0"/>
                    <a:pt x="1" y="173"/>
                    <a:pt x="1" y="389"/>
                  </a:cubicBezTo>
                  <a:lnTo>
                    <a:pt x="1" y="3004"/>
                  </a:lnTo>
                  <a:cubicBezTo>
                    <a:pt x="1" y="3220"/>
                    <a:pt x="174" y="3404"/>
                    <a:pt x="390" y="3404"/>
                  </a:cubicBezTo>
                  <a:lnTo>
                    <a:pt x="401" y="3404"/>
                  </a:lnTo>
                  <a:cubicBezTo>
                    <a:pt x="617" y="3404"/>
                    <a:pt x="790" y="3220"/>
                    <a:pt x="790" y="3004"/>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3"/>
            <p:cNvSpPr/>
            <p:nvPr/>
          </p:nvSpPr>
          <p:spPr>
            <a:xfrm>
              <a:off x="2336675" y="4421000"/>
              <a:ext cx="20025" cy="97275"/>
            </a:xfrm>
            <a:custGeom>
              <a:avLst/>
              <a:gdLst/>
              <a:ahLst/>
              <a:cxnLst/>
              <a:rect l="l" t="t" r="r" b="b"/>
              <a:pathLst>
                <a:path w="801" h="3891" extrusionOk="0">
                  <a:moveTo>
                    <a:pt x="400" y="0"/>
                  </a:moveTo>
                  <a:cubicBezTo>
                    <a:pt x="184" y="0"/>
                    <a:pt x="1" y="173"/>
                    <a:pt x="1" y="389"/>
                  </a:cubicBezTo>
                  <a:lnTo>
                    <a:pt x="1" y="3501"/>
                  </a:lnTo>
                  <a:cubicBezTo>
                    <a:pt x="1" y="3717"/>
                    <a:pt x="184" y="3890"/>
                    <a:pt x="400" y="3890"/>
                  </a:cubicBezTo>
                  <a:lnTo>
                    <a:pt x="412" y="3890"/>
                  </a:lnTo>
                  <a:cubicBezTo>
                    <a:pt x="628" y="3890"/>
                    <a:pt x="801" y="3717"/>
                    <a:pt x="801" y="3501"/>
                  </a:cubicBezTo>
                  <a:lnTo>
                    <a:pt x="801" y="389"/>
                  </a:lnTo>
                  <a:cubicBezTo>
                    <a:pt x="801" y="173"/>
                    <a:pt x="628" y="0"/>
                    <a:pt x="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3"/>
            <p:cNvSpPr/>
            <p:nvPr/>
          </p:nvSpPr>
          <p:spPr>
            <a:xfrm>
              <a:off x="2272650" y="4393450"/>
              <a:ext cx="20025" cy="152375"/>
            </a:xfrm>
            <a:custGeom>
              <a:avLst/>
              <a:gdLst/>
              <a:ahLst/>
              <a:cxnLst/>
              <a:rect l="l" t="t" r="r" b="b"/>
              <a:pathLst>
                <a:path w="801" h="6095" extrusionOk="0">
                  <a:moveTo>
                    <a:pt x="401" y="0"/>
                  </a:moveTo>
                  <a:cubicBezTo>
                    <a:pt x="185" y="0"/>
                    <a:pt x="1" y="184"/>
                    <a:pt x="1" y="400"/>
                  </a:cubicBezTo>
                  <a:lnTo>
                    <a:pt x="1" y="5695"/>
                  </a:lnTo>
                  <a:cubicBezTo>
                    <a:pt x="1" y="5911"/>
                    <a:pt x="185" y="6095"/>
                    <a:pt x="401" y="6095"/>
                  </a:cubicBezTo>
                  <a:lnTo>
                    <a:pt x="411" y="6095"/>
                  </a:lnTo>
                  <a:cubicBezTo>
                    <a:pt x="627" y="6095"/>
                    <a:pt x="800" y="5911"/>
                    <a:pt x="800" y="5695"/>
                  </a:cubicBezTo>
                  <a:lnTo>
                    <a:pt x="800" y="400"/>
                  </a:lnTo>
                  <a:cubicBezTo>
                    <a:pt x="800" y="184"/>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3"/>
            <p:cNvSpPr/>
            <p:nvPr/>
          </p:nvSpPr>
          <p:spPr>
            <a:xfrm>
              <a:off x="2304800" y="4415050"/>
              <a:ext cx="19750" cy="109175"/>
            </a:xfrm>
            <a:custGeom>
              <a:avLst/>
              <a:gdLst/>
              <a:ahLst/>
              <a:cxnLst/>
              <a:rect l="l" t="t" r="r" b="b"/>
              <a:pathLst>
                <a:path w="790" h="4367" extrusionOk="0">
                  <a:moveTo>
                    <a:pt x="390" y="1"/>
                  </a:moveTo>
                  <a:cubicBezTo>
                    <a:pt x="174" y="1"/>
                    <a:pt x="1" y="173"/>
                    <a:pt x="1" y="390"/>
                  </a:cubicBezTo>
                  <a:lnTo>
                    <a:pt x="1" y="3977"/>
                  </a:lnTo>
                  <a:cubicBezTo>
                    <a:pt x="1" y="4193"/>
                    <a:pt x="174" y="4366"/>
                    <a:pt x="390" y="4366"/>
                  </a:cubicBezTo>
                  <a:lnTo>
                    <a:pt x="400" y="4366"/>
                  </a:lnTo>
                  <a:cubicBezTo>
                    <a:pt x="616" y="4366"/>
                    <a:pt x="789" y="4193"/>
                    <a:pt x="789" y="3977"/>
                  </a:cubicBezTo>
                  <a:lnTo>
                    <a:pt x="789" y="390"/>
                  </a:lnTo>
                  <a:cubicBezTo>
                    <a:pt x="789" y="173"/>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3"/>
            <p:cNvSpPr/>
            <p:nvPr/>
          </p:nvSpPr>
          <p:spPr>
            <a:xfrm>
              <a:off x="2240775" y="4373725"/>
              <a:ext cx="20025" cy="191825"/>
            </a:xfrm>
            <a:custGeom>
              <a:avLst/>
              <a:gdLst/>
              <a:ahLst/>
              <a:cxnLst/>
              <a:rect l="l" t="t" r="r" b="b"/>
              <a:pathLst>
                <a:path w="801" h="7673" extrusionOk="0">
                  <a:moveTo>
                    <a:pt x="390" y="1"/>
                  </a:moveTo>
                  <a:cubicBezTo>
                    <a:pt x="173" y="1"/>
                    <a:pt x="1" y="174"/>
                    <a:pt x="1" y="390"/>
                  </a:cubicBezTo>
                  <a:lnTo>
                    <a:pt x="1" y="7284"/>
                  </a:lnTo>
                  <a:cubicBezTo>
                    <a:pt x="1" y="7500"/>
                    <a:pt x="173" y="7673"/>
                    <a:pt x="390" y="7673"/>
                  </a:cubicBezTo>
                  <a:lnTo>
                    <a:pt x="401" y="7673"/>
                  </a:lnTo>
                  <a:cubicBezTo>
                    <a:pt x="617" y="7673"/>
                    <a:pt x="800" y="7500"/>
                    <a:pt x="800" y="7284"/>
                  </a:cubicBezTo>
                  <a:lnTo>
                    <a:pt x="800" y="390"/>
                  </a:lnTo>
                  <a:cubicBezTo>
                    <a:pt x="80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3"/>
            <p:cNvSpPr/>
            <p:nvPr/>
          </p:nvSpPr>
          <p:spPr>
            <a:xfrm>
              <a:off x="2208650" y="4415875"/>
              <a:ext cx="20000" cy="107550"/>
            </a:xfrm>
            <a:custGeom>
              <a:avLst/>
              <a:gdLst/>
              <a:ahLst/>
              <a:cxnLst/>
              <a:rect l="l" t="t" r="r" b="b"/>
              <a:pathLst>
                <a:path w="800" h="4302" extrusionOk="0">
                  <a:moveTo>
                    <a:pt x="399" y="0"/>
                  </a:moveTo>
                  <a:cubicBezTo>
                    <a:pt x="183" y="0"/>
                    <a:pt x="0" y="173"/>
                    <a:pt x="0" y="389"/>
                  </a:cubicBezTo>
                  <a:lnTo>
                    <a:pt x="0" y="3912"/>
                  </a:lnTo>
                  <a:cubicBezTo>
                    <a:pt x="0" y="4128"/>
                    <a:pt x="183" y="4301"/>
                    <a:pt x="399" y="4301"/>
                  </a:cubicBezTo>
                  <a:lnTo>
                    <a:pt x="411" y="4301"/>
                  </a:lnTo>
                  <a:cubicBezTo>
                    <a:pt x="627" y="4301"/>
                    <a:pt x="800" y="4128"/>
                    <a:pt x="800" y="3912"/>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3"/>
            <p:cNvSpPr/>
            <p:nvPr/>
          </p:nvSpPr>
          <p:spPr>
            <a:xfrm>
              <a:off x="2176775" y="4427225"/>
              <a:ext cx="20000" cy="85100"/>
            </a:xfrm>
            <a:custGeom>
              <a:avLst/>
              <a:gdLst/>
              <a:ahLst/>
              <a:cxnLst/>
              <a:rect l="l" t="t" r="r" b="b"/>
              <a:pathLst>
                <a:path w="800" h="3404" extrusionOk="0">
                  <a:moveTo>
                    <a:pt x="389" y="0"/>
                  </a:moveTo>
                  <a:cubicBezTo>
                    <a:pt x="173" y="0"/>
                    <a:pt x="0" y="173"/>
                    <a:pt x="0" y="389"/>
                  </a:cubicBezTo>
                  <a:lnTo>
                    <a:pt x="0" y="3004"/>
                  </a:lnTo>
                  <a:cubicBezTo>
                    <a:pt x="0" y="3220"/>
                    <a:pt x="173" y="3404"/>
                    <a:pt x="389" y="3404"/>
                  </a:cubicBezTo>
                  <a:lnTo>
                    <a:pt x="399" y="3404"/>
                  </a:lnTo>
                  <a:cubicBezTo>
                    <a:pt x="615" y="3404"/>
                    <a:pt x="800" y="3220"/>
                    <a:pt x="800" y="3004"/>
                  </a:cubicBezTo>
                  <a:lnTo>
                    <a:pt x="800" y="389"/>
                  </a:lnTo>
                  <a:cubicBezTo>
                    <a:pt x="800" y="173"/>
                    <a:pt x="615"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3"/>
            <p:cNvSpPr/>
            <p:nvPr/>
          </p:nvSpPr>
          <p:spPr>
            <a:xfrm>
              <a:off x="3008800" y="4404775"/>
              <a:ext cx="20025" cy="129700"/>
            </a:xfrm>
            <a:custGeom>
              <a:avLst/>
              <a:gdLst/>
              <a:ahLst/>
              <a:cxnLst/>
              <a:rect l="l" t="t" r="r" b="b"/>
              <a:pathLst>
                <a:path w="801" h="5188" extrusionOk="0">
                  <a:moveTo>
                    <a:pt x="400" y="1"/>
                  </a:moveTo>
                  <a:cubicBezTo>
                    <a:pt x="173" y="1"/>
                    <a:pt x="0" y="185"/>
                    <a:pt x="0" y="401"/>
                  </a:cubicBezTo>
                  <a:lnTo>
                    <a:pt x="0" y="4788"/>
                  </a:lnTo>
                  <a:cubicBezTo>
                    <a:pt x="0" y="5004"/>
                    <a:pt x="173" y="5188"/>
                    <a:pt x="400" y="5188"/>
                  </a:cubicBezTo>
                  <a:lnTo>
                    <a:pt x="411" y="5188"/>
                  </a:lnTo>
                  <a:cubicBezTo>
                    <a:pt x="627" y="5188"/>
                    <a:pt x="800" y="5004"/>
                    <a:pt x="800" y="4788"/>
                  </a:cubicBezTo>
                  <a:lnTo>
                    <a:pt x="800" y="401"/>
                  </a:lnTo>
                  <a:cubicBezTo>
                    <a:pt x="800" y="185"/>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3"/>
            <p:cNvSpPr/>
            <p:nvPr/>
          </p:nvSpPr>
          <p:spPr>
            <a:xfrm>
              <a:off x="2624925" y="4384525"/>
              <a:ext cx="19750" cy="170225"/>
            </a:xfrm>
            <a:custGeom>
              <a:avLst/>
              <a:gdLst/>
              <a:ahLst/>
              <a:cxnLst/>
              <a:rect l="l" t="t" r="r" b="b"/>
              <a:pathLst>
                <a:path w="790" h="6809" extrusionOk="0">
                  <a:moveTo>
                    <a:pt x="389" y="1"/>
                  </a:moveTo>
                  <a:cubicBezTo>
                    <a:pt x="173" y="1"/>
                    <a:pt x="0" y="174"/>
                    <a:pt x="0" y="390"/>
                  </a:cubicBezTo>
                  <a:lnTo>
                    <a:pt x="0" y="6420"/>
                  </a:lnTo>
                  <a:cubicBezTo>
                    <a:pt x="0" y="6636"/>
                    <a:pt x="173" y="6809"/>
                    <a:pt x="389" y="6809"/>
                  </a:cubicBezTo>
                  <a:lnTo>
                    <a:pt x="400" y="6809"/>
                  </a:lnTo>
                  <a:cubicBezTo>
                    <a:pt x="617" y="6809"/>
                    <a:pt x="789" y="6636"/>
                    <a:pt x="789" y="6420"/>
                  </a:cubicBezTo>
                  <a:lnTo>
                    <a:pt x="789" y="390"/>
                  </a:lnTo>
                  <a:cubicBezTo>
                    <a:pt x="789" y="174"/>
                    <a:pt x="617"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3"/>
            <p:cNvSpPr/>
            <p:nvPr/>
          </p:nvSpPr>
          <p:spPr>
            <a:xfrm>
              <a:off x="2592775" y="4401825"/>
              <a:ext cx="20025" cy="135625"/>
            </a:xfrm>
            <a:custGeom>
              <a:avLst/>
              <a:gdLst/>
              <a:ahLst/>
              <a:cxnLst/>
              <a:rect l="l" t="t" r="r" b="b"/>
              <a:pathLst>
                <a:path w="801" h="5425" extrusionOk="0">
                  <a:moveTo>
                    <a:pt x="390" y="1"/>
                  </a:moveTo>
                  <a:cubicBezTo>
                    <a:pt x="174" y="1"/>
                    <a:pt x="1" y="184"/>
                    <a:pt x="1" y="400"/>
                  </a:cubicBezTo>
                  <a:lnTo>
                    <a:pt x="1" y="5025"/>
                  </a:lnTo>
                  <a:cubicBezTo>
                    <a:pt x="1" y="5241"/>
                    <a:pt x="174" y="5425"/>
                    <a:pt x="390" y="5425"/>
                  </a:cubicBezTo>
                  <a:lnTo>
                    <a:pt x="400" y="5425"/>
                  </a:lnTo>
                  <a:cubicBezTo>
                    <a:pt x="616" y="5425"/>
                    <a:pt x="800" y="5241"/>
                    <a:pt x="800" y="5025"/>
                  </a:cubicBezTo>
                  <a:lnTo>
                    <a:pt x="800" y="400"/>
                  </a:lnTo>
                  <a:cubicBezTo>
                    <a:pt x="800"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3"/>
            <p:cNvSpPr/>
            <p:nvPr/>
          </p:nvSpPr>
          <p:spPr>
            <a:xfrm>
              <a:off x="2976925" y="4377525"/>
              <a:ext cx="19725" cy="184250"/>
            </a:xfrm>
            <a:custGeom>
              <a:avLst/>
              <a:gdLst/>
              <a:ahLst/>
              <a:cxnLst/>
              <a:rect l="l" t="t" r="r" b="b"/>
              <a:pathLst>
                <a:path w="789" h="7370" extrusionOk="0">
                  <a:moveTo>
                    <a:pt x="389" y="0"/>
                  </a:moveTo>
                  <a:cubicBezTo>
                    <a:pt x="173" y="0"/>
                    <a:pt x="0" y="173"/>
                    <a:pt x="0" y="389"/>
                  </a:cubicBezTo>
                  <a:lnTo>
                    <a:pt x="0" y="6981"/>
                  </a:lnTo>
                  <a:cubicBezTo>
                    <a:pt x="0" y="7197"/>
                    <a:pt x="173" y="7370"/>
                    <a:pt x="389" y="7370"/>
                  </a:cubicBezTo>
                  <a:lnTo>
                    <a:pt x="400" y="7370"/>
                  </a:lnTo>
                  <a:cubicBezTo>
                    <a:pt x="616" y="7370"/>
                    <a:pt x="789" y="7197"/>
                    <a:pt x="789" y="6981"/>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3"/>
            <p:cNvSpPr/>
            <p:nvPr/>
          </p:nvSpPr>
          <p:spPr>
            <a:xfrm>
              <a:off x="2880750" y="4403700"/>
              <a:ext cx="20025" cy="131850"/>
            </a:xfrm>
            <a:custGeom>
              <a:avLst/>
              <a:gdLst/>
              <a:ahLst/>
              <a:cxnLst/>
              <a:rect l="l" t="t" r="r" b="b"/>
              <a:pathLst>
                <a:path w="801" h="5274" extrusionOk="0">
                  <a:moveTo>
                    <a:pt x="400" y="1"/>
                  </a:moveTo>
                  <a:cubicBezTo>
                    <a:pt x="184" y="1"/>
                    <a:pt x="1" y="185"/>
                    <a:pt x="1" y="401"/>
                  </a:cubicBezTo>
                  <a:lnTo>
                    <a:pt x="1" y="4875"/>
                  </a:lnTo>
                  <a:cubicBezTo>
                    <a:pt x="1" y="5101"/>
                    <a:pt x="184" y="5274"/>
                    <a:pt x="400" y="5274"/>
                  </a:cubicBezTo>
                  <a:lnTo>
                    <a:pt x="411" y="5274"/>
                  </a:lnTo>
                  <a:cubicBezTo>
                    <a:pt x="627" y="5274"/>
                    <a:pt x="800" y="5101"/>
                    <a:pt x="800" y="4875"/>
                  </a:cubicBezTo>
                  <a:lnTo>
                    <a:pt x="800" y="401"/>
                  </a:lnTo>
                  <a:cubicBezTo>
                    <a:pt x="800" y="185"/>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3"/>
            <p:cNvSpPr/>
            <p:nvPr/>
          </p:nvSpPr>
          <p:spPr>
            <a:xfrm>
              <a:off x="2848875" y="4315650"/>
              <a:ext cx="19725" cy="307975"/>
            </a:xfrm>
            <a:custGeom>
              <a:avLst/>
              <a:gdLst/>
              <a:ahLst/>
              <a:cxnLst/>
              <a:rect l="l" t="t" r="r" b="b"/>
              <a:pathLst>
                <a:path w="789" h="12319" extrusionOk="0">
                  <a:moveTo>
                    <a:pt x="390" y="0"/>
                  </a:moveTo>
                  <a:cubicBezTo>
                    <a:pt x="173" y="0"/>
                    <a:pt x="1" y="173"/>
                    <a:pt x="1" y="389"/>
                  </a:cubicBezTo>
                  <a:lnTo>
                    <a:pt x="1" y="11930"/>
                  </a:lnTo>
                  <a:cubicBezTo>
                    <a:pt x="1" y="12146"/>
                    <a:pt x="173" y="12319"/>
                    <a:pt x="390" y="12319"/>
                  </a:cubicBezTo>
                  <a:lnTo>
                    <a:pt x="400" y="12319"/>
                  </a:lnTo>
                  <a:cubicBezTo>
                    <a:pt x="616" y="12319"/>
                    <a:pt x="789" y="12146"/>
                    <a:pt x="789" y="11930"/>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3"/>
            <p:cNvSpPr/>
            <p:nvPr/>
          </p:nvSpPr>
          <p:spPr>
            <a:xfrm>
              <a:off x="2816725" y="4226225"/>
              <a:ext cx="20000" cy="486825"/>
            </a:xfrm>
            <a:custGeom>
              <a:avLst/>
              <a:gdLst/>
              <a:ahLst/>
              <a:cxnLst/>
              <a:rect l="l" t="t" r="r" b="b"/>
              <a:pathLst>
                <a:path w="800" h="19473" extrusionOk="0">
                  <a:moveTo>
                    <a:pt x="400" y="1"/>
                  </a:moveTo>
                  <a:cubicBezTo>
                    <a:pt x="184" y="1"/>
                    <a:pt x="0" y="174"/>
                    <a:pt x="0" y="390"/>
                  </a:cubicBezTo>
                  <a:lnTo>
                    <a:pt x="0" y="19084"/>
                  </a:lnTo>
                  <a:cubicBezTo>
                    <a:pt x="0" y="19300"/>
                    <a:pt x="184" y="19473"/>
                    <a:pt x="400" y="19473"/>
                  </a:cubicBezTo>
                  <a:lnTo>
                    <a:pt x="411" y="19473"/>
                  </a:lnTo>
                  <a:cubicBezTo>
                    <a:pt x="627" y="19473"/>
                    <a:pt x="800" y="19300"/>
                    <a:pt x="800" y="19084"/>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3"/>
            <p:cNvSpPr/>
            <p:nvPr/>
          </p:nvSpPr>
          <p:spPr>
            <a:xfrm>
              <a:off x="4096925" y="4226225"/>
              <a:ext cx="20025" cy="486825"/>
            </a:xfrm>
            <a:custGeom>
              <a:avLst/>
              <a:gdLst/>
              <a:ahLst/>
              <a:cxnLst/>
              <a:rect l="l" t="t" r="r" b="b"/>
              <a:pathLst>
                <a:path w="801" h="19473" extrusionOk="0">
                  <a:moveTo>
                    <a:pt x="390" y="1"/>
                  </a:moveTo>
                  <a:cubicBezTo>
                    <a:pt x="174" y="1"/>
                    <a:pt x="1" y="174"/>
                    <a:pt x="1" y="390"/>
                  </a:cubicBezTo>
                  <a:lnTo>
                    <a:pt x="1" y="19084"/>
                  </a:lnTo>
                  <a:cubicBezTo>
                    <a:pt x="1" y="19300"/>
                    <a:pt x="174" y="19473"/>
                    <a:pt x="390" y="19473"/>
                  </a:cubicBezTo>
                  <a:lnTo>
                    <a:pt x="411" y="19473"/>
                  </a:lnTo>
                  <a:cubicBezTo>
                    <a:pt x="627" y="19473"/>
                    <a:pt x="800" y="19300"/>
                    <a:pt x="800" y="19084"/>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3"/>
            <p:cNvSpPr/>
            <p:nvPr/>
          </p:nvSpPr>
          <p:spPr>
            <a:xfrm>
              <a:off x="4384900" y="4226225"/>
              <a:ext cx="20025" cy="486825"/>
            </a:xfrm>
            <a:custGeom>
              <a:avLst/>
              <a:gdLst/>
              <a:ahLst/>
              <a:cxnLst/>
              <a:rect l="l" t="t" r="r" b="b"/>
              <a:pathLst>
                <a:path w="801" h="19473" extrusionOk="0">
                  <a:moveTo>
                    <a:pt x="400" y="1"/>
                  </a:moveTo>
                  <a:cubicBezTo>
                    <a:pt x="184" y="1"/>
                    <a:pt x="1" y="174"/>
                    <a:pt x="1" y="390"/>
                  </a:cubicBezTo>
                  <a:lnTo>
                    <a:pt x="1" y="19084"/>
                  </a:lnTo>
                  <a:cubicBezTo>
                    <a:pt x="1" y="19300"/>
                    <a:pt x="184" y="19473"/>
                    <a:pt x="400" y="19473"/>
                  </a:cubicBezTo>
                  <a:lnTo>
                    <a:pt x="411" y="19473"/>
                  </a:lnTo>
                  <a:cubicBezTo>
                    <a:pt x="627" y="19473"/>
                    <a:pt x="800" y="19300"/>
                    <a:pt x="800" y="19084"/>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3"/>
            <p:cNvSpPr/>
            <p:nvPr/>
          </p:nvSpPr>
          <p:spPr>
            <a:xfrm>
              <a:off x="4673125" y="4226225"/>
              <a:ext cx="19775" cy="486825"/>
            </a:xfrm>
            <a:custGeom>
              <a:avLst/>
              <a:gdLst/>
              <a:ahLst/>
              <a:cxnLst/>
              <a:rect l="l" t="t" r="r" b="b"/>
              <a:pathLst>
                <a:path w="791" h="19473" extrusionOk="0">
                  <a:moveTo>
                    <a:pt x="390" y="1"/>
                  </a:moveTo>
                  <a:cubicBezTo>
                    <a:pt x="174" y="1"/>
                    <a:pt x="1" y="174"/>
                    <a:pt x="1" y="390"/>
                  </a:cubicBezTo>
                  <a:lnTo>
                    <a:pt x="1" y="19084"/>
                  </a:lnTo>
                  <a:cubicBezTo>
                    <a:pt x="1" y="19300"/>
                    <a:pt x="174" y="19473"/>
                    <a:pt x="390" y="19473"/>
                  </a:cubicBezTo>
                  <a:lnTo>
                    <a:pt x="401" y="19473"/>
                  </a:lnTo>
                  <a:cubicBezTo>
                    <a:pt x="617" y="19473"/>
                    <a:pt x="790" y="19300"/>
                    <a:pt x="790" y="19084"/>
                  </a:cubicBezTo>
                  <a:lnTo>
                    <a:pt x="790" y="390"/>
                  </a:lnTo>
                  <a:cubicBezTo>
                    <a:pt x="79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3"/>
            <p:cNvSpPr/>
            <p:nvPr/>
          </p:nvSpPr>
          <p:spPr>
            <a:xfrm>
              <a:off x="2004675" y="4427475"/>
              <a:ext cx="43775" cy="87550"/>
            </a:xfrm>
            <a:custGeom>
              <a:avLst/>
              <a:gdLst/>
              <a:ahLst/>
              <a:cxnLst/>
              <a:rect l="l" t="t" r="r" b="b"/>
              <a:pathLst>
                <a:path w="1751" h="3502" extrusionOk="0">
                  <a:moveTo>
                    <a:pt x="0" y="1"/>
                  </a:moveTo>
                  <a:lnTo>
                    <a:pt x="0" y="3502"/>
                  </a:lnTo>
                  <a:cubicBezTo>
                    <a:pt x="973" y="3502"/>
                    <a:pt x="1751" y="2724"/>
                    <a:pt x="1751" y="1751"/>
                  </a:cubicBezTo>
                  <a:cubicBezTo>
                    <a:pt x="1751" y="790"/>
                    <a:pt x="973"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3"/>
            <p:cNvSpPr/>
            <p:nvPr/>
          </p:nvSpPr>
          <p:spPr>
            <a:xfrm>
              <a:off x="5044600" y="4427475"/>
              <a:ext cx="98350" cy="87550"/>
            </a:xfrm>
            <a:custGeom>
              <a:avLst/>
              <a:gdLst/>
              <a:ahLst/>
              <a:cxnLst/>
              <a:rect l="l" t="t" r="r" b="b"/>
              <a:pathLst>
                <a:path w="3934" h="3502" extrusionOk="0">
                  <a:moveTo>
                    <a:pt x="2183" y="1"/>
                  </a:moveTo>
                  <a:cubicBezTo>
                    <a:pt x="2053" y="1"/>
                    <a:pt x="1923" y="22"/>
                    <a:pt x="1794" y="44"/>
                  </a:cubicBezTo>
                  <a:cubicBezTo>
                    <a:pt x="1772" y="65"/>
                    <a:pt x="0" y="1665"/>
                    <a:pt x="1794" y="3458"/>
                  </a:cubicBezTo>
                  <a:cubicBezTo>
                    <a:pt x="1923" y="3491"/>
                    <a:pt x="2053" y="3502"/>
                    <a:pt x="2183" y="3502"/>
                  </a:cubicBezTo>
                  <a:cubicBezTo>
                    <a:pt x="3155" y="3502"/>
                    <a:pt x="3933" y="2724"/>
                    <a:pt x="3933" y="1751"/>
                  </a:cubicBezTo>
                  <a:cubicBezTo>
                    <a:pt x="3933" y="790"/>
                    <a:pt x="3155" y="1"/>
                    <a:pt x="2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80" name="Google Shape;780;p33"/>
          <p:cNvCxnSpPr>
            <a:stCxn id="685" idx="1"/>
          </p:cNvCxnSpPr>
          <p:nvPr/>
        </p:nvCxnSpPr>
        <p:spPr>
          <a:xfrm rot="10800000">
            <a:off x="-71700" y="2466952"/>
            <a:ext cx="2621100" cy="0"/>
          </a:xfrm>
          <a:prstGeom prst="straightConnector1">
            <a:avLst/>
          </a:prstGeom>
          <a:noFill/>
          <a:ln w="9525" cap="flat" cmpd="sng">
            <a:solidFill>
              <a:schemeClr val="dk1"/>
            </a:solidFill>
            <a:prstDash val="solid"/>
            <a:round/>
            <a:headEnd type="none" w="med" len="med"/>
            <a:tailEnd type="none" w="med" len="med"/>
          </a:ln>
        </p:spPr>
      </p:cxnSp>
      <p:cxnSp>
        <p:nvCxnSpPr>
          <p:cNvPr id="781" name="Google Shape;781;p33"/>
          <p:cNvCxnSpPr>
            <a:endCxn id="685" idx="3"/>
          </p:cNvCxnSpPr>
          <p:nvPr/>
        </p:nvCxnSpPr>
        <p:spPr>
          <a:xfrm rot="10800000">
            <a:off x="6594600" y="2466952"/>
            <a:ext cx="2549400" cy="0"/>
          </a:xfrm>
          <a:prstGeom prst="straightConnector1">
            <a:avLst/>
          </a:prstGeom>
          <a:noFill/>
          <a:ln w="9525" cap="flat" cmpd="sng">
            <a:solidFill>
              <a:schemeClr val="dk1"/>
            </a:solidFill>
            <a:prstDash val="solid"/>
            <a:round/>
            <a:headEnd type="none" w="med" len="med"/>
            <a:tailEnd type="none" w="med" len="med"/>
          </a:ln>
        </p:spPr>
      </p:cxnSp>
      <p:grpSp>
        <p:nvGrpSpPr>
          <p:cNvPr id="782" name="Google Shape;782;p33"/>
          <p:cNvGrpSpPr/>
          <p:nvPr/>
        </p:nvGrpSpPr>
        <p:grpSpPr>
          <a:xfrm>
            <a:off x="1008008" y="2056952"/>
            <a:ext cx="881822" cy="820008"/>
            <a:chOff x="2287525" y="3243650"/>
            <a:chExt cx="571350" cy="531300"/>
          </a:xfrm>
        </p:grpSpPr>
        <p:sp>
          <p:nvSpPr>
            <p:cNvPr id="783" name="Google Shape;783;p33"/>
            <p:cNvSpPr/>
            <p:nvPr/>
          </p:nvSpPr>
          <p:spPr>
            <a:xfrm>
              <a:off x="2287525" y="3243650"/>
              <a:ext cx="571350" cy="531300"/>
            </a:xfrm>
            <a:custGeom>
              <a:avLst/>
              <a:gdLst/>
              <a:ahLst/>
              <a:cxnLst/>
              <a:rect l="l" t="t" r="r" b="b"/>
              <a:pathLst>
                <a:path w="22854" h="21252" extrusionOk="0">
                  <a:moveTo>
                    <a:pt x="11892" y="0"/>
                  </a:moveTo>
                  <a:cubicBezTo>
                    <a:pt x="11513" y="0"/>
                    <a:pt x="11123" y="38"/>
                    <a:pt x="10730" y="111"/>
                  </a:cubicBezTo>
                  <a:cubicBezTo>
                    <a:pt x="8386" y="555"/>
                    <a:pt x="6657" y="2111"/>
                    <a:pt x="6592" y="4639"/>
                  </a:cubicBezTo>
                  <a:cubicBezTo>
                    <a:pt x="6343" y="4574"/>
                    <a:pt x="6083" y="4531"/>
                    <a:pt x="5835" y="4510"/>
                  </a:cubicBezTo>
                  <a:cubicBezTo>
                    <a:pt x="5578" y="4485"/>
                    <a:pt x="5330" y="4473"/>
                    <a:pt x="5090" y="4473"/>
                  </a:cubicBezTo>
                  <a:cubicBezTo>
                    <a:pt x="2093" y="4473"/>
                    <a:pt x="446" y="6359"/>
                    <a:pt x="216" y="8821"/>
                  </a:cubicBezTo>
                  <a:cubicBezTo>
                    <a:pt x="0" y="11090"/>
                    <a:pt x="1070" y="13111"/>
                    <a:pt x="3555" y="13856"/>
                  </a:cubicBezTo>
                  <a:cubicBezTo>
                    <a:pt x="3425" y="14072"/>
                    <a:pt x="3307" y="14288"/>
                    <a:pt x="3220" y="14516"/>
                  </a:cubicBezTo>
                  <a:cubicBezTo>
                    <a:pt x="1924" y="17616"/>
                    <a:pt x="3372" y="19918"/>
                    <a:pt x="5932" y="20869"/>
                  </a:cubicBezTo>
                  <a:cubicBezTo>
                    <a:pt x="6612" y="21120"/>
                    <a:pt x="7301" y="21252"/>
                    <a:pt x="7970" y="21252"/>
                  </a:cubicBezTo>
                  <a:cubicBezTo>
                    <a:pt x="9462" y="21252"/>
                    <a:pt x="10859" y="20598"/>
                    <a:pt x="11843" y="19151"/>
                  </a:cubicBezTo>
                  <a:cubicBezTo>
                    <a:pt x="12027" y="19335"/>
                    <a:pt x="12211" y="19497"/>
                    <a:pt x="12405" y="19648"/>
                  </a:cubicBezTo>
                  <a:cubicBezTo>
                    <a:pt x="13529" y="20482"/>
                    <a:pt x="14645" y="20852"/>
                    <a:pt x="15684" y="20852"/>
                  </a:cubicBezTo>
                  <a:cubicBezTo>
                    <a:pt x="17165" y="20852"/>
                    <a:pt x="18490" y="20101"/>
                    <a:pt x="19461" y="18870"/>
                  </a:cubicBezTo>
                  <a:cubicBezTo>
                    <a:pt x="20877" y="17066"/>
                    <a:pt x="21082" y="14829"/>
                    <a:pt x="19396" y="12948"/>
                  </a:cubicBezTo>
                  <a:cubicBezTo>
                    <a:pt x="19634" y="12830"/>
                    <a:pt x="19850" y="12700"/>
                    <a:pt x="20044" y="12559"/>
                  </a:cubicBezTo>
                  <a:cubicBezTo>
                    <a:pt x="22811" y="10604"/>
                    <a:pt x="22854" y="7946"/>
                    <a:pt x="21223" y="5860"/>
                  </a:cubicBezTo>
                  <a:cubicBezTo>
                    <a:pt x="20256" y="4611"/>
                    <a:pt x="18911" y="3846"/>
                    <a:pt x="17398" y="3846"/>
                  </a:cubicBezTo>
                  <a:cubicBezTo>
                    <a:pt x="17118" y="3846"/>
                    <a:pt x="16833" y="3872"/>
                    <a:pt x="16543" y="3926"/>
                  </a:cubicBezTo>
                  <a:cubicBezTo>
                    <a:pt x="15954" y="1238"/>
                    <a:pt x="14079"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3"/>
            <p:cNvSpPr/>
            <p:nvPr/>
          </p:nvSpPr>
          <p:spPr>
            <a:xfrm>
              <a:off x="2607625" y="3501675"/>
              <a:ext cx="132150" cy="25200"/>
            </a:xfrm>
            <a:custGeom>
              <a:avLst/>
              <a:gdLst/>
              <a:ahLst/>
              <a:cxnLst/>
              <a:rect l="l" t="t" r="r" b="b"/>
              <a:pathLst>
                <a:path w="5286" h="1008" extrusionOk="0">
                  <a:moveTo>
                    <a:pt x="4951" y="1"/>
                  </a:moveTo>
                  <a:cubicBezTo>
                    <a:pt x="4943" y="1"/>
                    <a:pt x="4936" y="1"/>
                    <a:pt x="4928" y="2"/>
                  </a:cubicBezTo>
                  <a:cubicBezTo>
                    <a:pt x="4777" y="12"/>
                    <a:pt x="4669" y="164"/>
                    <a:pt x="4637" y="348"/>
                  </a:cubicBezTo>
                  <a:lnTo>
                    <a:pt x="1" y="531"/>
                  </a:lnTo>
                  <a:cubicBezTo>
                    <a:pt x="1" y="564"/>
                    <a:pt x="12" y="585"/>
                    <a:pt x="12" y="607"/>
                  </a:cubicBezTo>
                  <a:lnTo>
                    <a:pt x="4637" y="672"/>
                  </a:lnTo>
                  <a:cubicBezTo>
                    <a:pt x="4680" y="855"/>
                    <a:pt x="4788" y="996"/>
                    <a:pt x="4939" y="1006"/>
                  </a:cubicBezTo>
                  <a:cubicBezTo>
                    <a:pt x="4947" y="1007"/>
                    <a:pt x="4955" y="1008"/>
                    <a:pt x="4962" y="1008"/>
                  </a:cubicBezTo>
                  <a:cubicBezTo>
                    <a:pt x="5127" y="1008"/>
                    <a:pt x="5285" y="788"/>
                    <a:pt x="5285" y="499"/>
                  </a:cubicBezTo>
                  <a:cubicBezTo>
                    <a:pt x="5274" y="220"/>
                    <a:pt x="5116" y="1"/>
                    <a:pt x="4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3"/>
            <p:cNvSpPr/>
            <p:nvPr/>
          </p:nvSpPr>
          <p:spPr>
            <a:xfrm>
              <a:off x="2605200" y="3527900"/>
              <a:ext cx="126450" cy="56450"/>
            </a:xfrm>
            <a:custGeom>
              <a:avLst/>
              <a:gdLst/>
              <a:ahLst/>
              <a:cxnLst/>
              <a:rect l="l" t="t" r="r" b="b"/>
              <a:pathLst>
                <a:path w="5058" h="2258" extrusionOk="0">
                  <a:moveTo>
                    <a:pt x="22" y="1"/>
                  </a:moveTo>
                  <a:cubicBezTo>
                    <a:pt x="11" y="22"/>
                    <a:pt x="11" y="55"/>
                    <a:pt x="1" y="77"/>
                  </a:cubicBezTo>
                  <a:lnTo>
                    <a:pt x="4301" y="1806"/>
                  </a:lnTo>
                  <a:cubicBezTo>
                    <a:pt x="4269" y="2000"/>
                    <a:pt x="4323" y="2173"/>
                    <a:pt x="4453" y="2238"/>
                  </a:cubicBezTo>
                  <a:cubicBezTo>
                    <a:pt x="4479" y="2251"/>
                    <a:pt x="4508" y="2257"/>
                    <a:pt x="4538" y="2257"/>
                  </a:cubicBezTo>
                  <a:cubicBezTo>
                    <a:pt x="4685" y="2257"/>
                    <a:pt x="4869" y="2113"/>
                    <a:pt x="4950" y="1881"/>
                  </a:cubicBezTo>
                  <a:cubicBezTo>
                    <a:pt x="5058" y="1611"/>
                    <a:pt x="4982" y="1341"/>
                    <a:pt x="4799" y="1297"/>
                  </a:cubicBezTo>
                  <a:cubicBezTo>
                    <a:pt x="4778" y="1290"/>
                    <a:pt x="4756" y="1287"/>
                    <a:pt x="4734" y="1287"/>
                  </a:cubicBezTo>
                  <a:cubicBezTo>
                    <a:pt x="4618" y="1287"/>
                    <a:pt x="4491" y="1378"/>
                    <a:pt x="4410" y="1514"/>
                  </a:cubicBez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3"/>
            <p:cNvSpPr/>
            <p:nvPr/>
          </p:nvSpPr>
          <p:spPr>
            <a:xfrm>
              <a:off x="2598175" y="3539525"/>
              <a:ext cx="104575" cy="93625"/>
            </a:xfrm>
            <a:custGeom>
              <a:avLst/>
              <a:gdLst/>
              <a:ahLst/>
              <a:cxnLst/>
              <a:rect l="l" t="t" r="r" b="b"/>
              <a:pathLst>
                <a:path w="4183" h="3745" extrusionOk="0">
                  <a:moveTo>
                    <a:pt x="44" y="1"/>
                  </a:moveTo>
                  <a:cubicBezTo>
                    <a:pt x="22" y="22"/>
                    <a:pt x="11" y="44"/>
                    <a:pt x="1" y="54"/>
                  </a:cubicBezTo>
                  <a:lnTo>
                    <a:pt x="3383" y="3221"/>
                  </a:lnTo>
                  <a:cubicBezTo>
                    <a:pt x="3286" y="3394"/>
                    <a:pt x="3264" y="3567"/>
                    <a:pt x="3372" y="3675"/>
                  </a:cubicBezTo>
                  <a:cubicBezTo>
                    <a:pt x="3415" y="3721"/>
                    <a:pt x="3479" y="3744"/>
                    <a:pt x="3552" y="3744"/>
                  </a:cubicBezTo>
                  <a:cubicBezTo>
                    <a:pt x="3682" y="3744"/>
                    <a:pt x="3842" y="3672"/>
                    <a:pt x="3966" y="3534"/>
                  </a:cubicBezTo>
                  <a:cubicBezTo>
                    <a:pt x="4161" y="3307"/>
                    <a:pt x="4182" y="3026"/>
                    <a:pt x="4042" y="2918"/>
                  </a:cubicBezTo>
                  <a:cubicBezTo>
                    <a:pt x="3998" y="2887"/>
                    <a:pt x="3947" y="2872"/>
                    <a:pt x="3892" y="2872"/>
                  </a:cubicBezTo>
                  <a:cubicBezTo>
                    <a:pt x="3797" y="2872"/>
                    <a:pt x="3691" y="2915"/>
                    <a:pt x="3588" y="2983"/>
                  </a:cubicBezTo>
                  <a:lnTo>
                    <a:pt x="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3"/>
            <p:cNvSpPr/>
            <p:nvPr/>
          </p:nvSpPr>
          <p:spPr>
            <a:xfrm>
              <a:off x="2587375" y="3547900"/>
              <a:ext cx="70800" cy="119675"/>
            </a:xfrm>
            <a:custGeom>
              <a:avLst/>
              <a:gdLst/>
              <a:ahLst/>
              <a:cxnLst/>
              <a:rect l="l" t="t" r="r" b="b"/>
              <a:pathLst>
                <a:path w="2832" h="4787" extrusionOk="0">
                  <a:moveTo>
                    <a:pt x="76" y="0"/>
                  </a:moveTo>
                  <a:cubicBezTo>
                    <a:pt x="54" y="12"/>
                    <a:pt x="33" y="22"/>
                    <a:pt x="1" y="33"/>
                  </a:cubicBezTo>
                  <a:lnTo>
                    <a:pt x="2010" y="4204"/>
                  </a:lnTo>
                  <a:cubicBezTo>
                    <a:pt x="1859" y="4334"/>
                    <a:pt x="1783" y="4495"/>
                    <a:pt x="1838" y="4625"/>
                  </a:cubicBezTo>
                  <a:cubicBezTo>
                    <a:pt x="1877" y="4730"/>
                    <a:pt x="1995" y="4787"/>
                    <a:pt x="2140" y="4787"/>
                  </a:cubicBezTo>
                  <a:cubicBezTo>
                    <a:pt x="2235" y="4787"/>
                    <a:pt x="2340" y="4763"/>
                    <a:pt x="2443" y="4712"/>
                  </a:cubicBezTo>
                  <a:cubicBezTo>
                    <a:pt x="2712" y="4582"/>
                    <a:pt x="2832" y="4312"/>
                    <a:pt x="2734" y="4161"/>
                  </a:cubicBezTo>
                  <a:cubicBezTo>
                    <a:pt x="2682" y="4079"/>
                    <a:pt x="2579" y="4038"/>
                    <a:pt x="2460" y="4038"/>
                  </a:cubicBezTo>
                  <a:cubicBezTo>
                    <a:pt x="2406" y="4038"/>
                    <a:pt x="2349" y="4047"/>
                    <a:pt x="2291" y="4063"/>
                  </a:cubicBezTo>
                  <a:lnTo>
                    <a:pt x="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3"/>
            <p:cNvSpPr/>
            <p:nvPr/>
          </p:nvSpPr>
          <p:spPr>
            <a:xfrm>
              <a:off x="2574675" y="3551950"/>
              <a:ext cx="27325" cy="131375"/>
            </a:xfrm>
            <a:custGeom>
              <a:avLst/>
              <a:gdLst/>
              <a:ahLst/>
              <a:cxnLst/>
              <a:rect l="l" t="t" r="r" b="b"/>
              <a:pathLst>
                <a:path w="1093" h="5255" extrusionOk="0">
                  <a:moveTo>
                    <a:pt x="76" y="1"/>
                  </a:moveTo>
                  <a:cubicBezTo>
                    <a:pt x="55" y="1"/>
                    <a:pt x="22" y="11"/>
                    <a:pt x="0" y="11"/>
                  </a:cubicBezTo>
                  <a:lnTo>
                    <a:pt x="368" y="4626"/>
                  </a:lnTo>
                  <a:cubicBezTo>
                    <a:pt x="184" y="4679"/>
                    <a:pt x="55" y="4809"/>
                    <a:pt x="55" y="4950"/>
                  </a:cubicBezTo>
                  <a:cubicBezTo>
                    <a:pt x="55" y="5121"/>
                    <a:pt x="270" y="5255"/>
                    <a:pt x="536" y="5255"/>
                  </a:cubicBezTo>
                  <a:cubicBezTo>
                    <a:pt x="555" y="5255"/>
                    <a:pt x="575" y="5254"/>
                    <a:pt x="595" y="5252"/>
                  </a:cubicBezTo>
                  <a:cubicBezTo>
                    <a:pt x="886" y="5209"/>
                    <a:pt x="1092" y="5025"/>
                    <a:pt x="1059" y="4852"/>
                  </a:cubicBezTo>
                  <a:cubicBezTo>
                    <a:pt x="1027" y="4712"/>
                    <a:pt x="876" y="4614"/>
                    <a:pt x="682" y="4593"/>
                  </a:cubicBezTo>
                  <a:lnTo>
                    <a:pt x="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3"/>
            <p:cNvSpPr/>
            <p:nvPr/>
          </p:nvSpPr>
          <p:spPr>
            <a:xfrm>
              <a:off x="2516600" y="3550875"/>
              <a:ext cx="47025" cy="128075"/>
            </a:xfrm>
            <a:custGeom>
              <a:avLst/>
              <a:gdLst/>
              <a:ahLst/>
              <a:cxnLst/>
              <a:rect l="l" t="t" r="r" b="b"/>
              <a:pathLst>
                <a:path w="1881" h="5123" extrusionOk="0">
                  <a:moveTo>
                    <a:pt x="1805" y="1"/>
                  </a:moveTo>
                  <a:lnTo>
                    <a:pt x="465" y="4441"/>
                  </a:lnTo>
                  <a:cubicBezTo>
                    <a:pt x="444" y="4439"/>
                    <a:pt x="423" y="4438"/>
                    <a:pt x="403" y="4438"/>
                  </a:cubicBezTo>
                  <a:cubicBezTo>
                    <a:pt x="244" y="4438"/>
                    <a:pt x="104" y="4511"/>
                    <a:pt x="65" y="4625"/>
                  </a:cubicBezTo>
                  <a:cubicBezTo>
                    <a:pt x="1" y="4787"/>
                    <a:pt x="173" y="5025"/>
                    <a:pt x="454" y="5101"/>
                  </a:cubicBezTo>
                  <a:cubicBezTo>
                    <a:pt x="519" y="5115"/>
                    <a:pt x="583" y="5122"/>
                    <a:pt x="642" y="5122"/>
                  </a:cubicBezTo>
                  <a:cubicBezTo>
                    <a:pt x="850" y="5122"/>
                    <a:pt x="1012" y="5038"/>
                    <a:pt x="1038" y="4895"/>
                  </a:cubicBezTo>
                  <a:cubicBezTo>
                    <a:pt x="1059" y="4755"/>
                    <a:pt x="951" y="4604"/>
                    <a:pt x="779" y="4517"/>
                  </a:cubicBezTo>
                  <a:lnTo>
                    <a:pt x="1881" y="11"/>
                  </a:lnTo>
                  <a:lnTo>
                    <a:pt x="18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3"/>
            <p:cNvSpPr/>
            <p:nvPr/>
          </p:nvSpPr>
          <p:spPr>
            <a:xfrm>
              <a:off x="2464725" y="3544650"/>
              <a:ext cx="86750" cy="110250"/>
            </a:xfrm>
            <a:custGeom>
              <a:avLst/>
              <a:gdLst/>
              <a:ahLst/>
              <a:cxnLst/>
              <a:rect l="l" t="t" r="r" b="b"/>
              <a:pathLst>
                <a:path w="3470" h="4410" extrusionOk="0">
                  <a:moveTo>
                    <a:pt x="3404" y="1"/>
                  </a:moveTo>
                  <a:lnTo>
                    <a:pt x="563" y="3664"/>
                  </a:lnTo>
                  <a:cubicBezTo>
                    <a:pt x="484" y="3630"/>
                    <a:pt x="405" y="3611"/>
                    <a:pt x="333" y="3611"/>
                  </a:cubicBezTo>
                  <a:cubicBezTo>
                    <a:pt x="248" y="3611"/>
                    <a:pt x="172" y="3637"/>
                    <a:pt x="119" y="3696"/>
                  </a:cubicBezTo>
                  <a:cubicBezTo>
                    <a:pt x="1" y="3826"/>
                    <a:pt x="76" y="4107"/>
                    <a:pt x="314" y="4269"/>
                  </a:cubicBezTo>
                  <a:cubicBezTo>
                    <a:pt x="436" y="4364"/>
                    <a:pt x="570" y="4410"/>
                    <a:pt x="685" y="4410"/>
                  </a:cubicBezTo>
                  <a:cubicBezTo>
                    <a:pt x="793" y="4410"/>
                    <a:pt x="883" y="4369"/>
                    <a:pt x="930" y="4291"/>
                  </a:cubicBezTo>
                  <a:cubicBezTo>
                    <a:pt x="1005" y="4172"/>
                    <a:pt x="941" y="3999"/>
                    <a:pt x="822" y="3847"/>
                  </a:cubicBezTo>
                  <a:lnTo>
                    <a:pt x="3469" y="44"/>
                  </a:lnTo>
                  <a:cubicBezTo>
                    <a:pt x="3447" y="34"/>
                    <a:pt x="3426" y="12"/>
                    <a:pt x="3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3"/>
            <p:cNvSpPr/>
            <p:nvPr/>
          </p:nvSpPr>
          <p:spPr>
            <a:xfrm>
              <a:off x="2426375" y="3534925"/>
              <a:ext cx="115650" cy="78650"/>
            </a:xfrm>
            <a:custGeom>
              <a:avLst/>
              <a:gdLst/>
              <a:ahLst/>
              <a:cxnLst/>
              <a:rect l="l" t="t" r="r" b="b"/>
              <a:pathLst>
                <a:path w="4626" h="3146" extrusionOk="0">
                  <a:moveTo>
                    <a:pt x="4592" y="1"/>
                  </a:moveTo>
                  <a:lnTo>
                    <a:pt x="616" y="2378"/>
                  </a:lnTo>
                  <a:cubicBezTo>
                    <a:pt x="513" y="2283"/>
                    <a:pt x="399" y="2223"/>
                    <a:pt x="294" y="2223"/>
                  </a:cubicBezTo>
                  <a:cubicBezTo>
                    <a:pt x="256" y="2223"/>
                    <a:pt x="218" y="2231"/>
                    <a:pt x="184" y="2248"/>
                  </a:cubicBezTo>
                  <a:cubicBezTo>
                    <a:pt x="22" y="2335"/>
                    <a:pt x="0" y="2616"/>
                    <a:pt x="162" y="2865"/>
                  </a:cubicBezTo>
                  <a:cubicBezTo>
                    <a:pt x="272" y="3045"/>
                    <a:pt x="445" y="3146"/>
                    <a:pt x="585" y="3146"/>
                  </a:cubicBezTo>
                  <a:cubicBezTo>
                    <a:pt x="638" y="3146"/>
                    <a:pt x="686" y="3132"/>
                    <a:pt x="724" y="3102"/>
                  </a:cubicBezTo>
                  <a:cubicBezTo>
                    <a:pt x="843" y="3016"/>
                    <a:pt x="854" y="2832"/>
                    <a:pt x="789" y="2648"/>
                  </a:cubicBezTo>
                  <a:lnTo>
                    <a:pt x="4625" y="65"/>
                  </a:lnTo>
                  <a:lnTo>
                    <a:pt x="45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3"/>
            <p:cNvSpPr/>
            <p:nvPr/>
          </p:nvSpPr>
          <p:spPr>
            <a:xfrm>
              <a:off x="2406100" y="3522500"/>
              <a:ext cx="130775" cy="37750"/>
            </a:xfrm>
            <a:custGeom>
              <a:avLst/>
              <a:gdLst/>
              <a:ahLst/>
              <a:cxnLst/>
              <a:rect l="l" t="t" r="r" b="b"/>
              <a:pathLst>
                <a:path w="5231" h="1510" extrusionOk="0">
                  <a:moveTo>
                    <a:pt x="5220" y="1"/>
                  </a:moveTo>
                  <a:lnTo>
                    <a:pt x="649" y="790"/>
                  </a:lnTo>
                  <a:cubicBezTo>
                    <a:pt x="587" y="624"/>
                    <a:pt x="456" y="508"/>
                    <a:pt x="312" y="508"/>
                  </a:cubicBezTo>
                  <a:cubicBezTo>
                    <a:pt x="306" y="508"/>
                    <a:pt x="299" y="508"/>
                    <a:pt x="293" y="509"/>
                  </a:cubicBezTo>
                  <a:cubicBezTo>
                    <a:pt x="120" y="531"/>
                    <a:pt x="1" y="790"/>
                    <a:pt x="55" y="1081"/>
                  </a:cubicBezTo>
                  <a:cubicBezTo>
                    <a:pt x="114" y="1335"/>
                    <a:pt x="286" y="1509"/>
                    <a:pt x="446" y="1509"/>
                  </a:cubicBezTo>
                  <a:cubicBezTo>
                    <a:pt x="464" y="1509"/>
                    <a:pt x="481" y="1507"/>
                    <a:pt x="498" y="1503"/>
                  </a:cubicBezTo>
                  <a:cubicBezTo>
                    <a:pt x="639" y="1460"/>
                    <a:pt x="714" y="1297"/>
                    <a:pt x="714" y="1103"/>
                  </a:cubicBezTo>
                  <a:lnTo>
                    <a:pt x="5231" y="77"/>
                  </a:lnTo>
                  <a:cubicBezTo>
                    <a:pt x="5220" y="44"/>
                    <a:pt x="5220" y="22"/>
                    <a:pt x="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3"/>
            <p:cNvSpPr/>
            <p:nvPr/>
          </p:nvSpPr>
          <p:spPr>
            <a:xfrm>
              <a:off x="2405550" y="3476625"/>
              <a:ext cx="131075" cy="34550"/>
            </a:xfrm>
            <a:custGeom>
              <a:avLst/>
              <a:gdLst/>
              <a:ahLst/>
              <a:cxnLst/>
              <a:rect l="l" t="t" r="r" b="b"/>
              <a:pathLst>
                <a:path w="5243" h="1382" extrusionOk="0">
                  <a:moveTo>
                    <a:pt x="416" y="1"/>
                  </a:moveTo>
                  <a:cubicBezTo>
                    <a:pt x="257" y="1"/>
                    <a:pt x="83" y="183"/>
                    <a:pt x="44" y="442"/>
                  </a:cubicBezTo>
                  <a:cubicBezTo>
                    <a:pt x="1" y="733"/>
                    <a:pt x="120" y="982"/>
                    <a:pt x="304" y="993"/>
                  </a:cubicBezTo>
                  <a:cubicBezTo>
                    <a:pt x="310" y="993"/>
                    <a:pt x="316" y="993"/>
                    <a:pt x="322" y="993"/>
                  </a:cubicBezTo>
                  <a:cubicBezTo>
                    <a:pt x="457" y="993"/>
                    <a:pt x="587" y="877"/>
                    <a:pt x="649" y="712"/>
                  </a:cubicBezTo>
                  <a:lnTo>
                    <a:pt x="5231" y="1382"/>
                  </a:lnTo>
                  <a:cubicBezTo>
                    <a:pt x="5242" y="1360"/>
                    <a:pt x="5242" y="1339"/>
                    <a:pt x="5242" y="1307"/>
                  </a:cubicBezTo>
                  <a:lnTo>
                    <a:pt x="704" y="388"/>
                  </a:lnTo>
                  <a:cubicBezTo>
                    <a:pt x="704" y="204"/>
                    <a:pt x="617" y="42"/>
                    <a:pt x="476" y="10"/>
                  </a:cubicBezTo>
                  <a:cubicBezTo>
                    <a:pt x="457" y="4"/>
                    <a:pt x="437"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3"/>
            <p:cNvSpPr/>
            <p:nvPr/>
          </p:nvSpPr>
          <p:spPr>
            <a:xfrm>
              <a:off x="2424475" y="3422575"/>
              <a:ext cx="117275" cy="76175"/>
            </a:xfrm>
            <a:custGeom>
              <a:avLst/>
              <a:gdLst/>
              <a:ahLst/>
              <a:cxnLst/>
              <a:rect l="l" t="t" r="r" b="b"/>
              <a:pathLst>
                <a:path w="4691" h="3047" extrusionOk="0">
                  <a:moveTo>
                    <a:pt x="571" y="1"/>
                  </a:moveTo>
                  <a:cubicBezTo>
                    <a:pt x="430" y="1"/>
                    <a:pt x="256" y="108"/>
                    <a:pt x="152" y="292"/>
                  </a:cubicBezTo>
                  <a:cubicBezTo>
                    <a:pt x="0" y="551"/>
                    <a:pt x="22" y="821"/>
                    <a:pt x="184" y="907"/>
                  </a:cubicBezTo>
                  <a:cubicBezTo>
                    <a:pt x="217" y="923"/>
                    <a:pt x="252" y="931"/>
                    <a:pt x="289" y="931"/>
                  </a:cubicBezTo>
                  <a:cubicBezTo>
                    <a:pt x="398" y="931"/>
                    <a:pt x="520" y="864"/>
                    <a:pt x="617" y="767"/>
                  </a:cubicBezTo>
                  <a:lnTo>
                    <a:pt x="4647" y="3047"/>
                  </a:lnTo>
                  <a:cubicBezTo>
                    <a:pt x="4658" y="3025"/>
                    <a:pt x="4680" y="3003"/>
                    <a:pt x="4690" y="2982"/>
                  </a:cubicBezTo>
                  <a:lnTo>
                    <a:pt x="778" y="486"/>
                  </a:lnTo>
                  <a:cubicBezTo>
                    <a:pt x="843" y="313"/>
                    <a:pt x="822" y="129"/>
                    <a:pt x="703" y="43"/>
                  </a:cubicBezTo>
                  <a:cubicBezTo>
                    <a:pt x="666" y="14"/>
                    <a:pt x="621"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3"/>
            <p:cNvSpPr/>
            <p:nvPr/>
          </p:nvSpPr>
          <p:spPr>
            <a:xfrm>
              <a:off x="2461500" y="3380275"/>
              <a:ext cx="89175" cy="108225"/>
            </a:xfrm>
            <a:custGeom>
              <a:avLst/>
              <a:gdLst/>
              <a:ahLst/>
              <a:cxnLst/>
              <a:rect l="l" t="t" r="r" b="b"/>
              <a:pathLst>
                <a:path w="3567" h="4329" extrusionOk="0">
                  <a:moveTo>
                    <a:pt x="684" y="0"/>
                  </a:moveTo>
                  <a:cubicBezTo>
                    <a:pt x="568" y="0"/>
                    <a:pt x="429" y="49"/>
                    <a:pt x="303" y="147"/>
                  </a:cubicBezTo>
                  <a:cubicBezTo>
                    <a:pt x="65" y="320"/>
                    <a:pt x="0" y="601"/>
                    <a:pt x="119" y="730"/>
                  </a:cubicBezTo>
                  <a:cubicBezTo>
                    <a:pt x="169" y="786"/>
                    <a:pt x="242" y="810"/>
                    <a:pt x="324" y="810"/>
                  </a:cubicBezTo>
                  <a:cubicBezTo>
                    <a:pt x="402" y="810"/>
                    <a:pt x="488" y="788"/>
                    <a:pt x="572" y="752"/>
                  </a:cubicBezTo>
                  <a:lnTo>
                    <a:pt x="3512" y="4328"/>
                  </a:lnTo>
                  <a:cubicBezTo>
                    <a:pt x="3523" y="4318"/>
                    <a:pt x="3544" y="4306"/>
                    <a:pt x="3566" y="4285"/>
                  </a:cubicBezTo>
                  <a:lnTo>
                    <a:pt x="821" y="557"/>
                  </a:lnTo>
                  <a:cubicBezTo>
                    <a:pt x="940" y="406"/>
                    <a:pt x="994" y="233"/>
                    <a:pt x="918" y="114"/>
                  </a:cubicBezTo>
                  <a:cubicBezTo>
                    <a:pt x="873" y="38"/>
                    <a:pt x="787"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3"/>
            <p:cNvSpPr/>
            <p:nvPr/>
          </p:nvSpPr>
          <p:spPr>
            <a:xfrm>
              <a:off x="2512825" y="3354900"/>
              <a:ext cx="49725" cy="127375"/>
            </a:xfrm>
            <a:custGeom>
              <a:avLst/>
              <a:gdLst/>
              <a:ahLst/>
              <a:cxnLst/>
              <a:rect l="l" t="t" r="r" b="b"/>
              <a:pathLst>
                <a:path w="1989" h="5095" extrusionOk="0">
                  <a:moveTo>
                    <a:pt x="635" y="1"/>
                  </a:moveTo>
                  <a:cubicBezTo>
                    <a:pt x="574" y="1"/>
                    <a:pt x="509" y="9"/>
                    <a:pt x="443" y="27"/>
                  </a:cubicBezTo>
                  <a:cubicBezTo>
                    <a:pt x="162" y="113"/>
                    <a:pt x="0" y="340"/>
                    <a:pt x="65" y="513"/>
                  </a:cubicBezTo>
                  <a:cubicBezTo>
                    <a:pt x="115" y="633"/>
                    <a:pt x="267" y="698"/>
                    <a:pt x="435" y="698"/>
                  </a:cubicBezTo>
                  <a:cubicBezTo>
                    <a:pt x="448" y="698"/>
                    <a:pt x="462" y="697"/>
                    <a:pt x="476" y="697"/>
                  </a:cubicBezTo>
                  <a:lnTo>
                    <a:pt x="1912" y="5095"/>
                  </a:lnTo>
                  <a:cubicBezTo>
                    <a:pt x="1934" y="5084"/>
                    <a:pt x="1967" y="5084"/>
                    <a:pt x="1989" y="5073"/>
                  </a:cubicBezTo>
                  <a:lnTo>
                    <a:pt x="778" y="600"/>
                  </a:lnTo>
                  <a:cubicBezTo>
                    <a:pt x="951" y="513"/>
                    <a:pt x="1059" y="362"/>
                    <a:pt x="1026" y="221"/>
                  </a:cubicBezTo>
                  <a:cubicBezTo>
                    <a:pt x="1002" y="89"/>
                    <a:pt x="837" y="1"/>
                    <a:pt x="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3"/>
            <p:cNvSpPr/>
            <p:nvPr/>
          </p:nvSpPr>
          <p:spPr>
            <a:xfrm>
              <a:off x="2571975" y="3349050"/>
              <a:ext cx="25950" cy="131625"/>
            </a:xfrm>
            <a:custGeom>
              <a:avLst/>
              <a:gdLst/>
              <a:ahLst/>
              <a:cxnLst/>
              <a:rect l="l" t="t" r="r" b="b"/>
              <a:pathLst>
                <a:path w="1038" h="5265" extrusionOk="0">
                  <a:moveTo>
                    <a:pt x="500" y="1"/>
                  </a:moveTo>
                  <a:cubicBezTo>
                    <a:pt x="222" y="1"/>
                    <a:pt x="0" y="137"/>
                    <a:pt x="0" y="315"/>
                  </a:cubicBezTo>
                  <a:cubicBezTo>
                    <a:pt x="0" y="455"/>
                    <a:pt x="141" y="585"/>
                    <a:pt x="324" y="639"/>
                  </a:cubicBezTo>
                  <a:lnTo>
                    <a:pt x="76" y="5264"/>
                  </a:lnTo>
                  <a:cubicBezTo>
                    <a:pt x="91" y="5264"/>
                    <a:pt x="105" y="5259"/>
                    <a:pt x="123" y="5259"/>
                  </a:cubicBezTo>
                  <a:cubicBezTo>
                    <a:pt x="131" y="5259"/>
                    <a:pt x="141" y="5260"/>
                    <a:pt x="152" y="5264"/>
                  </a:cubicBezTo>
                  <a:lnTo>
                    <a:pt x="638" y="661"/>
                  </a:lnTo>
                  <a:cubicBezTo>
                    <a:pt x="833" y="639"/>
                    <a:pt x="984" y="542"/>
                    <a:pt x="1006" y="402"/>
                  </a:cubicBezTo>
                  <a:cubicBezTo>
                    <a:pt x="1038" y="217"/>
                    <a:pt x="821" y="23"/>
                    <a:pt x="530" y="1"/>
                  </a:cubicBezTo>
                  <a:cubicBezTo>
                    <a:pt x="520" y="1"/>
                    <a:pt x="510"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3"/>
            <p:cNvSpPr/>
            <p:nvPr/>
          </p:nvSpPr>
          <p:spPr>
            <a:xfrm>
              <a:off x="2586550" y="3363500"/>
              <a:ext cx="68100" cy="120950"/>
            </a:xfrm>
            <a:custGeom>
              <a:avLst/>
              <a:gdLst/>
              <a:ahLst/>
              <a:cxnLst/>
              <a:rect l="l" t="t" r="r" b="b"/>
              <a:pathLst>
                <a:path w="2724" h="4838" extrusionOk="0">
                  <a:moveTo>
                    <a:pt x="2034" y="0"/>
                  </a:moveTo>
                  <a:cubicBezTo>
                    <a:pt x="1884" y="0"/>
                    <a:pt x="1760" y="62"/>
                    <a:pt x="1719" y="169"/>
                  </a:cubicBezTo>
                  <a:cubicBezTo>
                    <a:pt x="1676" y="299"/>
                    <a:pt x="1751" y="461"/>
                    <a:pt x="1903" y="580"/>
                  </a:cubicBezTo>
                  <a:lnTo>
                    <a:pt x="1" y="4805"/>
                  </a:lnTo>
                  <a:cubicBezTo>
                    <a:pt x="22" y="4816"/>
                    <a:pt x="44" y="4826"/>
                    <a:pt x="77" y="4837"/>
                  </a:cubicBezTo>
                  <a:lnTo>
                    <a:pt x="2195" y="720"/>
                  </a:lnTo>
                  <a:cubicBezTo>
                    <a:pt x="2246" y="732"/>
                    <a:pt x="2297" y="738"/>
                    <a:pt x="2345" y="738"/>
                  </a:cubicBezTo>
                  <a:cubicBezTo>
                    <a:pt x="2468" y="738"/>
                    <a:pt x="2572" y="698"/>
                    <a:pt x="2627" y="612"/>
                  </a:cubicBezTo>
                  <a:cubicBezTo>
                    <a:pt x="2724" y="461"/>
                    <a:pt x="2594" y="191"/>
                    <a:pt x="2324" y="72"/>
                  </a:cubicBezTo>
                  <a:cubicBezTo>
                    <a:pt x="2227" y="23"/>
                    <a:pt x="2126" y="0"/>
                    <a:pt x="2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3"/>
            <p:cNvSpPr/>
            <p:nvPr/>
          </p:nvSpPr>
          <p:spPr>
            <a:xfrm>
              <a:off x="2597375" y="3396700"/>
              <a:ext cx="102950" cy="95850"/>
            </a:xfrm>
            <a:custGeom>
              <a:avLst/>
              <a:gdLst/>
              <a:ahLst/>
              <a:cxnLst/>
              <a:rect l="l" t="t" r="r" b="b"/>
              <a:pathLst>
                <a:path w="4118" h="3834" extrusionOk="0">
                  <a:moveTo>
                    <a:pt x="3472" y="0"/>
                  </a:moveTo>
                  <a:cubicBezTo>
                    <a:pt x="3393" y="0"/>
                    <a:pt x="3323" y="25"/>
                    <a:pt x="3275" y="73"/>
                  </a:cubicBezTo>
                  <a:cubicBezTo>
                    <a:pt x="3177" y="181"/>
                    <a:pt x="3210" y="354"/>
                    <a:pt x="3296" y="527"/>
                  </a:cubicBezTo>
                  <a:lnTo>
                    <a:pt x="0" y="3779"/>
                  </a:lnTo>
                  <a:cubicBezTo>
                    <a:pt x="22" y="3801"/>
                    <a:pt x="33" y="3822"/>
                    <a:pt x="54" y="3834"/>
                  </a:cubicBezTo>
                  <a:lnTo>
                    <a:pt x="3523" y="765"/>
                  </a:lnTo>
                  <a:cubicBezTo>
                    <a:pt x="3621" y="824"/>
                    <a:pt x="3724" y="863"/>
                    <a:pt x="3813" y="863"/>
                  </a:cubicBezTo>
                  <a:cubicBezTo>
                    <a:pt x="3871" y="863"/>
                    <a:pt x="3924" y="846"/>
                    <a:pt x="3966" y="808"/>
                  </a:cubicBezTo>
                  <a:cubicBezTo>
                    <a:pt x="4117" y="700"/>
                    <a:pt x="4085" y="419"/>
                    <a:pt x="3880" y="203"/>
                  </a:cubicBezTo>
                  <a:cubicBezTo>
                    <a:pt x="3758" y="68"/>
                    <a:pt x="3603" y="0"/>
                    <a:pt x="3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3"/>
            <p:cNvSpPr/>
            <p:nvPr/>
          </p:nvSpPr>
          <p:spPr>
            <a:xfrm>
              <a:off x="2604925" y="3444925"/>
              <a:ext cx="125125" cy="58975"/>
            </a:xfrm>
            <a:custGeom>
              <a:avLst/>
              <a:gdLst/>
              <a:ahLst/>
              <a:cxnLst/>
              <a:rect l="l" t="t" r="r" b="b"/>
              <a:pathLst>
                <a:path w="5005" h="2359" extrusionOk="0">
                  <a:moveTo>
                    <a:pt x="4489" y="0"/>
                  </a:moveTo>
                  <a:cubicBezTo>
                    <a:pt x="4453" y="0"/>
                    <a:pt x="4419" y="8"/>
                    <a:pt x="4388" y="24"/>
                  </a:cubicBezTo>
                  <a:cubicBezTo>
                    <a:pt x="4258" y="89"/>
                    <a:pt x="4215" y="262"/>
                    <a:pt x="4248" y="445"/>
                  </a:cubicBezTo>
                  <a:lnTo>
                    <a:pt x="1" y="2282"/>
                  </a:lnTo>
                  <a:lnTo>
                    <a:pt x="22" y="2358"/>
                  </a:lnTo>
                  <a:lnTo>
                    <a:pt x="4366" y="748"/>
                  </a:lnTo>
                  <a:cubicBezTo>
                    <a:pt x="4457" y="875"/>
                    <a:pt x="4586" y="964"/>
                    <a:pt x="4701" y="964"/>
                  </a:cubicBezTo>
                  <a:cubicBezTo>
                    <a:pt x="4724" y="964"/>
                    <a:pt x="4745" y="961"/>
                    <a:pt x="4766" y="954"/>
                  </a:cubicBezTo>
                  <a:cubicBezTo>
                    <a:pt x="4939" y="899"/>
                    <a:pt x="5004" y="630"/>
                    <a:pt x="4906" y="359"/>
                  </a:cubicBezTo>
                  <a:cubicBezTo>
                    <a:pt x="4819" y="141"/>
                    <a:pt x="4640" y="0"/>
                    <a:pt x="4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 name="Google Shape;801;p33"/>
          <p:cNvGrpSpPr/>
          <p:nvPr/>
        </p:nvGrpSpPr>
        <p:grpSpPr>
          <a:xfrm>
            <a:off x="7254170" y="2056952"/>
            <a:ext cx="881822" cy="820008"/>
            <a:chOff x="2287525" y="3243650"/>
            <a:chExt cx="571350" cy="531300"/>
          </a:xfrm>
        </p:grpSpPr>
        <p:sp>
          <p:nvSpPr>
            <p:cNvPr id="802" name="Google Shape;802;p33"/>
            <p:cNvSpPr/>
            <p:nvPr/>
          </p:nvSpPr>
          <p:spPr>
            <a:xfrm>
              <a:off x="2287525" y="3243650"/>
              <a:ext cx="571350" cy="531300"/>
            </a:xfrm>
            <a:custGeom>
              <a:avLst/>
              <a:gdLst/>
              <a:ahLst/>
              <a:cxnLst/>
              <a:rect l="l" t="t" r="r" b="b"/>
              <a:pathLst>
                <a:path w="22854" h="21252" extrusionOk="0">
                  <a:moveTo>
                    <a:pt x="11892" y="0"/>
                  </a:moveTo>
                  <a:cubicBezTo>
                    <a:pt x="11513" y="0"/>
                    <a:pt x="11123" y="38"/>
                    <a:pt x="10730" y="111"/>
                  </a:cubicBezTo>
                  <a:cubicBezTo>
                    <a:pt x="8386" y="555"/>
                    <a:pt x="6657" y="2111"/>
                    <a:pt x="6592" y="4639"/>
                  </a:cubicBezTo>
                  <a:cubicBezTo>
                    <a:pt x="6343" y="4574"/>
                    <a:pt x="6083" y="4531"/>
                    <a:pt x="5835" y="4510"/>
                  </a:cubicBezTo>
                  <a:cubicBezTo>
                    <a:pt x="5578" y="4485"/>
                    <a:pt x="5330" y="4473"/>
                    <a:pt x="5090" y="4473"/>
                  </a:cubicBezTo>
                  <a:cubicBezTo>
                    <a:pt x="2093" y="4473"/>
                    <a:pt x="446" y="6359"/>
                    <a:pt x="216" y="8821"/>
                  </a:cubicBezTo>
                  <a:cubicBezTo>
                    <a:pt x="0" y="11090"/>
                    <a:pt x="1070" y="13111"/>
                    <a:pt x="3555" y="13856"/>
                  </a:cubicBezTo>
                  <a:cubicBezTo>
                    <a:pt x="3425" y="14072"/>
                    <a:pt x="3307" y="14288"/>
                    <a:pt x="3220" y="14516"/>
                  </a:cubicBezTo>
                  <a:cubicBezTo>
                    <a:pt x="1924" y="17616"/>
                    <a:pt x="3372" y="19918"/>
                    <a:pt x="5932" y="20869"/>
                  </a:cubicBezTo>
                  <a:cubicBezTo>
                    <a:pt x="6612" y="21120"/>
                    <a:pt x="7301" y="21252"/>
                    <a:pt x="7970" y="21252"/>
                  </a:cubicBezTo>
                  <a:cubicBezTo>
                    <a:pt x="9462" y="21252"/>
                    <a:pt x="10859" y="20598"/>
                    <a:pt x="11843" y="19151"/>
                  </a:cubicBezTo>
                  <a:cubicBezTo>
                    <a:pt x="12027" y="19335"/>
                    <a:pt x="12211" y="19497"/>
                    <a:pt x="12405" y="19648"/>
                  </a:cubicBezTo>
                  <a:cubicBezTo>
                    <a:pt x="13529" y="20482"/>
                    <a:pt x="14645" y="20852"/>
                    <a:pt x="15684" y="20852"/>
                  </a:cubicBezTo>
                  <a:cubicBezTo>
                    <a:pt x="17165" y="20852"/>
                    <a:pt x="18490" y="20101"/>
                    <a:pt x="19461" y="18870"/>
                  </a:cubicBezTo>
                  <a:cubicBezTo>
                    <a:pt x="20877" y="17066"/>
                    <a:pt x="21082" y="14829"/>
                    <a:pt x="19396" y="12948"/>
                  </a:cubicBezTo>
                  <a:cubicBezTo>
                    <a:pt x="19634" y="12830"/>
                    <a:pt x="19850" y="12700"/>
                    <a:pt x="20044" y="12559"/>
                  </a:cubicBezTo>
                  <a:cubicBezTo>
                    <a:pt x="22811" y="10604"/>
                    <a:pt x="22854" y="7946"/>
                    <a:pt x="21223" y="5860"/>
                  </a:cubicBezTo>
                  <a:cubicBezTo>
                    <a:pt x="20256" y="4611"/>
                    <a:pt x="18911" y="3846"/>
                    <a:pt x="17398" y="3846"/>
                  </a:cubicBezTo>
                  <a:cubicBezTo>
                    <a:pt x="17118" y="3846"/>
                    <a:pt x="16833" y="3872"/>
                    <a:pt x="16543" y="3926"/>
                  </a:cubicBezTo>
                  <a:cubicBezTo>
                    <a:pt x="15954" y="1238"/>
                    <a:pt x="14079"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3"/>
            <p:cNvSpPr/>
            <p:nvPr/>
          </p:nvSpPr>
          <p:spPr>
            <a:xfrm>
              <a:off x="2607625" y="3501675"/>
              <a:ext cx="132150" cy="25200"/>
            </a:xfrm>
            <a:custGeom>
              <a:avLst/>
              <a:gdLst/>
              <a:ahLst/>
              <a:cxnLst/>
              <a:rect l="l" t="t" r="r" b="b"/>
              <a:pathLst>
                <a:path w="5286" h="1008" extrusionOk="0">
                  <a:moveTo>
                    <a:pt x="4951" y="1"/>
                  </a:moveTo>
                  <a:cubicBezTo>
                    <a:pt x="4943" y="1"/>
                    <a:pt x="4936" y="1"/>
                    <a:pt x="4928" y="2"/>
                  </a:cubicBezTo>
                  <a:cubicBezTo>
                    <a:pt x="4777" y="12"/>
                    <a:pt x="4669" y="164"/>
                    <a:pt x="4637" y="348"/>
                  </a:cubicBezTo>
                  <a:lnTo>
                    <a:pt x="1" y="531"/>
                  </a:lnTo>
                  <a:cubicBezTo>
                    <a:pt x="1" y="564"/>
                    <a:pt x="12" y="585"/>
                    <a:pt x="12" y="607"/>
                  </a:cubicBezTo>
                  <a:lnTo>
                    <a:pt x="4637" y="672"/>
                  </a:lnTo>
                  <a:cubicBezTo>
                    <a:pt x="4680" y="855"/>
                    <a:pt x="4788" y="996"/>
                    <a:pt x="4939" y="1006"/>
                  </a:cubicBezTo>
                  <a:cubicBezTo>
                    <a:pt x="4947" y="1007"/>
                    <a:pt x="4955" y="1008"/>
                    <a:pt x="4962" y="1008"/>
                  </a:cubicBezTo>
                  <a:cubicBezTo>
                    <a:pt x="5127" y="1008"/>
                    <a:pt x="5285" y="788"/>
                    <a:pt x="5285" y="499"/>
                  </a:cubicBezTo>
                  <a:cubicBezTo>
                    <a:pt x="5274" y="220"/>
                    <a:pt x="5116" y="1"/>
                    <a:pt x="4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3"/>
            <p:cNvSpPr/>
            <p:nvPr/>
          </p:nvSpPr>
          <p:spPr>
            <a:xfrm>
              <a:off x="2605200" y="3527900"/>
              <a:ext cx="126450" cy="56450"/>
            </a:xfrm>
            <a:custGeom>
              <a:avLst/>
              <a:gdLst/>
              <a:ahLst/>
              <a:cxnLst/>
              <a:rect l="l" t="t" r="r" b="b"/>
              <a:pathLst>
                <a:path w="5058" h="2258" extrusionOk="0">
                  <a:moveTo>
                    <a:pt x="22" y="1"/>
                  </a:moveTo>
                  <a:cubicBezTo>
                    <a:pt x="11" y="22"/>
                    <a:pt x="11" y="55"/>
                    <a:pt x="1" y="77"/>
                  </a:cubicBezTo>
                  <a:lnTo>
                    <a:pt x="4301" y="1806"/>
                  </a:lnTo>
                  <a:cubicBezTo>
                    <a:pt x="4269" y="2000"/>
                    <a:pt x="4323" y="2173"/>
                    <a:pt x="4453" y="2238"/>
                  </a:cubicBezTo>
                  <a:cubicBezTo>
                    <a:pt x="4479" y="2251"/>
                    <a:pt x="4508" y="2257"/>
                    <a:pt x="4538" y="2257"/>
                  </a:cubicBezTo>
                  <a:cubicBezTo>
                    <a:pt x="4685" y="2257"/>
                    <a:pt x="4869" y="2113"/>
                    <a:pt x="4950" y="1881"/>
                  </a:cubicBezTo>
                  <a:cubicBezTo>
                    <a:pt x="5058" y="1611"/>
                    <a:pt x="4982" y="1341"/>
                    <a:pt x="4799" y="1297"/>
                  </a:cubicBezTo>
                  <a:cubicBezTo>
                    <a:pt x="4778" y="1290"/>
                    <a:pt x="4756" y="1287"/>
                    <a:pt x="4734" y="1287"/>
                  </a:cubicBezTo>
                  <a:cubicBezTo>
                    <a:pt x="4618" y="1287"/>
                    <a:pt x="4491" y="1378"/>
                    <a:pt x="4410" y="1514"/>
                  </a:cubicBez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3"/>
            <p:cNvSpPr/>
            <p:nvPr/>
          </p:nvSpPr>
          <p:spPr>
            <a:xfrm>
              <a:off x="2598175" y="3539525"/>
              <a:ext cx="104575" cy="93625"/>
            </a:xfrm>
            <a:custGeom>
              <a:avLst/>
              <a:gdLst/>
              <a:ahLst/>
              <a:cxnLst/>
              <a:rect l="l" t="t" r="r" b="b"/>
              <a:pathLst>
                <a:path w="4183" h="3745" extrusionOk="0">
                  <a:moveTo>
                    <a:pt x="44" y="1"/>
                  </a:moveTo>
                  <a:cubicBezTo>
                    <a:pt x="22" y="22"/>
                    <a:pt x="11" y="44"/>
                    <a:pt x="1" y="54"/>
                  </a:cubicBezTo>
                  <a:lnTo>
                    <a:pt x="3383" y="3221"/>
                  </a:lnTo>
                  <a:cubicBezTo>
                    <a:pt x="3286" y="3394"/>
                    <a:pt x="3264" y="3567"/>
                    <a:pt x="3372" y="3675"/>
                  </a:cubicBezTo>
                  <a:cubicBezTo>
                    <a:pt x="3415" y="3721"/>
                    <a:pt x="3479" y="3744"/>
                    <a:pt x="3552" y="3744"/>
                  </a:cubicBezTo>
                  <a:cubicBezTo>
                    <a:pt x="3682" y="3744"/>
                    <a:pt x="3842" y="3672"/>
                    <a:pt x="3966" y="3534"/>
                  </a:cubicBezTo>
                  <a:cubicBezTo>
                    <a:pt x="4161" y="3307"/>
                    <a:pt x="4182" y="3026"/>
                    <a:pt x="4042" y="2918"/>
                  </a:cubicBezTo>
                  <a:cubicBezTo>
                    <a:pt x="3998" y="2887"/>
                    <a:pt x="3947" y="2872"/>
                    <a:pt x="3892" y="2872"/>
                  </a:cubicBezTo>
                  <a:cubicBezTo>
                    <a:pt x="3797" y="2872"/>
                    <a:pt x="3691" y="2915"/>
                    <a:pt x="3588" y="2983"/>
                  </a:cubicBezTo>
                  <a:lnTo>
                    <a:pt x="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3"/>
            <p:cNvSpPr/>
            <p:nvPr/>
          </p:nvSpPr>
          <p:spPr>
            <a:xfrm>
              <a:off x="2587375" y="3547900"/>
              <a:ext cx="70800" cy="119675"/>
            </a:xfrm>
            <a:custGeom>
              <a:avLst/>
              <a:gdLst/>
              <a:ahLst/>
              <a:cxnLst/>
              <a:rect l="l" t="t" r="r" b="b"/>
              <a:pathLst>
                <a:path w="2832" h="4787" extrusionOk="0">
                  <a:moveTo>
                    <a:pt x="76" y="0"/>
                  </a:moveTo>
                  <a:cubicBezTo>
                    <a:pt x="54" y="12"/>
                    <a:pt x="33" y="22"/>
                    <a:pt x="1" y="33"/>
                  </a:cubicBezTo>
                  <a:lnTo>
                    <a:pt x="2010" y="4204"/>
                  </a:lnTo>
                  <a:cubicBezTo>
                    <a:pt x="1859" y="4334"/>
                    <a:pt x="1783" y="4495"/>
                    <a:pt x="1838" y="4625"/>
                  </a:cubicBezTo>
                  <a:cubicBezTo>
                    <a:pt x="1877" y="4730"/>
                    <a:pt x="1995" y="4787"/>
                    <a:pt x="2140" y="4787"/>
                  </a:cubicBezTo>
                  <a:cubicBezTo>
                    <a:pt x="2235" y="4787"/>
                    <a:pt x="2340" y="4763"/>
                    <a:pt x="2443" y="4712"/>
                  </a:cubicBezTo>
                  <a:cubicBezTo>
                    <a:pt x="2712" y="4582"/>
                    <a:pt x="2832" y="4312"/>
                    <a:pt x="2734" y="4161"/>
                  </a:cubicBezTo>
                  <a:cubicBezTo>
                    <a:pt x="2682" y="4079"/>
                    <a:pt x="2579" y="4038"/>
                    <a:pt x="2460" y="4038"/>
                  </a:cubicBezTo>
                  <a:cubicBezTo>
                    <a:pt x="2406" y="4038"/>
                    <a:pt x="2349" y="4047"/>
                    <a:pt x="2291" y="4063"/>
                  </a:cubicBezTo>
                  <a:lnTo>
                    <a:pt x="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3"/>
            <p:cNvSpPr/>
            <p:nvPr/>
          </p:nvSpPr>
          <p:spPr>
            <a:xfrm>
              <a:off x="2574675" y="3551950"/>
              <a:ext cx="27325" cy="131375"/>
            </a:xfrm>
            <a:custGeom>
              <a:avLst/>
              <a:gdLst/>
              <a:ahLst/>
              <a:cxnLst/>
              <a:rect l="l" t="t" r="r" b="b"/>
              <a:pathLst>
                <a:path w="1093" h="5255" extrusionOk="0">
                  <a:moveTo>
                    <a:pt x="76" y="1"/>
                  </a:moveTo>
                  <a:cubicBezTo>
                    <a:pt x="55" y="1"/>
                    <a:pt x="22" y="11"/>
                    <a:pt x="0" y="11"/>
                  </a:cubicBezTo>
                  <a:lnTo>
                    <a:pt x="368" y="4626"/>
                  </a:lnTo>
                  <a:cubicBezTo>
                    <a:pt x="184" y="4679"/>
                    <a:pt x="55" y="4809"/>
                    <a:pt x="55" y="4950"/>
                  </a:cubicBezTo>
                  <a:cubicBezTo>
                    <a:pt x="55" y="5121"/>
                    <a:pt x="270" y="5255"/>
                    <a:pt x="536" y="5255"/>
                  </a:cubicBezTo>
                  <a:cubicBezTo>
                    <a:pt x="555" y="5255"/>
                    <a:pt x="575" y="5254"/>
                    <a:pt x="595" y="5252"/>
                  </a:cubicBezTo>
                  <a:cubicBezTo>
                    <a:pt x="886" y="5209"/>
                    <a:pt x="1092" y="5025"/>
                    <a:pt x="1059" y="4852"/>
                  </a:cubicBezTo>
                  <a:cubicBezTo>
                    <a:pt x="1027" y="4712"/>
                    <a:pt x="876" y="4614"/>
                    <a:pt x="682" y="4593"/>
                  </a:cubicBezTo>
                  <a:lnTo>
                    <a:pt x="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3"/>
            <p:cNvSpPr/>
            <p:nvPr/>
          </p:nvSpPr>
          <p:spPr>
            <a:xfrm>
              <a:off x="2516600" y="3550875"/>
              <a:ext cx="47025" cy="128075"/>
            </a:xfrm>
            <a:custGeom>
              <a:avLst/>
              <a:gdLst/>
              <a:ahLst/>
              <a:cxnLst/>
              <a:rect l="l" t="t" r="r" b="b"/>
              <a:pathLst>
                <a:path w="1881" h="5123" extrusionOk="0">
                  <a:moveTo>
                    <a:pt x="1805" y="1"/>
                  </a:moveTo>
                  <a:lnTo>
                    <a:pt x="465" y="4441"/>
                  </a:lnTo>
                  <a:cubicBezTo>
                    <a:pt x="444" y="4439"/>
                    <a:pt x="423" y="4438"/>
                    <a:pt x="403" y="4438"/>
                  </a:cubicBezTo>
                  <a:cubicBezTo>
                    <a:pt x="244" y="4438"/>
                    <a:pt x="104" y="4511"/>
                    <a:pt x="65" y="4625"/>
                  </a:cubicBezTo>
                  <a:cubicBezTo>
                    <a:pt x="1" y="4787"/>
                    <a:pt x="173" y="5025"/>
                    <a:pt x="454" y="5101"/>
                  </a:cubicBezTo>
                  <a:cubicBezTo>
                    <a:pt x="519" y="5115"/>
                    <a:pt x="583" y="5122"/>
                    <a:pt x="642" y="5122"/>
                  </a:cubicBezTo>
                  <a:cubicBezTo>
                    <a:pt x="850" y="5122"/>
                    <a:pt x="1012" y="5038"/>
                    <a:pt x="1038" y="4895"/>
                  </a:cubicBezTo>
                  <a:cubicBezTo>
                    <a:pt x="1059" y="4755"/>
                    <a:pt x="951" y="4604"/>
                    <a:pt x="779" y="4517"/>
                  </a:cubicBezTo>
                  <a:lnTo>
                    <a:pt x="1881" y="11"/>
                  </a:lnTo>
                  <a:lnTo>
                    <a:pt x="18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3"/>
            <p:cNvSpPr/>
            <p:nvPr/>
          </p:nvSpPr>
          <p:spPr>
            <a:xfrm>
              <a:off x="2464725" y="3544650"/>
              <a:ext cx="86750" cy="110250"/>
            </a:xfrm>
            <a:custGeom>
              <a:avLst/>
              <a:gdLst/>
              <a:ahLst/>
              <a:cxnLst/>
              <a:rect l="l" t="t" r="r" b="b"/>
              <a:pathLst>
                <a:path w="3470" h="4410" extrusionOk="0">
                  <a:moveTo>
                    <a:pt x="3404" y="1"/>
                  </a:moveTo>
                  <a:lnTo>
                    <a:pt x="563" y="3664"/>
                  </a:lnTo>
                  <a:cubicBezTo>
                    <a:pt x="484" y="3630"/>
                    <a:pt x="405" y="3611"/>
                    <a:pt x="333" y="3611"/>
                  </a:cubicBezTo>
                  <a:cubicBezTo>
                    <a:pt x="248" y="3611"/>
                    <a:pt x="172" y="3637"/>
                    <a:pt x="119" y="3696"/>
                  </a:cubicBezTo>
                  <a:cubicBezTo>
                    <a:pt x="1" y="3826"/>
                    <a:pt x="76" y="4107"/>
                    <a:pt x="314" y="4269"/>
                  </a:cubicBezTo>
                  <a:cubicBezTo>
                    <a:pt x="436" y="4364"/>
                    <a:pt x="570" y="4410"/>
                    <a:pt x="685" y="4410"/>
                  </a:cubicBezTo>
                  <a:cubicBezTo>
                    <a:pt x="793" y="4410"/>
                    <a:pt x="883" y="4369"/>
                    <a:pt x="930" y="4291"/>
                  </a:cubicBezTo>
                  <a:cubicBezTo>
                    <a:pt x="1005" y="4172"/>
                    <a:pt x="941" y="3999"/>
                    <a:pt x="822" y="3847"/>
                  </a:cubicBezTo>
                  <a:lnTo>
                    <a:pt x="3469" y="44"/>
                  </a:lnTo>
                  <a:cubicBezTo>
                    <a:pt x="3447" y="34"/>
                    <a:pt x="3426" y="12"/>
                    <a:pt x="3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3"/>
            <p:cNvSpPr/>
            <p:nvPr/>
          </p:nvSpPr>
          <p:spPr>
            <a:xfrm>
              <a:off x="2426375" y="3534925"/>
              <a:ext cx="115650" cy="78650"/>
            </a:xfrm>
            <a:custGeom>
              <a:avLst/>
              <a:gdLst/>
              <a:ahLst/>
              <a:cxnLst/>
              <a:rect l="l" t="t" r="r" b="b"/>
              <a:pathLst>
                <a:path w="4626" h="3146" extrusionOk="0">
                  <a:moveTo>
                    <a:pt x="4592" y="1"/>
                  </a:moveTo>
                  <a:lnTo>
                    <a:pt x="616" y="2378"/>
                  </a:lnTo>
                  <a:cubicBezTo>
                    <a:pt x="513" y="2283"/>
                    <a:pt x="399" y="2223"/>
                    <a:pt x="294" y="2223"/>
                  </a:cubicBezTo>
                  <a:cubicBezTo>
                    <a:pt x="256" y="2223"/>
                    <a:pt x="218" y="2231"/>
                    <a:pt x="184" y="2248"/>
                  </a:cubicBezTo>
                  <a:cubicBezTo>
                    <a:pt x="22" y="2335"/>
                    <a:pt x="0" y="2616"/>
                    <a:pt x="162" y="2865"/>
                  </a:cubicBezTo>
                  <a:cubicBezTo>
                    <a:pt x="272" y="3045"/>
                    <a:pt x="445" y="3146"/>
                    <a:pt x="585" y="3146"/>
                  </a:cubicBezTo>
                  <a:cubicBezTo>
                    <a:pt x="638" y="3146"/>
                    <a:pt x="686" y="3132"/>
                    <a:pt x="724" y="3102"/>
                  </a:cubicBezTo>
                  <a:cubicBezTo>
                    <a:pt x="843" y="3016"/>
                    <a:pt x="854" y="2832"/>
                    <a:pt x="789" y="2648"/>
                  </a:cubicBezTo>
                  <a:lnTo>
                    <a:pt x="4625" y="65"/>
                  </a:lnTo>
                  <a:lnTo>
                    <a:pt x="45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3"/>
            <p:cNvSpPr/>
            <p:nvPr/>
          </p:nvSpPr>
          <p:spPr>
            <a:xfrm>
              <a:off x="2406100" y="3522500"/>
              <a:ext cx="130775" cy="37750"/>
            </a:xfrm>
            <a:custGeom>
              <a:avLst/>
              <a:gdLst/>
              <a:ahLst/>
              <a:cxnLst/>
              <a:rect l="l" t="t" r="r" b="b"/>
              <a:pathLst>
                <a:path w="5231" h="1510" extrusionOk="0">
                  <a:moveTo>
                    <a:pt x="5220" y="1"/>
                  </a:moveTo>
                  <a:lnTo>
                    <a:pt x="649" y="790"/>
                  </a:lnTo>
                  <a:cubicBezTo>
                    <a:pt x="587" y="624"/>
                    <a:pt x="456" y="508"/>
                    <a:pt x="312" y="508"/>
                  </a:cubicBezTo>
                  <a:cubicBezTo>
                    <a:pt x="306" y="508"/>
                    <a:pt x="299" y="508"/>
                    <a:pt x="293" y="509"/>
                  </a:cubicBezTo>
                  <a:cubicBezTo>
                    <a:pt x="120" y="531"/>
                    <a:pt x="1" y="790"/>
                    <a:pt x="55" y="1081"/>
                  </a:cubicBezTo>
                  <a:cubicBezTo>
                    <a:pt x="114" y="1335"/>
                    <a:pt x="286" y="1509"/>
                    <a:pt x="446" y="1509"/>
                  </a:cubicBezTo>
                  <a:cubicBezTo>
                    <a:pt x="464" y="1509"/>
                    <a:pt x="481" y="1507"/>
                    <a:pt x="498" y="1503"/>
                  </a:cubicBezTo>
                  <a:cubicBezTo>
                    <a:pt x="639" y="1460"/>
                    <a:pt x="714" y="1297"/>
                    <a:pt x="714" y="1103"/>
                  </a:cubicBezTo>
                  <a:lnTo>
                    <a:pt x="5231" y="77"/>
                  </a:lnTo>
                  <a:cubicBezTo>
                    <a:pt x="5220" y="44"/>
                    <a:pt x="5220" y="22"/>
                    <a:pt x="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3"/>
            <p:cNvSpPr/>
            <p:nvPr/>
          </p:nvSpPr>
          <p:spPr>
            <a:xfrm>
              <a:off x="2405550" y="3476625"/>
              <a:ext cx="131075" cy="34550"/>
            </a:xfrm>
            <a:custGeom>
              <a:avLst/>
              <a:gdLst/>
              <a:ahLst/>
              <a:cxnLst/>
              <a:rect l="l" t="t" r="r" b="b"/>
              <a:pathLst>
                <a:path w="5243" h="1382" extrusionOk="0">
                  <a:moveTo>
                    <a:pt x="416" y="1"/>
                  </a:moveTo>
                  <a:cubicBezTo>
                    <a:pt x="257" y="1"/>
                    <a:pt x="83" y="183"/>
                    <a:pt x="44" y="442"/>
                  </a:cubicBezTo>
                  <a:cubicBezTo>
                    <a:pt x="1" y="733"/>
                    <a:pt x="120" y="982"/>
                    <a:pt x="304" y="993"/>
                  </a:cubicBezTo>
                  <a:cubicBezTo>
                    <a:pt x="310" y="993"/>
                    <a:pt x="316" y="993"/>
                    <a:pt x="322" y="993"/>
                  </a:cubicBezTo>
                  <a:cubicBezTo>
                    <a:pt x="457" y="993"/>
                    <a:pt x="587" y="877"/>
                    <a:pt x="649" y="712"/>
                  </a:cubicBezTo>
                  <a:lnTo>
                    <a:pt x="5231" y="1382"/>
                  </a:lnTo>
                  <a:cubicBezTo>
                    <a:pt x="5242" y="1360"/>
                    <a:pt x="5242" y="1339"/>
                    <a:pt x="5242" y="1307"/>
                  </a:cubicBezTo>
                  <a:lnTo>
                    <a:pt x="704" y="388"/>
                  </a:lnTo>
                  <a:cubicBezTo>
                    <a:pt x="704" y="204"/>
                    <a:pt x="617" y="42"/>
                    <a:pt x="476" y="10"/>
                  </a:cubicBezTo>
                  <a:cubicBezTo>
                    <a:pt x="457" y="4"/>
                    <a:pt x="437"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3"/>
            <p:cNvSpPr/>
            <p:nvPr/>
          </p:nvSpPr>
          <p:spPr>
            <a:xfrm>
              <a:off x="2424475" y="3422575"/>
              <a:ext cx="117275" cy="76175"/>
            </a:xfrm>
            <a:custGeom>
              <a:avLst/>
              <a:gdLst/>
              <a:ahLst/>
              <a:cxnLst/>
              <a:rect l="l" t="t" r="r" b="b"/>
              <a:pathLst>
                <a:path w="4691" h="3047" extrusionOk="0">
                  <a:moveTo>
                    <a:pt x="571" y="1"/>
                  </a:moveTo>
                  <a:cubicBezTo>
                    <a:pt x="430" y="1"/>
                    <a:pt x="256" y="108"/>
                    <a:pt x="152" y="292"/>
                  </a:cubicBezTo>
                  <a:cubicBezTo>
                    <a:pt x="0" y="551"/>
                    <a:pt x="22" y="821"/>
                    <a:pt x="184" y="907"/>
                  </a:cubicBezTo>
                  <a:cubicBezTo>
                    <a:pt x="217" y="923"/>
                    <a:pt x="252" y="931"/>
                    <a:pt x="289" y="931"/>
                  </a:cubicBezTo>
                  <a:cubicBezTo>
                    <a:pt x="398" y="931"/>
                    <a:pt x="520" y="864"/>
                    <a:pt x="617" y="767"/>
                  </a:cubicBezTo>
                  <a:lnTo>
                    <a:pt x="4647" y="3047"/>
                  </a:lnTo>
                  <a:cubicBezTo>
                    <a:pt x="4658" y="3025"/>
                    <a:pt x="4680" y="3003"/>
                    <a:pt x="4690" y="2982"/>
                  </a:cubicBezTo>
                  <a:lnTo>
                    <a:pt x="778" y="486"/>
                  </a:lnTo>
                  <a:cubicBezTo>
                    <a:pt x="843" y="313"/>
                    <a:pt x="822" y="129"/>
                    <a:pt x="703" y="43"/>
                  </a:cubicBezTo>
                  <a:cubicBezTo>
                    <a:pt x="666" y="14"/>
                    <a:pt x="621"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3"/>
            <p:cNvSpPr/>
            <p:nvPr/>
          </p:nvSpPr>
          <p:spPr>
            <a:xfrm>
              <a:off x="2461500" y="3380275"/>
              <a:ext cx="89175" cy="108225"/>
            </a:xfrm>
            <a:custGeom>
              <a:avLst/>
              <a:gdLst/>
              <a:ahLst/>
              <a:cxnLst/>
              <a:rect l="l" t="t" r="r" b="b"/>
              <a:pathLst>
                <a:path w="3567" h="4329" extrusionOk="0">
                  <a:moveTo>
                    <a:pt x="684" y="0"/>
                  </a:moveTo>
                  <a:cubicBezTo>
                    <a:pt x="568" y="0"/>
                    <a:pt x="429" y="49"/>
                    <a:pt x="303" y="147"/>
                  </a:cubicBezTo>
                  <a:cubicBezTo>
                    <a:pt x="65" y="320"/>
                    <a:pt x="0" y="601"/>
                    <a:pt x="119" y="730"/>
                  </a:cubicBezTo>
                  <a:cubicBezTo>
                    <a:pt x="169" y="786"/>
                    <a:pt x="242" y="810"/>
                    <a:pt x="324" y="810"/>
                  </a:cubicBezTo>
                  <a:cubicBezTo>
                    <a:pt x="402" y="810"/>
                    <a:pt x="488" y="788"/>
                    <a:pt x="572" y="752"/>
                  </a:cubicBezTo>
                  <a:lnTo>
                    <a:pt x="3512" y="4328"/>
                  </a:lnTo>
                  <a:cubicBezTo>
                    <a:pt x="3523" y="4318"/>
                    <a:pt x="3544" y="4306"/>
                    <a:pt x="3566" y="4285"/>
                  </a:cubicBezTo>
                  <a:lnTo>
                    <a:pt x="821" y="557"/>
                  </a:lnTo>
                  <a:cubicBezTo>
                    <a:pt x="940" y="406"/>
                    <a:pt x="994" y="233"/>
                    <a:pt x="918" y="114"/>
                  </a:cubicBezTo>
                  <a:cubicBezTo>
                    <a:pt x="873" y="38"/>
                    <a:pt x="787"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3"/>
            <p:cNvSpPr/>
            <p:nvPr/>
          </p:nvSpPr>
          <p:spPr>
            <a:xfrm>
              <a:off x="2512825" y="3354900"/>
              <a:ext cx="49725" cy="127375"/>
            </a:xfrm>
            <a:custGeom>
              <a:avLst/>
              <a:gdLst/>
              <a:ahLst/>
              <a:cxnLst/>
              <a:rect l="l" t="t" r="r" b="b"/>
              <a:pathLst>
                <a:path w="1989" h="5095" extrusionOk="0">
                  <a:moveTo>
                    <a:pt x="635" y="1"/>
                  </a:moveTo>
                  <a:cubicBezTo>
                    <a:pt x="574" y="1"/>
                    <a:pt x="509" y="9"/>
                    <a:pt x="443" y="27"/>
                  </a:cubicBezTo>
                  <a:cubicBezTo>
                    <a:pt x="162" y="113"/>
                    <a:pt x="0" y="340"/>
                    <a:pt x="65" y="513"/>
                  </a:cubicBezTo>
                  <a:cubicBezTo>
                    <a:pt x="115" y="633"/>
                    <a:pt x="267" y="698"/>
                    <a:pt x="435" y="698"/>
                  </a:cubicBezTo>
                  <a:cubicBezTo>
                    <a:pt x="448" y="698"/>
                    <a:pt x="462" y="697"/>
                    <a:pt x="476" y="697"/>
                  </a:cubicBezTo>
                  <a:lnTo>
                    <a:pt x="1912" y="5095"/>
                  </a:lnTo>
                  <a:cubicBezTo>
                    <a:pt x="1934" y="5084"/>
                    <a:pt x="1967" y="5084"/>
                    <a:pt x="1989" y="5073"/>
                  </a:cubicBezTo>
                  <a:lnTo>
                    <a:pt x="778" y="600"/>
                  </a:lnTo>
                  <a:cubicBezTo>
                    <a:pt x="951" y="513"/>
                    <a:pt x="1059" y="362"/>
                    <a:pt x="1026" y="221"/>
                  </a:cubicBezTo>
                  <a:cubicBezTo>
                    <a:pt x="1002" y="89"/>
                    <a:pt x="837" y="1"/>
                    <a:pt x="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3"/>
            <p:cNvSpPr/>
            <p:nvPr/>
          </p:nvSpPr>
          <p:spPr>
            <a:xfrm>
              <a:off x="2571975" y="3349050"/>
              <a:ext cx="25950" cy="131625"/>
            </a:xfrm>
            <a:custGeom>
              <a:avLst/>
              <a:gdLst/>
              <a:ahLst/>
              <a:cxnLst/>
              <a:rect l="l" t="t" r="r" b="b"/>
              <a:pathLst>
                <a:path w="1038" h="5265" extrusionOk="0">
                  <a:moveTo>
                    <a:pt x="500" y="1"/>
                  </a:moveTo>
                  <a:cubicBezTo>
                    <a:pt x="222" y="1"/>
                    <a:pt x="0" y="137"/>
                    <a:pt x="0" y="315"/>
                  </a:cubicBezTo>
                  <a:cubicBezTo>
                    <a:pt x="0" y="455"/>
                    <a:pt x="141" y="585"/>
                    <a:pt x="324" y="639"/>
                  </a:cubicBezTo>
                  <a:lnTo>
                    <a:pt x="76" y="5264"/>
                  </a:lnTo>
                  <a:cubicBezTo>
                    <a:pt x="91" y="5264"/>
                    <a:pt x="105" y="5259"/>
                    <a:pt x="123" y="5259"/>
                  </a:cubicBezTo>
                  <a:cubicBezTo>
                    <a:pt x="131" y="5259"/>
                    <a:pt x="141" y="5260"/>
                    <a:pt x="152" y="5264"/>
                  </a:cubicBezTo>
                  <a:lnTo>
                    <a:pt x="638" y="661"/>
                  </a:lnTo>
                  <a:cubicBezTo>
                    <a:pt x="833" y="639"/>
                    <a:pt x="984" y="542"/>
                    <a:pt x="1006" y="402"/>
                  </a:cubicBezTo>
                  <a:cubicBezTo>
                    <a:pt x="1038" y="217"/>
                    <a:pt x="821" y="23"/>
                    <a:pt x="530" y="1"/>
                  </a:cubicBezTo>
                  <a:cubicBezTo>
                    <a:pt x="520" y="1"/>
                    <a:pt x="510"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3"/>
            <p:cNvSpPr/>
            <p:nvPr/>
          </p:nvSpPr>
          <p:spPr>
            <a:xfrm>
              <a:off x="2586550" y="3363500"/>
              <a:ext cx="68100" cy="120950"/>
            </a:xfrm>
            <a:custGeom>
              <a:avLst/>
              <a:gdLst/>
              <a:ahLst/>
              <a:cxnLst/>
              <a:rect l="l" t="t" r="r" b="b"/>
              <a:pathLst>
                <a:path w="2724" h="4838" extrusionOk="0">
                  <a:moveTo>
                    <a:pt x="2034" y="0"/>
                  </a:moveTo>
                  <a:cubicBezTo>
                    <a:pt x="1884" y="0"/>
                    <a:pt x="1760" y="62"/>
                    <a:pt x="1719" y="169"/>
                  </a:cubicBezTo>
                  <a:cubicBezTo>
                    <a:pt x="1676" y="299"/>
                    <a:pt x="1751" y="461"/>
                    <a:pt x="1903" y="580"/>
                  </a:cubicBezTo>
                  <a:lnTo>
                    <a:pt x="1" y="4805"/>
                  </a:lnTo>
                  <a:cubicBezTo>
                    <a:pt x="22" y="4816"/>
                    <a:pt x="44" y="4826"/>
                    <a:pt x="77" y="4837"/>
                  </a:cubicBezTo>
                  <a:lnTo>
                    <a:pt x="2195" y="720"/>
                  </a:lnTo>
                  <a:cubicBezTo>
                    <a:pt x="2246" y="732"/>
                    <a:pt x="2297" y="738"/>
                    <a:pt x="2345" y="738"/>
                  </a:cubicBezTo>
                  <a:cubicBezTo>
                    <a:pt x="2468" y="738"/>
                    <a:pt x="2572" y="698"/>
                    <a:pt x="2627" y="612"/>
                  </a:cubicBezTo>
                  <a:cubicBezTo>
                    <a:pt x="2724" y="461"/>
                    <a:pt x="2594" y="191"/>
                    <a:pt x="2324" y="72"/>
                  </a:cubicBezTo>
                  <a:cubicBezTo>
                    <a:pt x="2227" y="23"/>
                    <a:pt x="2126" y="0"/>
                    <a:pt x="2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3"/>
            <p:cNvSpPr/>
            <p:nvPr/>
          </p:nvSpPr>
          <p:spPr>
            <a:xfrm>
              <a:off x="2597375" y="3396700"/>
              <a:ext cx="102950" cy="95850"/>
            </a:xfrm>
            <a:custGeom>
              <a:avLst/>
              <a:gdLst/>
              <a:ahLst/>
              <a:cxnLst/>
              <a:rect l="l" t="t" r="r" b="b"/>
              <a:pathLst>
                <a:path w="4118" h="3834" extrusionOk="0">
                  <a:moveTo>
                    <a:pt x="3472" y="0"/>
                  </a:moveTo>
                  <a:cubicBezTo>
                    <a:pt x="3393" y="0"/>
                    <a:pt x="3323" y="25"/>
                    <a:pt x="3275" y="73"/>
                  </a:cubicBezTo>
                  <a:cubicBezTo>
                    <a:pt x="3177" y="181"/>
                    <a:pt x="3210" y="354"/>
                    <a:pt x="3296" y="527"/>
                  </a:cubicBezTo>
                  <a:lnTo>
                    <a:pt x="0" y="3779"/>
                  </a:lnTo>
                  <a:cubicBezTo>
                    <a:pt x="22" y="3801"/>
                    <a:pt x="33" y="3822"/>
                    <a:pt x="54" y="3834"/>
                  </a:cubicBezTo>
                  <a:lnTo>
                    <a:pt x="3523" y="765"/>
                  </a:lnTo>
                  <a:cubicBezTo>
                    <a:pt x="3621" y="824"/>
                    <a:pt x="3724" y="863"/>
                    <a:pt x="3813" y="863"/>
                  </a:cubicBezTo>
                  <a:cubicBezTo>
                    <a:pt x="3871" y="863"/>
                    <a:pt x="3924" y="846"/>
                    <a:pt x="3966" y="808"/>
                  </a:cubicBezTo>
                  <a:cubicBezTo>
                    <a:pt x="4117" y="700"/>
                    <a:pt x="4085" y="419"/>
                    <a:pt x="3880" y="203"/>
                  </a:cubicBezTo>
                  <a:cubicBezTo>
                    <a:pt x="3758" y="68"/>
                    <a:pt x="3603" y="0"/>
                    <a:pt x="3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3"/>
            <p:cNvSpPr/>
            <p:nvPr/>
          </p:nvSpPr>
          <p:spPr>
            <a:xfrm>
              <a:off x="2604925" y="3444925"/>
              <a:ext cx="125125" cy="58975"/>
            </a:xfrm>
            <a:custGeom>
              <a:avLst/>
              <a:gdLst/>
              <a:ahLst/>
              <a:cxnLst/>
              <a:rect l="l" t="t" r="r" b="b"/>
              <a:pathLst>
                <a:path w="5005" h="2359" extrusionOk="0">
                  <a:moveTo>
                    <a:pt x="4489" y="0"/>
                  </a:moveTo>
                  <a:cubicBezTo>
                    <a:pt x="4453" y="0"/>
                    <a:pt x="4419" y="8"/>
                    <a:pt x="4388" y="24"/>
                  </a:cubicBezTo>
                  <a:cubicBezTo>
                    <a:pt x="4258" y="89"/>
                    <a:pt x="4215" y="262"/>
                    <a:pt x="4248" y="445"/>
                  </a:cubicBezTo>
                  <a:lnTo>
                    <a:pt x="1" y="2282"/>
                  </a:lnTo>
                  <a:lnTo>
                    <a:pt x="22" y="2358"/>
                  </a:lnTo>
                  <a:lnTo>
                    <a:pt x="4366" y="748"/>
                  </a:lnTo>
                  <a:cubicBezTo>
                    <a:pt x="4457" y="875"/>
                    <a:pt x="4586" y="964"/>
                    <a:pt x="4701" y="964"/>
                  </a:cubicBezTo>
                  <a:cubicBezTo>
                    <a:pt x="4724" y="964"/>
                    <a:pt x="4745" y="961"/>
                    <a:pt x="4766" y="954"/>
                  </a:cubicBezTo>
                  <a:cubicBezTo>
                    <a:pt x="4939" y="899"/>
                    <a:pt x="5004" y="630"/>
                    <a:pt x="4906" y="359"/>
                  </a:cubicBezTo>
                  <a:cubicBezTo>
                    <a:pt x="4819" y="141"/>
                    <a:pt x="4640" y="0"/>
                    <a:pt x="4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00415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E494A-E107-CFE0-967A-27B727CBAE41}"/>
              </a:ext>
            </a:extLst>
          </p:cNvPr>
          <p:cNvSpPr>
            <a:spLocks noGrp="1"/>
          </p:cNvSpPr>
          <p:nvPr>
            <p:ph type="title"/>
          </p:nvPr>
        </p:nvSpPr>
        <p:spPr>
          <a:xfrm>
            <a:off x="763617" y="927824"/>
            <a:ext cx="3653401" cy="1219214"/>
          </a:xfrm>
        </p:spPr>
        <p:txBody>
          <a:bodyPr/>
          <a:lstStyle/>
          <a:p>
            <a:r>
              <a:rPr lang="en-GB" sz="2800"/>
              <a:t> Artist Popularity</a:t>
            </a:r>
            <a:br>
              <a:rPr lang="en-GB" sz="2800"/>
            </a:br>
            <a:r>
              <a:rPr lang="en-GB" sz="2800"/>
              <a:t> (Response)</a:t>
            </a:r>
            <a:br>
              <a:rPr lang="en-GB" sz="2800"/>
            </a:br>
            <a:r>
              <a:rPr lang="en-GB" sz="2800"/>
              <a:t> </a:t>
            </a:r>
            <a:r>
              <a:rPr lang="en-GB" sz="2000"/>
              <a:t>[merged20k.csv]</a:t>
            </a:r>
          </a:p>
        </p:txBody>
      </p:sp>
      <p:sp>
        <p:nvSpPr>
          <p:cNvPr id="5" name="Subtitle 2">
            <a:extLst>
              <a:ext uri="{FF2B5EF4-FFF2-40B4-BE49-F238E27FC236}">
                <a16:creationId xmlns:a16="http://schemas.microsoft.com/office/drawing/2014/main" id="{821A672C-25D7-F642-D4E5-70A42A674559}"/>
              </a:ext>
            </a:extLst>
          </p:cNvPr>
          <p:cNvSpPr txBox="1">
            <a:spLocks/>
          </p:cNvSpPr>
          <p:nvPr/>
        </p:nvSpPr>
        <p:spPr>
          <a:xfrm>
            <a:off x="4819975" y="1293435"/>
            <a:ext cx="3269029" cy="48799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pPr>
              <a:buFont typeface="Arial" panose="020B0604020202020204" pitchFamily="34" charset="0"/>
              <a:buChar char="•"/>
            </a:pPr>
            <a:r>
              <a:rPr lang="en-GB" sz="1500"/>
              <a:t>Relatively </a:t>
            </a:r>
            <a:r>
              <a:rPr lang="en-GB" sz="1500">
                <a:highlight>
                  <a:srgbClr val="009193"/>
                </a:highlight>
              </a:rPr>
              <a:t>balanced distribution</a:t>
            </a:r>
          </a:p>
          <a:p>
            <a:pPr marL="127000" indent="0"/>
            <a:r>
              <a:rPr lang="en-GB" sz="1500"/>
              <a:t>∴ resampling not conducted</a:t>
            </a:r>
          </a:p>
        </p:txBody>
      </p:sp>
      <p:pic>
        <p:nvPicPr>
          <p:cNvPr id="3" name="Picture 2">
            <a:extLst>
              <a:ext uri="{FF2B5EF4-FFF2-40B4-BE49-F238E27FC236}">
                <a16:creationId xmlns:a16="http://schemas.microsoft.com/office/drawing/2014/main" id="{E0D6AC6A-05F3-98FA-94BF-88B20BC34097}"/>
              </a:ext>
            </a:extLst>
          </p:cNvPr>
          <p:cNvPicPr>
            <a:picLocks noChangeAspect="1"/>
          </p:cNvPicPr>
          <p:nvPr/>
        </p:nvPicPr>
        <p:blipFill rotWithShape="1">
          <a:blip r:embed="rId3"/>
          <a:srcRect l="4653" t="77740"/>
          <a:stretch/>
        </p:blipFill>
        <p:spPr>
          <a:xfrm>
            <a:off x="763617" y="2495408"/>
            <a:ext cx="7325387" cy="1878672"/>
          </a:xfrm>
          <a:prstGeom prst="rect">
            <a:avLst/>
          </a:prstGeom>
        </p:spPr>
      </p:pic>
    </p:spTree>
    <p:extLst>
      <p:ext uri="{BB962C8B-B14F-4D97-AF65-F5344CB8AC3E}">
        <p14:creationId xmlns:p14="http://schemas.microsoft.com/office/powerpoint/2010/main" val="2285249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0FB32-F77A-A4BC-2DB0-520667917D89}"/>
              </a:ext>
            </a:extLst>
          </p:cNvPr>
          <p:cNvSpPr>
            <a:spLocks noGrp="1"/>
          </p:cNvSpPr>
          <p:nvPr>
            <p:ph type="title"/>
          </p:nvPr>
        </p:nvSpPr>
        <p:spPr>
          <a:xfrm>
            <a:off x="5736162" y="1424944"/>
            <a:ext cx="2929800" cy="1359549"/>
          </a:xfrm>
        </p:spPr>
        <p:txBody>
          <a:bodyPr/>
          <a:lstStyle/>
          <a:p>
            <a:pPr algn="r"/>
            <a:r>
              <a:rPr lang="en-GB"/>
              <a:t>Artist Genres (Predictor)</a:t>
            </a:r>
            <a:br>
              <a:rPr lang="en-GB"/>
            </a:br>
            <a:r>
              <a:rPr lang="en-GB" sz="2000"/>
              <a:t>[merged20k.csv]</a:t>
            </a:r>
          </a:p>
        </p:txBody>
      </p:sp>
      <p:sp>
        <p:nvSpPr>
          <p:cNvPr id="3" name="Subtitle 2">
            <a:extLst>
              <a:ext uri="{FF2B5EF4-FFF2-40B4-BE49-F238E27FC236}">
                <a16:creationId xmlns:a16="http://schemas.microsoft.com/office/drawing/2014/main" id="{78C15CA0-DC49-8852-EDDC-742C0B4709D7}"/>
              </a:ext>
            </a:extLst>
          </p:cNvPr>
          <p:cNvSpPr>
            <a:spLocks noGrp="1"/>
          </p:cNvSpPr>
          <p:nvPr>
            <p:ph type="subTitle" idx="1"/>
          </p:nvPr>
        </p:nvSpPr>
        <p:spPr>
          <a:xfrm>
            <a:off x="5269424" y="3038781"/>
            <a:ext cx="3466281" cy="533578"/>
          </a:xfrm>
        </p:spPr>
        <p:txBody>
          <a:bodyPr/>
          <a:lstStyle/>
          <a:p>
            <a:pPr algn="r">
              <a:buFont typeface="Arial" panose="020B0604020202020204" pitchFamily="34" charset="0"/>
              <a:buChar char="•"/>
            </a:pPr>
            <a:r>
              <a:rPr lang="en-GB" sz="1400"/>
              <a:t>‘Pop </a:t>
            </a:r>
            <a:r>
              <a:rPr lang="en-GB" sz="1400">
                <a:sym typeface="Wingdings" pitchFamily="2" charset="2"/>
              </a:rPr>
              <a:t> highest count of songs</a:t>
            </a:r>
          </a:p>
          <a:p>
            <a:pPr marL="412750" indent="-285750" algn="r">
              <a:buFont typeface="Arial" panose="020B0604020202020204" pitchFamily="34" charset="0"/>
              <a:buChar char="•"/>
            </a:pPr>
            <a:r>
              <a:rPr lang="en-GB" sz="1400">
                <a:sym typeface="Wingdings" pitchFamily="2" charset="2"/>
              </a:rPr>
              <a:t>Top 10  commonly heard genres</a:t>
            </a:r>
          </a:p>
          <a:p>
            <a:pPr algn="r">
              <a:buFont typeface="Arial" panose="020B0604020202020204" pitchFamily="34" charset="0"/>
              <a:buChar char="•"/>
            </a:pPr>
            <a:endParaRPr lang="en-GB" sz="1400"/>
          </a:p>
        </p:txBody>
      </p:sp>
      <p:pic>
        <p:nvPicPr>
          <p:cNvPr id="7" name="Picture 6">
            <a:extLst>
              <a:ext uri="{FF2B5EF4-FFF2-40B4-BE49-F238E27FC236}">
                <a16:creationId xmlns:a16="http://schemas.microsoft.com/office/drawing/2014/main" id="{03F89035-A4AD-A04C-5FC9-B995AFD531C5}"/>
              </a:ext>
            </a:extLst>
          </p:cNvPr>
          <p:cNvPicPr>
            <a:picLocks noChangeAspect="1"/>
          </p:cNvPicPr>
          <p:nvPr/>
        </p:nvPicPr>
        <p:blipFill>
          <a:blip r:embed="rId3"/>
          <a:stretch>
            <a:fillRect/>
          </a:stretch>
        </p:blipFill>
        <p:spPr>
          <a:xfrm>
            <a:off x="555464" y="859078"/>
            <a:ext cx="5062671" cy="3536081"/>
          </a:xfrm>
          <a:prstGeom prst="rect">
            <a:avLst/>
          </a:prstGeom>
        </p:spPr>
      </p:pic>
    </p:spTree>
    <p:extLst>
      <p:ext uri="{BB962C8B-B14F-4D97-AF65-F5344CB8AC3E}">
        <p14:creationId xmlns:p14="http://schemas.microsoft.com/office/powerpoint/2010/main" val="7295332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2EF9E-4687-CB18-F189-B89974DF1ACC}"/>
              </a:ext>
            </a:extLst>
          </p:cNvPr>
          <p:cNvSpPr>
            <a:spLocks noGrp="1"/>
          </p:cNvSpPr>
          <p:nvPr>
            <p:ph type="title"/>
          </p:nvPr>
        </p:nvSpPr>
        <p:spPr>
          <a:xfrm>
            <a:off x="554390" y="3754294"/>
            <a:ext cx="5389211" cy="778201"/>
          </a:xfrm>
        </p:spPr>
        <p:txBody>
          <a:bodyPr/>
          <a:lstStyle/>
          <a:p>
            <a:r>
              <a:rPr lang="en-GB" sz="2800"/>
              <a:t>Artist Genres </a:t>
            </a:r>
            <a:r>
              <a:rPr lang="en-GB" sz="2800">
                <a:sym typeface="Wingdings" pitchFamily="2" charset="2"/>
              </a:rPr>
              <a:t> Artist Popularity</a:t>
            </a:r>
            <a:br>
              <a:rPr lang="en-GB" sz="2800">
                <a:sym typeface="Wingdings" pitchFamily="2" charset="2"/>
              </a:rPr>
            </a:br>
            <a:r>
              <a:rPr lang="en-GB" sz="2000">
                <a:sym typeface="Wingdings" pitchFamily="2" charset="2"/>
              </a:rPr>
              <a:t>[merged20k.csv]</a:t>
            </a:r>
            <a:endParaRPr lang="en-GB" sz="2000"/>
          </a:p>
        </p:txBody>
      </p:sp>
      <p:pic>
        <p:nvPicPr>
          <p:cNvPr id="4" name="Picture 3">
            <a:extLst>
              <a:ext uri="{FF2B5EF4-FFF2-40B4-BE49-F238E27FC236}">
                <a16:creationId xmlns:a16="http://schemas.microsoft.com/office/drawing/2014/main" id="{54D5952C-8043-BAA1-F966-789A4CE6A82B}"/>
              </a:ext>
            </a:extLst>
          </p:cNvPr>
          <p:cNvPicPr>
            <a:picLocks noChangeAspect="1"/>
          </p:cNvPicPr>
          <p:nvPr/>
        </p:nvPicPr>
        <p:blipFill>
          <a:blip r:embed="rId3"/>
          <a:stretch>
            <a:fillRect/>
          </a:stretch>
        </p:blipFill>
        <p:spPr>
          <a:xfrm>
            <a:off x="535653" y="543530"/>
            <a:ext cx="6210946" cy="3021351"/>
          </a:xfrm>
          <a:prstGeom prst="rect">
            <a:avLst/>
          </a:prstGeom>
        </p:spPr>
      </p:pic>
      <p:sp>
        <p:nvSpPr>
          <p:cNvPr id="5" name="Subtitle 2">
            <a:extLst>
              <a:ext uri="{FF2B5EF4-FFF2-40B4-BE49-F238E27FC236}">
                <a16:creationId xmlns:a16="http://schemas.microsoft.com/office/drawing/2014/main" id="{13348EB1-F80F-840F-CAB3-6FAD713E6E88}"/>
              </a:ext>
            </a:extLst>
          </p:cNvPr>
          <p:cNvSpPr txBox="1">
            <a:spLocks/>
          </p:cNvSpPr>
          <p:nvPr/>
        </p:nvSpPr>
        <p:spPr>
          <a:xfrm>
            <a:off x="6431799" y="1596244"/>
            <a:ext cx="2061274" cy="75949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pPr algn="r">
              <a:buFont typeface="Arial" panose="020B0604020202020204" pitchFamily="34" charset="0"/>
              <a:buChar char="•"/>
            </a:pPr>
            <a:r>
              <a:rPr lang="en-GB" sz="1500"/>
              <a:t>Top 10 genres </a:t>
            </a:r>
            <a:r>
              <a:rPr lang="en-GB" sz="1500">
                <a:highlight>
                  <a:srgbClr val="009193"/>
                </a:highlight>
              </a:rPr>
              <a:t>correspond</a:t>
            </a:r>
            <a:r>
              <a:rPr lang="en-GB" sz="1500"/>
              <a:t> to popular artists</a:t>
            </a:r>
          </a:p>
        </p:txBody>
      </p:sp>
      <p:sp>
        <p:nvSpPr>
          <p:cNvPr id="6" name="Subtitle 2">
            <a:extLst>
              <a:ext uri="{FF2B5EF4-FFF2-40B4-BE49-F238E27FC236}">
                <a16:creationId xmlns:a16="http://schemas.microsoft.com/office/drawing/2014/main" id="{DCFF8529-6D58-6AFE-1E99-CAB602DB5217}"/>
              </a:ext>
            </a:extLst>
          </p:cNvPr>
          <p:cNvSpPr txBox="1">
            <a:spLocks/>
          </p:cNvSpPr>
          <p:nvPr/>
        </p:nvSpPr>
        <p:spPr>
          <a:xfrm>
            <a:off x="6653941" y="2355741"/>
            <a:ext cx="2061274" cy="2509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pPr marL="127000" indent="0" algn="r"/>
            <a:r>
              <a:rPr lang="en-GB" sz="1200"/>
              <a:t>*excluding Australian Rock</a:t>
            </a:r>
          </a:p>
        </p:txBody>
      </p:sp>
    </p:spTree>
    <p:extLst>
      <p:ext uri="{BB962C8B-B14F-4D97-AF65-F5344CB8AC3E}">
        <p14:creationId xmlns:p14="http://schemas.microsoft.com/office/powerpoint/2010/main" val="7183117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0FB32-F77A-A4BC-2DB0-520667917D89}"/>
              </a:ext>
            </a:extLst>
          </p:cNvPr>
          <p:cNvSpPr>
            <a:spLocks noGrp="1"/>
          </p:cNvSpPr>
          <p:nvPr>
            <p:ph type="title"/>
          </p:nvPr>
        </p:nvSpPr>
        <p:spPr>
          <a:xfrm>
            <a:off x="5385661" y="1424944"/>
            <a:ext cx="3285641" cy="1359549"/>
          </a:xfrm>
        </p:spPr>
        <p:txBody>
          <a:bodyPr/>
          <a:lstStyle/>
          <a:p>
            <a:pPr algn="r"/>
            <a:r>
              <a:rPr lang="en-GB"/>
              <a:t>Decade Released (Predictor)</a:t>
            </a:r>
            <a:br>
              <a:rPr lang="en-GB"/>
            </a:br>
            <a:r>
              <a:rPr lang="en-GB" sz="2000"/>
              <a:t>[merged20k.csv]</a:t>
            </a:r>
          </a:p>
        </p:txBody>
      </p:sp>
      <p:sp>
        <p:nvSpPr>
          <p:cNvPr id="3" name="Subtitle 2">
            <a:extLst>
              <a:ext uri="{FF2B5EF4-FFF2-40B4-BE49-F238E27FC236}">
                <a16:creationId xmlns:a16="http://schemas.microsoft.com/office/drawing/2014/main" id="{78C15CA0-DC49-8852-EDDC-742C0B4709D7}"/>
              </a:ext>
            </a:extLst>
          </p:cNvPr>
          <p:cNvSpPr>
            <a:spLocks noGrp="1"/>
          </p:cNvSpPr>
          <p:nvPr>
            <p:ph type="subTitle" idx="1"/>
          </p:nvPr>
        </p:nvSpPr>
        <p:spPr>
          <a:xfrm>
            <a:off x="5269424" y="3038781"/>
            <a:ext cx="3466281" cy="533578"/>
          </a:xfrm>
        </p:spPr>
        <p:txBody>
          <a:bodyPr/>
          <a:lstStyle/>
          <a:p>
            <a:pPr algn="r">
              <a:buFont typeface="Arial" panose="020B0604020202020204" pitchFamily="34" charset="0"/>
              <a:buChar char="•"/>
            </a:pPr>
            <a:r>
              <a:rPr lang="en-GB" sz="1400"/>
              <a:t>2010s </a:t>
            </a:r>
            <a:r>
              <a:rPr lang="en-GB" sz="1400">
                <a:sym typeface="Wingdings" pitchFamily="2" charset="2"/>
              </a:rPr>
              <a:t> majority of songs</a:t>
            </a:r>
          </a:p>
          <a:p>
            <a:pPr marL="412750" indent="-285750" algn="r">
              <a:buFont typeface="Arial" panose="020B0604020202020204" pitchFamily="34" charset="0"/>
              <a:buChar char="•"/>
            </a:pPr>
            <a:r>
              <a:rPr lang="en-GB" sz="1400">
                <a:sym typeface="Wingdings" pitchFamily="2" charset="2"/>
              </a:rPr>
              <a:t>21</a:t>
            </a:r>
            <a:r>
              <a:rPr lang="en-GB" sz="1400" baseline="30000">
                <a:sym typeface="Wingdings" pitchFamily="2" charset="2"/>
              </a:rPr>
              <a:t>st</a:t>
            </a:r>
            <a:r>
              <a:rPr lang="en-GB" sz="1400">
                <a:sym typeface="Wingdings" pitchFamily="2" charset="2"/>
              </a:rPr>
              <a:t> Century  Top 3 decades</a:t>
            </a:r>
          </a:p>
          <a:p>
            <a:pPr algn="r">
              <a:buFont typeface="Arial" panose="020B0604020202020204" pitchFamily="34" charset="0"/>
              <a:buChar char="•"/>
            </a:pPr>
            <a:endParaRPr lang="en-GB" sz="1400"/>
          </a:p>
        </p:txBody>
      </p:sp>
      <p:pic>
        <p:nvPicPr>
          <p:cNvPr id="4" name="Picture 3">
            <a:extLst>
              <a:ext uri="{FF2B5EF4-FFF2-40B4-BE49-F238E27FC236}">
                <a16:creationId xmlns:a16="http://schemas.microsoft.com/office/drawing/2014/main" id="{D075B69D-8F40-3919-4C7C-401CF26DE4F6}"/>
              </a:ext>
            </a:extLst>
          </p:cNvPr>
          <p:cNvPicPr>
            <a:picLocks noChangeAspect="1"/>
          </p:cNvPicPr>
          <p:nvPr/>
        </p:nvPicPr>
        <p:blipFill>
          <a:blip r:embed="rId3"/>
          <a:stretch>
            <a:fillRect/>
          </a:stretch>
        </p:blipFill>
        <p:spPr>
          <a:xfrm>
            <a:off x="472698" y="851330"/>
            <a:ext cx="4733467" cy="3557937"/>
          </a:xfrm>
          <a:prstGeom prst="rect">
            <a:avLst/>
          </a:prstGeom>
        </p:spPr>
      </p:pic>
    </p:spTree>
    <p:extLst>
      <p:ext uri="{BB962C8B-B14F-4D97-AF65-F5344CB8AC3E}">
        <p14:creationId xmlns:p14="http://schemas.microsoft.com/office/powerpoint/2010/main" val="15436639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2EF9E-4687-CB18-F189-B89974DF1ACC}"/>
              </a:ext>
            </a:extLst>
          </p:cNvPr>
          <p:cNvSpPr>
            <a:spLocks noGrp="1"/>
          </p:cNvSpPr>
          <p:nvPr>
            <p:ph type="title"/>
          </p:nvPr>
        </p:nvSpPr>
        <p:spPr>
          <a:xfrm>
            <a:off x="554390" y="3754294"/>
            <a:ext cx="5770541" cy="778201"/>
          </a:xfrm>
        </p:spPr>
        <p:txBody>
          <a:bodyPr/>
          <a:lstStyle/>
          <a:p>
            <a:r>
              <a:rPr lang="en-GB" sz="2800"/>
              <a:t>Decade Released</a:t>
            </a:r>
            <a:r>
              <a:rPr lang="en-GB" sz="2800">
                <a:sym typeface="Wingdings" pitchFamily="2" charset="2"/>
              </a:rPr>
              <a:t> Artist Popularity</a:t>
            </a:r>
            <a:br>
              <a:rPr lang="en-GB" sz="2800">
                <a:sym typeface="Wingdings" pitchFamily="2" charset="2"/>
              </a:rPr>
            </a:br>
            <a:r>
              <a:rPr lang="en-GB" sz="2000">
                <a:sym typeface="Wingdings" pitchFamily="2" charset="2"/>
              </a:rPr>
              <a:t>[merged20k.csv]</a:t>
            </a:r>
            <a:endParaRPr lang="en-GB" sz="2000"/>
          </a:p>
        </p:txBody>
      </p:sp>
      <p:sp>
        <p:nvSpPr>
          <p:cNvPr id="5" name="Subtitle 2">
            <a:extLst>
              <a:ext uri="{FF2B5EF4-FFF2-40B4-BE49-F238E27FC236}">
                <a16:creationId xmlns:a16="http://schemas.microsoft.com/office/drawing/2014/main" id="{13348EB1-F80F-840F-CAB3-6FAD713E6E88}"/>
              </a:ext>
            </a:extLst>
          </p:cNvPr>
          <p:cNvSpPr txBox="1">
            <a:spLocks/>
          </p:cNvSpPr>
          <p:nvPr/>
        </p:nvSpPr>
        <p:spPr>
          <a:xfrm>
            <a:off x="6324931" y="1140421"/>
            <a:ext cx="2283416" cy="75949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pPr algn="r">
              <a:buFont typeface="Arial" panose="020B0604020202020204" pitchFamily="34" charset="0"/>
              <a:buChar char="•"/>
            </a:pPr>
            <a:r>
              <a:rPr lang="en-GB" sz="1500"/>
              <a:t>All decades have </a:t>
            </a:r>
            <a:r>
              <a:rPr lang="en-GB" sz="1500">
                <a:highlight>
                  <a:srgbClr val="009193"/>
                </a:highlight>
              </a:rPr>
              <a:t>similar correlation </a:t>
            </a:r>
            <a:r>
              <a:rPr lang="en-GB" sz="1500"/>
              <a:t>with artist popularity</a:t>
            </a:r>
          </a:p>
        </p:txBody>
      </p:sp>
      <p:pic>
        <p:nvPicPr>
          <p:cNvPr id="3" name="Picture 2">
            <a:extLst>
              <a:ext uri="{FF2B5EF4-FFF2-40B4-BE49-F238E27FC236}">
                <a16:creationId xmlns:a16="http://schemas.microsoft.com/office/drawing/2014/main" id="{14091979-D123-21D0-0F01-DE31DB9FAE8D}"/>
              </a:ext>
            </a:extLst>
          </p:cNvPr>
          <p:cNvPicPr>
            <a:picLocks noChangeAspect="1"/>
          </p:cNvPicPr>
          <p:nvPr/>
        </p:nvPicPr>
        <p:blipFill>
          <a:blip r:embed="rId3"/>
          <a:stretch>
            <a:fillRect/>
          </a:stretch>
        </p:blipFill>
        <p:spPr>
          <a:xfrm>
            <a:off x="535653" y="466041"/>
            <a:ext cx="6118288" cy="3165644"/>
          </a:xfrm>
          <a:prstGeom prst="rect">
            <a:avLst/>
          </a:prstGeom>
        </p:spPr>
      </p:pic>
      <p:cxnSp>
        <p:nvCxnSpPr>
          <p:cNvPr id="8" name="Straight Arrow Connector 7">
            <a:extLst>
              <a:ext uri="{FF2B5EF4-FFF2-40B4-BE49-F238E27FC236}">
                <a16:creationId xmlns:a16="http://schemas.microsoft.com/office/drawing/2014/main" id="{50C79105-FCC8-08DD-2CF1-3E4595C14654}"/>
              </a:ext>
            </a:extLst>
          </p:cNvPr>
          <p:cNvCxnSpPr/>
          <p:nvPr/>
        </p:nvCxnSpPr>
        <p:spPr>
          <a:xfrm>
            <a:off x="7741403" y="1960535"/>
            <a:ext cx="0" cy="643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706094ED-BAA6-E5AD-121C-910C44232106}"/>
              </a:ext>
            </a:extLst>
          </p:cNvPr>
          <p:cNvSpPr txBox="1">
            <a:spLocks/>
          </p:cNvSpPr>
          <p:nvPr/>
        </p:nvSpPr>
        <p:spPr>
          <a:xfrm>
            <a:off x="6733066" y="2679071"/>
            <a:ext cx="1875281" cy="5213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pPr marL="127000" indent="0" algn="r"/>
            <a:r>
              <a:rPr lang="en-GB" sz="1500"/>
              <a:t>seemingly insignificant factor…</a:t>
            </a:r>
          </a:p>
        </p:txBody>
      </p:sp>
      <p:sp>
        <p:nvSpPr>
          <p:cNvPr id="10" name="Subtitle 2">
            <a:extLst>
              <a:ext uri="{FF2B5EF4-FFF2-40B4-BE49-F238E27FC236}">
                <a16:creationId xmlns:a16="http://schemas.microsoft.com/office/drawing/2014/main" id="{7A4F08E8-2A73-C870-26C0-70FCB30E4003}"/>
              </a:ext>
            </a:extLst>
          </p:cNvPr>
          <p:cNvSpPr txBox="1">
            <a:spLocks/>
          </p:cNvSpPr>
          <p:nvPr/>
        </p:nvSpPr>
        <p:spPr>
          <a:xfrm>
            <a:off x="6650403" y="3200400"/>
            <a:ext cx="1875281" cy="75949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pPr marL="127000" indent="0" algn="r"/>
            <a:r>
              <a:rPr lang="en-GB" sz="1500"/>
              <a:t>significance will be explained later – stay tuned!</a:t>
            </a:r>
          </a:p>
        </p:txBody>
      </p:sp>
    </p:spTree>
    <p:extLst>
      <p:ext uri="{BB962C8B-B14F-4D97-AF65-F5344CB8AC3E}">
        <p14:creationId xmlns:p14="http://schemas.microsoft.com/office/powerpoint/2010/main" val="3278931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32"/>
          <p:cNvSpPr txBox="1">
            <a:spLocks noGrp="1"/>
          </p:cNvSpPr>
          <p:nvPr>
            <p:ph type="title"/>
          </p:nvPr>
        </p:nvSpPr>
        <p:spPr>
          <a:xfrm>
            <a:off x="720000" y="445025"/>
            <a:ext cx="77040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Table of Contents</a:t>
            </a:r>
            <a:endParaRPr/>
          </a:p>
        </p:txBody>
      </p:sp>
      <p:sp>
        <p:nvSpPr>
          <p:cNvPr id="628" name="Google Shape;628;p32"/>
          <p:cNvSpPr txBox="1">
            <a:spLocks noGrp="1"/>
          </p:cNvSpPr>
          <p:nvPr>
            <p:ph type="subTitle" idx="2"/>
          </p:nvPr>
        </p:nvSpPr>
        <p:spPr>
          <a:xfrm>
            <a:off x="858741" y="1791399"/>
            <a:ext cx="3256759" cy="916961"/>
          </a:xfrm>
          <a:prstGeom prst="rect">
            <a:avLst/>
          </a:prstGeom>
        </p:spPr>
        <p:txBody>
          <a:bodyPr spcFirstLastPara="1" wrap="square" lIns="0" tIns="0" rIns="0" bIns="0" anchor="t" anchorCtr="0">
            <a:noAutofit/>
          </a:bodyPr>
          <a:lstStyle/>
          <a:p>
            <a:pPr marL="0" lvl="0" indent="0" algn="r" rtl="0">
              <a:spcBef>
                <a:spcPts val="0"/>
              </a:spcBef>
              <a:spcAft>
                <a:spcPts val="1200"/>
              </a:spcAft>
              <a:buNone/>
            </a:pPr>
            <a:r>
              <a:rPr lang="en"/>
              <a:t>Data Extraction and Visualisation</a:t>
            </a:r>
            <a:endParaRPr/>
          </a:p>
        </p:txBody>
      </p:sp>
      <p:sp>
        <p:nvSpPr>
          <p:cNvPr id="630" name="Google Shape;630;p32"/>
          <p:cNvSpPr txBox="1">
            <a:spLocks noGrp="1"/>
          </p:cNvSpPr>
          <p:nvPr>
            <p:ph type="subTitle" idx="4"/>
          </p:nvPr>
        </p:nvSpPr>
        <p:spPr>
          <a:xfrm>
            <a:off x="5028500" y="1791400"/>
            <a:ext cx="2661600" cy="393600"/>
          </a:xfrm>
          <a:prstGeom prst="rect">
            <a:avLst/>
          </a:prstGeom>
        </p:spPr>
        <p:txBody>
          <a:bodyPr spcFirstLastPara="1" wrap="square" lIns="0" tIns="0" rIns="0" bIns="0" anchor="t" anchorCtr="0">
            <a:noAutofit/>
          </a:bodyPr>
          <a:lstStyle/>
          <a:p>
            <a:pPr marL="0" lvl="0" indent="0" algn="l" rtl="0">
              <a:spcBef>
                <a:spcPts val="0"/>
              </a:spcBef>
              <a:spcAft>
                <a:spcPts val="1200"/>
              </a:spcAft>
              <a:buNone/>
            </a:pPr>
            <a:r>
              <a:rPr lang="en"/>
              <a:t>Data Resampling</a:t>
            </a:r>
            <a:endParaRPr/>
          </a:p>
        </p:txBody>
      </p:sp>
      <p:sp>
        <p:nvSpPr>
          <p:cNvPr id="631" name="Google Shape;631;p32"/>
          <p:cNvSpPr txBox="1">
            <a:spLocks noGrp="1"/>
          </p:cNvSpPr>
          <p:nvPr>
            <p:ph type="title" idx="5"/>
          </p:nvPr>
        </p:nvSpPr>
        <p:spPr>
          <a:xfrm>
            <a:off x="2282800" y="1056088"/>
            <a:ext cx="1832700" cy="7353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
              <a:t>01</a:t>
            </a:r>
            <a:endParaRPr/>
          </a:p>
        </p:txBody>
      </p:sp>
      <p:sp>
        <p:nvSpPr>
          <p:cNvPr id="632" name="Google Shape;632;p32"/>
          <p:cNvSpPr txBox="1">
            <a:spLocks noGrp="1"/>
          </p:cNvSpPr>
          <p:nvPr>
            <p:ph type="title" idx="6"/>
          </p:nvPr>
        </p:nvSpPr>
        <p:spPr>
          <a:xfrm>
            <a:off x="5028500" y="1056088"/>
            <a:ext cx="1832700" cy="735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02</a:t>
            </a:r>
            <a:endParaRPr/>
          </a:p>
        </p:txBody>
      </p:sp>
      <p:sp>
        <p:nvSpPr>
          <p:cNvPr id="634" name="Google Shape;634;p32"/>
          <p:cNvSpPr txBox="1">
            <a:spLocks noGrp="1"/>
          </p:cNvSpPr>
          <p:nvPr>
            <p:ph type="subTitle" idx="8"/>
          </p:nvPr>
        </p:nvSpPr>
        <p:spPr>
          <a:xfrm>
            <a:off x="1453900" y="3612650"/>
            <a:ext cx="2661600" cy="393600"/>
          </a:xfrm>
          <a:prstGeom prst="rect">
            <a:avLst/>
          </a:prstGeom>
        </p:spPr>
        <p:txBody>
          <a:bodyPr spcFirstLastPara="1" wrap="square" lIns="0" tIns="0" rIns="0" bIns="0" anchor="t" anchorCtr="0">
            <a:noAutofit/>
          </a:bodyPr>
          <a:lstStyle/>
          <a:p>
            <a:pPr marL="0" lvl="0" indent="0" algn="r" rtl="0">
              <a:spcBef>
                <a:spcPts val="0"/>
              </a:spcBef>
              <a:spcAft>
                <a:spcPts val="1200"/>
              </a:spcAft>
              <a:buNone/>
            </a:pPr>
            <a:r>
              <a:rPr lang="en-US"/>
              <a:t>Predicting Popularity From Audio Features </a:t>
            </a:r>
            <a:endParaRPr/>
          </a:p>
        </p:txBody>
      </p:sp>
      <p:sp>
        <p:nvSpPr>
          <p:cNvPr id="636" name="Google Shape;636;p32"/>
          <p:cNvSpPr txBox="1">
            <a:spLocks noGrp="1"/>
          </p:cNvSpPr>
          <p:nvPr>
            <p:ph type="subTitle" idx="13"/>
          </p:nvPr>
        </p:nvSpPr>
        <p:spPr>
          <a:xfrm>
            <a:off x="5028500" y="3612650"/>
            <a:ext cx="3395500" cy="393600"/>
          </a:xfrm>
          <a:prstGeom prst="rect">
            <a:avLst/>
          </a:prstGeom>
        </p:spPr>
        <p:txBody>
          <a:bodyPr spcFirstLastPara="1" wrap="square" lIns="0" tIns="0" rIns="0" bIns="0" anchor="t" anchorCtr="0">
            <a:noAutofit/>
          </a:bodyPr>
          <a:lstStyle/>
          <a:p>
            <a:pPr marL="0" lvl="0" indent="0" algn="l" rtl="0">
              <a:spcBef>
                <a:spcPts val="0"/>
              </a:spcBef>
              <a:spcAft>
                <a:spcPts val="1200"/>
              </a:spcAft>
              <a:buNone/>
            </a:pPr>
            <a:r>
              <a:rPr lang="en"/>
              <a:t>Predicting Popularity From Artist, Genre, and Date</a:t>
            </a:r>
            <a:endParaRPr/>
          </a:p>
        </p:txBody>
      </p:sp>
      <p:sp>
        <p:nvSpPr>
          <p:cNvPr id="637" name="Google Shape;637;p32"/>
          <p:cNvSpPr txBox="1">
            <a:spLocks noGrp="1"/>
          </p:cNvSpPr>
          <p:nvPr>
            <p:ph type="title" idx="14"/>
          </p:nvPr>
        </p:nvSpPr>
        <p:spPr>
          <a:xfrm>
            <a:off x="2282800" y="2877338"/>
            <a:ext cx="1832700" cy="7353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
              <a:t>03</a:t>
            </a:r>
            <a:endParaRPr/>
          </a:p>
        </p:txBody>
      </p:sp>
      <p:sp>
        <p:nvSpPr>
          <p:cNvPr id="638" name="Google Shape;638;p32"/>
          <p:cNvSpPr txBox="1">
            <a:spLocks noGrp="1"/>
          </p:cNvSpPr>
          <p:nvPr>
            <p:ph type="title" idx="15"/>
          </p:nvPr>
        </p:nvSpPr>
        <p:spPr>
          <a:xfrm>
            <a:off x="5028500" y="2877338"/>
            <a:ext cx="1832700" cy="735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04</a:t>
            </a:r>
            <a:endParaRPr/>
          </a:p>
        </p:txBody>
      </p:sp>
      <p:cxnSp>
        <p:nvCxnSpPr>
          <p:cNvPr id="639" name="Google Shape;639;p32"/>
          <p:cNvCxnSpPr/>
          <p:nvPr/>
        </p:nvCxnSpPr>
        <p:spPr>
          <a:xfrm rot="10800000">
            <a:off x="353975" y="1448550"/>
            <a:ext cx="3020400" cy="0"/>
          </a:xfrm>
          <a:prstGeom prst="straightConnector1">
            <a:avLst/>
          </a:prstGeom>
          <a:noFill/>
          <a:ln w="9525" cap="flat" cmpd="sng">
            <a:solidFill>
              <a:schemeClr val="lt1"/>
            </a:solidFill>
            <a:prstDash val="solid"/>
            <a:round/>
            <a:headEnd type="none" w="med" len="med"/>
            <a:tailEnd type="none" w="med" len="med"/>
          </a:ln>
        </p:spPr>
      </p:cxnSp>
      <p:cxnSp>
        <p:nvCxnSpPr>
          <p:cNvPr id="640" name="Google Shape;640;p32"/>
          <p:cNvCxnSpPr/>
          <p:nvPr/>
        </p:nvCxnSpPr>
        <p:spPr>
          <a:xfrm rot="10800000">
            <a:off x="353975" y="3245000"/>
            <a:ext cx="3020400" cy="0"/>
          </a:xfrm>
          <a:prstGeom prst="straightConnector1">
            <a:avLst/>
          </a:prstGeom>
          <a:noFill/>
          <a:ln w="9525" cap="flat" cmpd="sng">
            <a:solidFill>
              <a:schemeClr val="lt1"/>
            </a:solidFill>
            <a:prstDash val="solid"/>
            <a:round/>
            <a:headEnd type="none" w="med" len="med"/>
            <a:tailEnd type="none" w="med" len="med"/>
          </a:ln>
        </p:spPr>
      </p:cxnSp>
      <p:cxnSp>
        <p:nvCxnSpPr>
          <p:cNvPr id="641" name="Google Shape;641;p32"/>
          <p:cNvCxnSpPr/>
          <p:nvPr/>
        </p:nvCxnSpPr>
        <p:spPr>
          <a:xfrm rot="10800000">
            <a:off x="5775200" y="1448550"/>
            <a:ext cx="3020400" cy="0"/>
          </a:xfrm>
          <a:prstGeom prst="straightConnector1">
            <a:avLst/>
          </a:prstGeom>
          <a:noFill/>
          <a:ln w="9525" cap="flat" cmpd="sng">
            <a:solidFill>
              <a:schemeClr val="lt1"/>
            </a:solidFill>
            <a:prstDash val="solid"/>
            <a:round/>
            <a:headEnd type="none" w="med" len="med"/>
            <a:tailEnd type="none" w="med" len="med"/>
          </a:ln>
        </p:spPr>
      </p:cxnSp>
      <p:cxnSp>
        <p:nvCxnSpPr>
          <p:cNvPr id="642" name="Google Shape;642;p32"/>
          <p:cNvCxnSpPr/>
          <p:nvPr/>
        </p:nvCxnSpPr>
        <p:spPr>
          <a:xfrm rot="10800000">
            <a:off x="5775200" y="3245000"/>
            <a:ext cx="3020400" cy="0"/>
          </a:xfrm>
          <a:prstGeom prst="straightConnector1">
            <a:avLst/>
          </a:prstGeom>
          <a:noFill/>
          <a:ln w="9525" cap="flat" cmpd="sng">
            <a:solidFill>
              <a:schemeClr val="lt1"/>
            </a:solidFill>
            <a:prstDash val="solid"/>
            <a:round/>
            <a:headEnd type="none" w="med" len="med"/>
            <a:tailEnd type="none" w="med" len="med"/>
          </a:ln>
        </p:spPr>
      </p:cxnSp>
      <p:grpSp>
        <p:nvGrpSpPr>
          <p:cNvPr id="643" name="Google Shape;643;p32"/>
          <p:cNvGrpSpPr/>
          <p:nvPr/>
        </p:nvGrpSpPr>
        <p:grpSpPr>
          <a:xfrm>
            <a:off x="4360365" y="1248643"/>
            <a:ext cx="423256" cy="393587"/>
            <a:chOff x="2287525" y="3243650"/>
            <a:chExt cx="571350" cy="531300"/>
          </a:xfrm>
        </p:grpSpPr>
        <p:sp>
          <p:nvSpPr>
            <p:cNvPr id="644" name="Google Shape;644;p32"/>
            <p:cNvSpPr/>
            <p:nvPr/>
          </p:nvSpPr>
          <p:spPr>
            <a:xfrm>
              <a:off x="2287525" y="3243650"/>
              <a:ext cx="571350" cy="531300"/>
            </a:xfrm>
            <a:custGeom>
              <a:avLst/>
              <a:gdLst/>
              <a:ahLst/>
              <a:cxnLst/>
              <a:rect l="l" t="t" r="r" b="b"/>
              <a:pathLst>
                <a:path w="22854" h="21252" extrusionOk="0">
                  <a:moveTo>
                    <a:pt x="11892" y="0"/>
                  </a:moveTo>
                  <a:cubicBezTo>
                    <a:pt x="11513" y="0"/>
                    <a:pt x="11123" y="38"/>
                    <a:pt x="10730" y="111"/>
                  </a:cubicBezTo>
                  <a:cubicBezTo>
                    <a:pt x="8386" y="555"/>
                    <a:pt x="6657" y="2111"/>
                    <a:pt x="6592" y="4639"/>
                  </a:cubicBezTo>
                  <a:cubicBezTo>
                    <a:pt x="6343" y="4574"/>
                    <a:pt x="6083" y="4531"/>
                    <a:pt x="5835" y="4510"/>
                  </a:cubicBezTo>
                  <a:cubicBezTo>
                    <a:pt x="5578" y="4485"/>
                    <a:pt x="5330" y="4473"/>
                    <a:pt x="5090" y="4473"/>
                  </a:cubicBezTo>
                  <a:cubicBezTo>
                    <a:pt x="2093" y="4473"/>
                    <a:pt x="446" y="6359"/>
                    <a:pt x="216" y="8821"/>
                  </a:cubicBezTo>
                  <a:cubicBezTo>
                    <a:pt x="0" y="11090"/>
                    <a:pt x="1070" y="13111"/>
                    <a:pt x="3555" y="13856"/>
                  </a:cubicBezTo>
                  <a:cubicBezTo>
                    <a:pt x="3425" y="14072"/>
                    <a:pt x="3307" y="14288"/>
                    <a:pt x="3220" y="14516"/>
                  </a:cubicBezTo>
                  <a:cubicBezTo>
                    <a:pt x="1924" y="17616"/>
                    <a:pt x="3372" y="19918"/>
                    <a:pt x="5932" y="20869"/>
                  </a:cubicBezTo>
                  <a:cubicBezTo>
                    <a:pt x="6612" y="21120"/>
                    <a:pt x="7301" y="21252"/>
                    <a:pt x="7970" y="21252"/>
                  </a:cubicBezTo>
                  <a:cubicBezTo>
                    <a:pt x="9462" y="21252"/>
                    <a:pt x="10859" y="20598"/>
                    <a:pt x="11843" y="19151"/>
                  </a:cubicBezTo>
                  <a:cubicBezTo>
                    <a:pt x="12027" y="19335"/>
                    <a:pt x="12211" y="19497"/>
                    <a:pt x="12405" y="19648"/>
                  </a:cubicBezTo>
                  <a:cubicBezTo>
                    <a:pt x="13529" y="20482"/>
                    <a:pt x="14645" y="20852"/>
                    <a:pt x="15684" y="20852"/>
                  </a:cubicBezTo>
                  <a:cubicBezTo>
                    <a:pt x="17165" y="20852"/>
                    <a:pt x="18490" y="20101"/>
                    <a:pt x="19461" y="18870"/>
                  </a:cubicBezTo>
                  <a:cubicBezTo>
                    <a:pt x="20877" y="17066"/>
                    <a:pt x="21082" y="14829"/>
                    <a:pt x="19396" y="12948"/>
                  </a:cubicBezTo>
                  <a:cubicBezTo>
                    <a:pt x="19634" y="12830"/>
                    <a:pt x="19850" y="12700"/>
                    <a:pt x="20044" y="12559"/>
                  </a:cubicBezTo>
                  <a:cubicBezTo>
                    <a:pt x="22811" y="10604"/>
                    <a:pt x="22854" y="7946"/>
                    <a:pt x="21223" y="5860"/>
                  </a:cubicBezTo>
                  <a:cubicBezTo>
                    <a:pt x="20256" y="4611"/>
                    <a:pt x="18911" y="3846"/>
                    <a:pt x="17398" y="3846"/>
                  </a:cubicBezTo>
                  <a:cubicBezTo>
                    <a:pt x="17118" y="3846"/>
                    <a:pt x="16833" y="3872"/>
                    <a:pt x="16543" y="3926"/>
                  </a:cubicBezTo>
                  <a:cubicBezTo>
                    <a:pt x="15954" y="1238"/>
                    <a:pt x="14079"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2"/>
            <p:cNvSpPr/>
            <p:nvPr/>
          </p:nvSpPr>
          <p:spPr>
            <a:xfrm>
              <a:off x="2607625" y="3501675"/>
              <a:ext cx="132150" cy="25200"/>
            </a:xfrm>
            <a:custGeom>
              <a:avLst/>
              <a:gdLst/>
              <a:ahLst/>
              <a:cxnLst/>
              <a:rect l="l" t="t" r="r" b="b"/>
              <a:pathLst>
                <a:path w="5286" h="1008" extrusionOk="0">
                  <a:moveTo>
                    <a:pt x="4951" y="1"/>
                  </a:moveTo>
                  <a:cubicBezTo>
                    <a:pt x="4943" y="1"/>
                    <a:pt x="4936" y="1"/>
                    <a:pt x="4928" y="2"/>
                  </a:cubicBezTo>
                  <a:cubicBezTo>
                    <a:pt x="4777" y="12"/>
                    <a:pt x="4669" y="164"/>
                    <a:pt x="4637" y="348"/>
                  </a:cubicBezTo>
                  <a:lnTo>
                    <a:pt x="1" y="531"/>
                  </a:lnTo>
                  <a:cubicBezTo>
                    <a:pt x="1" y="564"/>
                    <a:pt x="12" y="585"/>
                    <a:pt x="12" y="607"/>
                  </a:cubicBezTo>
                  <a:lnTo>
                    <a:pt x="4637" y="672"/>
                  </a:lnTo>
                  <a:cubicBezTo>
                    <a:pt x="4680" y="855"/>
                    <a:pt x="4788" y="996"/>
                    <a:pt x="4939" y="1006"/>
                  </a:cubicBezTo>
                  <a:cubicBezTo>
                    <a:pt x="4947" y="1007"/>
                    <a:pt x="4955" y="1008"/>
                    <a:pt x="4962" y="1008"/>
                  </a:cubicBezTo>
                  <a:cubicBezTo>
                    <a:pt x="5127" y="1008"/>
                    <a:pt x="5285" y="788"/>
                    <a:pt x="5285" y="499"/>
                  </a:cubicBezTo>
                  <a:cubicBezTo>
                    <a:pt x="5274" y="220"/>
                    <a:pt x="5116" y="1"/>
                    <a:pt x="4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2"/>
            <p:cNvSpPr/>
            <p:nvPr/>
          </p:nvSpPr>
          <p:spPr>
            <a:xfrm>
              <a:off x="2605200" y="3527900"/>
              <a:ext cx="126450" cy="56450"/>
            </a:xfrm>
            <a:custGeom>
              <a:avLst/>
              <a:gdLst/>
              <a:ahLst/>
              <a:cxnLst/>
              <a:rect l="l" t="t" r="r" b="b"/>
              <a:pathLst>
                <a:path w="5058" h="2258" extrusionOk="0">
                  <a:moveTo>
                    <a:pt x="22" y="1"/>
                  </a:moveTo>
                  <a:cubicBezTo>
                    <a:pt x="11" y="22"/>
                    <a:pt x="11" y="55"/>
                    <a:pt x="1" y="77"/>
                  </a:cubicBezTo>
                  <a:lnTo>
                    <a:pt x="4301" y="1806"/>
                  </a:lnTo>
                  <a:cubicBezTo>
                    <a:pt x="4269" y="2000"/>
                    <a:pt x="4323" y="2173"/>
                    <a:pt x="4453" y="2238"/>
                  </a:cubicBezTo>
                  <a:cubicBezTo>
                    <a:pt x="4479" y="2251"/>
                    <a:pt x="4508" y="2257"/>
                    <a:pt x="4538" y="2257"/>
                  </a:cubicBezTo>
                  <a:cubicBezTo>
                    <a:pt x="4685" y="2257"/>
                    <a:pt x="4869" y="2113"/>
                    <a:pt x="4950" y="1881"/>
                  </a:cubicBezTo>
                  <a:cubicBezTo>
                    <a:pt x="5058" y="1611"/>
                    <a:pt x="4982" y="1341"/>
                    <a:pt x="4799" y="1297"/>
                  </a:cubicBezTo>
                  <a:cubicBezTo>
                    <a:pt x="4778" y="1290"/>
                    <a:pt x="4756" y="1287"/>
                    <a:pt x="4734" y="1287"/>
                  </a:cubicBezTo>
                  <a:cubicBezTo>
                    <a:pt x="4618" y="1287"/>
                    <a:pt x="4491" y="1378"/>
                    <a:pt x="4410" y="1514"/>
                  </a:cubicBez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2"/>
            <p:cNvSpPr/>
            <p:nvPr/>
          </p:nvSpPr>
          <p:spPr>
            <a:xfrm>
              <a:off x="2598175" y="3539525"/>
              <a:ext cx="104575" cy="93625"/>
            </a:xfrm>
            <a:custGeom>
              <a:avLst/>
              <a:gdLst/>
              <a:ahLst/>
              <a:cxnLst/>
              <a:rect l="l" t="t" r="r" b="b"/>
              <a:pathLst>
                <a:path w="4183" h="3745" extrusionOk="0">
                  <a:moveTo>
                    <a:pt x="44" y="1"/>
                  </a:moveTo>
                  <a:cubicBezTo>
                    <a:pt x="22" y="22"/>
                    <a:pt x="11" y="44"/>
                    <a:pt x="1" y="54"/>
                  </a:cubicBezTo>
                  <a:lnTo>
                    <a:pt x="3383" y="3221"/>
                  </a:lnTo>
                  <a:cubicBezTo>
                    <a:pt x="3286" y="3394"/>
                    <a:pt x="3264" y="3567"/>
                    <a:pt x="3372" y="3675"/>
                  </a:cubicBezTo>
                  <a:cubicBezTo>
                    <a:pt x="3415" y="3721"/>
                    <a:pt x="3479" y="3744"/>
                    <a:pt x="3552" y="3744"/>
                  </a:cubicBezTo>
                  <a:cubicBezTo>
                    <a:pt x="3682" y="3744"/>
                    <a:pt x="3842" y="3672"/>
                    <a:pt x="3966" y="3534"/>
                  </a:cubicBezTo>
                  <a:cubicBezTo>
                    <a:pt x="4161" y="3307"/>
                    <a:pt x="4182" y="3026"/>
                    <a:pt x="4042" y="2918"/>
                  </a:cubicBezTo>
                  <a:cubicBezTo>
                    <a:pt x="3998" y="2887"/>
                    <a:pt x="3947" y="2872"/>
                    <a:pt x="3892" y="2872"/>
                  </a:cubicBezTo>
                  <a:cubicBezTo>
                    <a:pt x="3797" y="2872"/>
                    <a:pt x="3691" y="2915"/>
                    <a:pt x="3588" y="2983"/>
                  </a:cubicBezTo>
                  <a:lnTo>
                    <a:pt x="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2"/>
            <p:cNvSpPr/>
            <p:nvPr/>
          </p:nvSpPr>
          <p:spPr>
            <a:xfrm>
              <a:off x="2587375" y="3547900"/>
              <a:ext cx="70800" cy="119675"/>
            </a:xfrm>
            <a:custGeom>
              <a:avLst/>
              <a:gdLst/>
              <a:ahLst/>
              <a:cxnLst/>
              <a:rect l="l" t="t" r="r" b="b"/>
              <a:pathLst>
                <a:path w="2832" h="4787" extrusionOk="0">
                  <a:moveTo>
                    <a:pt x="76" y="0"/>
                  </a:moveTo>
                  <a:cubicBezTo>
                    <a:pt x="54" y="12"/>
                    <a:pt x="33" y="22"/>
                    <a:pt x="1" y="33"/>
                  </a:cubicBezTo>
                  <a:lnTo>
                    <a:pt x="2010" y="4204"/>
                  </a:lnTo>
                  <a:cubicBezTo>
                    <a:pt x="1859" y="4334"/>
                    <a:pt x="1783" y="4495"/>
                    <a:pt x="1838" y="4625"/>
                  </a:cubicBezTo>
                  <a:cubicBezTo>
                    <a:pt x="1877" y="4730"/>
                    <a:pt x="1995" y="4787"/>
                    <a:pt x="2140" y="4787"/>
                  </a:cubicBezTo>
                  <a:cubicBezTo>
                    <a:pt x="2235" y="4787"/>
                    <a:pt x="2340" y="4763"/>
                    <a:pt x="2443" y="4712"/>
                  </a:cubicBezTo>
                  <a:cubicBezTo>
                    <a:pt x="2712" y="4582"/>
                    <a:pt x="2832" y="4312"/>
                    <a:pt x="2734" y="4161"/>
                  </a:cubicBezTo>
                  <a:cubicBezTo>
                    <a:pt x="2682" y="4079"/>
                    <a:pt x="2579" y="4038"/>
                    <a:pt x="2460" y="4038"/>
                  </a:cubicBezTo>
                  <a:cubicBezTo>
                    <a:pt x="2406" y="4038"/>
                    <a:pt x="2349" y="4047"/>
                    <a:pt x="2291" y="4063"/>
                  </a:cubicBezTo>
                  <a:lnTo>
                    <a:pt x="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2"/>
            <p:cNvSpPr/>
            <p:nvPr/>
          </p:nvSpPr>
          <p:spPr>
            <a:xfrm>
              <a:off x="2574675" y="3551950"/>
              <a:ext cx="27325" cy="131375"/>
            </a:xfrm>
            <a:custGeom>
              <a:avLst/>
              <a:gdLst/>
              <a:ahLst/>
              <a:cxnLst/>
              <a:rect l="l" t="t" r="r" b="b"/>
              <a:pathLst>
                <a:path w="1093" h="5255" extrusionOk="0">
                  <a:moveTo>
                    <a:pt x="76" y="1"/>
                  </a:moveTo>
                  <a:cubicBezTo>
                    <a:pt x="55" y="1"/>
                    <a:pt x="22" y="11"/>
                    <a:pt x="0" y="11"/>
                  </a:cubicBezTo>
                  <a:lnTo>
                    <a:pt x="368" y="4626"/>
                  </a:lnTo>
                  <a:cubicBezTo>
                    <a:pt x="184" y="4679"/>
                    <a:pt x="55" y="4809"/>
                    <a:pt x="55" y="4950"/>
                  </a:cubicBezTo>
                  <a:cubicBezTo>
                    <a:pt x="55" y="5121"/>
                    <a:pt x="270" y="5255"/>
                    <a:pt x="536" y="5255"/>
                  </a:cubicBezTo>
                  <a:cubicBezTo>
                    <a:pt x="555" y="5255"/>
                    <a:pt x="575" y="5254"/>
                    <a:pt x="595" y="5252"/>
                  </a:cubicBezTo>
                  <a:cubicBezTo>
                    <a:pt x="886" y="5209"/>
                    <a:pt x="1092" y="5025"/>
                    <a:pt x="1059" y="4852"/>
                  </a:cubicBezTo>
                  <a:cubicBezTo>
                    <a:pt x="1027" y="4712"/>
                    <a:pt x="876" y="4614"/>
                    <a:pt x="682" y="4593"/>
                  </a:cubicBezTo>
                  <a:lnTo>
                    <a:pt x="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2"/>
            <p:cNvSpPr/>
            <p:nvPr/>
          </p:nvSpPr>
          <p:spPr>
            <a:xfrm>
              <a:off x="2516600" y="3550875"/>
              <a:ext cx="47025" cy="128075"/>
            </a:xfrm>
            <a:custGeom>
              <a:avLst/>
              <a:gdLst/>
              <a:ahLst/>
              <a:cxnLst/>
              <a:rect l="l" t="t" r="r" b="b"/>
              <a:pathLst>
                <a:path w="1881" h="5123" extrusionOk="0">
                  <a:moveTo>
                    <a:pt x="1805" y="1"/>
                  </a:moveTo>
                  <a:lnTo>
                    <a:pt x="465" y="4441"/>
                  </a:lnTo>
                  <a:cubicBezTo>
                    <a:pt x="444" y="4439"/>
                    <a:pt x="423" y="4438"/>
                    <a:pt x="403" y="4438"/>
                  </a:cubicBezTo>
                  <a:cubicBezTo>
                    <a:pt x="244" y="4438"/>
                    <a:pt x="104" y="4511"/>
                    <a:pt x="65" y="4625"/>
                  </a:cubicBezTo>
                  <a:cubicBezTo>
                    <a:pt x="1" y="4787"/>
                    <a:pt x="173" y="5025"/>
                    <a:pt x="454" y="5101"/>
                  </a:cubicBezTo>
                  <a:cubicBezTo>
                    <a:pt x="519" y="5115"/>
                    <a:pt x="583" y="5122"/>
                    <a:pt x="642" y="5122"/>
                  </a:cubicBezTo>
                  <a:cubicBezTo>
                    <a:pt x="850" y="5122"/>
                    <a:pt x="1012" y="5038"/>
                    <a:pt x="1038" y="4895"/>
                  </a:cubicBezTo>
                  <a:cubicBezTo>
                    <a:pt x="1059" y="4755"/>
                    <a:pt x="951" y="4604"/>
                    <a:pt x="779" y="4517"/>
                  </a:cubicBezTo>
                  <a:lnTo>
                    <a:pt x="1881" y="11"/>
                  </a:lnTo>
                  <a:lnTo>
                    <a:pt x="18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2"/>
            <p:cNvSpPr/>
            <p:nvPr/>
          </p:nvSpPr>
          <p:spPr>
            <a:xfrm>
              <a:off x="2464725" y="3544650"/>
              <a:ext cx="86750" cy="110250"/>
            </a:xfrm>
            <a:custGeom>
              <a:avLst/>
              <a:gdLst/>
              <a:ahLst/>
              <a:cxnLst/>
              <a:rect l="l" t="t" r="r" b="b"/>
              <a:pathLst>
                <a:path w="3470" h="4410" extrusionOk="0">
                  <a:moveTo>
                    <a:pt x="3404" y="1"/>
                  </a:moveTo>
                  <a:lnTo>
                    <a:pt x="563" y="3664"/>
                  </a:lnTo>
                  <a:cubicBezTo>
                    <a:pt x="484" y="3630"/>
                    <a:pt x="405" y="3611"/>
                    <a:pt x="333" y="3611"/>
                  </a:cubicBezTo>
                  <a:cubicBezTo>
                    <a:pt x="248" y="3611"/>
                    <a:pt x="172" y="3637"/>
                    <a:pt x="119" y="3696"/>
                  </a:cubicBezTo>
                  <a:cubicBezTo>
                    <a:pt x="1" y="3826"/>
                    <a:pt x="76" y="4107"/>
                    <a:pt x="314" y="4269"/>
                  </a:cubicBezTo>
                  <a:cubicBezTo>
                    <a:pt x="436" y="4364"/>
                    <a:pt x="570" y="4410"/>
                    <a:pt x="685" y="4410"/>
                  </a:cubicBezTo>
                  <a:cubicBezTo>
                    <a:pt x="793" y="4410"/>
                    <a:pt x="883" y="4369"/>
                    <a:pt x="930" y="4291"/>
                  </a:cubicBezTo>
                  <a:cubicBezTo>
                    <a:pt x="1005" y="4172"/>
                    <a:pt x="941" y="3999"/>
                    <a:pt x="822" y="3847"/>
                  </a:cubicBezTo>
                  <a:lnTo>
                    <a:pt x="3469" y="44"/>
                  </a:lnTo>
                  <a:cubicBezTo>
                    <a:pt x="3447" y="34"/>
                    <a:pt x="3426" y="12"/>
                    <a:pt x="3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2"/>
            <p:cNvSpPr/>
            <p:nvPr/>
          </p:nvSpPr>
          <p:spPr>
            <a:xfrm>
              <a:off x="2426375" y="3534925"/>
              <a:ext cx="115650" cy="78650"/>
            </a:xfrm>
            <a:custGeom>
              <a:avLst/>
              <a:gdLst/>
              <a:ahLst/>
              <a:cxnLst/>
              <a:rect l="l" t="t" r="r" b="b"/>
              <a:pathLst>
                <a:path w="4626" h="3146" extrusionOk="0">
                  <a:moveTo>
                    <a:pt x="4592" y="1"/>
                  </a:moveTo>
                  <a:lnTo>
                    <a:pt x="616" y="2378"/>
                  </a:lnTo>
                  <a:cubicBezTo>
                    <a:pt x="513" y="2283"/>
                    <a:pt x="399" y="2223"/>
                    <a:pt x="294" y="2223"/>
                  </a:cubicBezTo>
                  <a:cubicBezTo>
                    <a:pt x="256" y="2223"/>
                    <a:pt x="218" y="2231"/>
                    <a:pt x="184" y="2248"/>
                  </a:cubicBezTo>
                  <a:cubicBezTo>
                    <a:pt x="22" y="2335"/>
                    <a:pt x="0" y="2616"/>
                    <a:pt x="162" y="2865"/>
                  </a:cubicBezTo>
                  <a:cubicBezTo>
                    <a:pt x="272" y="3045"/>
                    <a:pt x="445" y="3146"/>
                    <a:pt x="585" y="3146"/>
                  </a:cubicBezTo>
                  <a:cubicBezTo>
                    <a:pt x="638" y="3146"/>
                    <a:pt x="686" y="3132"/>
                    <a:pt x="724" y="3102"/>
                  </a:cubicBezTo>
                  <a:cubicBezTo>
                    <a:pt x="843" y="3016"/>
                    <a:pt x="854" y="2832"/>
                    <a:pt x="789" y="2648"/>
                  </a:cubicBezTo>
                  <a:lnTo>
                    <a:pt x="4625" y="65"/>
                  </a:lnTo>
                  <a:lnTo>
                    <a:pt x="45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2"/>
            <p:cNvSpPr/>
            <p:nvPr/>
          </p:nvSpPr>
          <p:spPr>
            <a:xfrm>
              <a:off x="2406100" y="3522500"/>
              <a:ext cx="130775" cy="37750"/>
            </a:xfrm>
            <a:custGeom>
              <a:avLst/>
              <a:gdLst/>
              <a:ahLst/>
              <a:cxnLst/>
              <a:rect l="l" t="t" r="r" b="b"/>
              <a:pathLst>
                <a:path w="5231" h="1510" extrusionOk="0">
                  <a:moveTo>
                    <a:pt x="5220" y="1"/>
                  </a:moveTo>
                  <a:lnTo>
                    <a:pt x="649" y="790"/>
                  </a:lnTo>
                  <a:cubicBezTo>
                    <a:pt x="587" y="624"/>
                    <a:pt x="456" y="508"/>
                    <a:pt x="312" y="508"/>
                  </a:cubicBezTo>
                  <a:cubicBezTo>
                    <a:pt x="306" y="508"/>
                    <a:pt x="299" y="508"/>
                    <a:pt x="293" y="509"/>
                  </a:cubicBezTo>
                  <a:cubicBezTo>
                    <a:pt x="120" y="531"/>
                    <a:pt x="1" y="790"/>
                    <a:pt x="55" y="1081"/>
                  </a:cubicBezTo>
                  <a:cubicBezTo>
                    <a:pt x="114" y="1335"/>
                    <a:pt x="286" y="1509"/>
                    <a:pt x="446" y="1509"/>
                  </a:cubicBezTo>
                  <a:cubicBezTo>
                    <a:pt x="464" y="1509"/>
                    <a:pt x="481" y="1507"/>
                    <a:pt x="498" y="1503"/>
                  </a:cubicBezTo>
                  <a:cubicBezTo>
                    <a:pt x="639" y="1460"/>
                    <a:pt x="714" y="1297"/>
                    <a:pt x="714" y="1103"/>
                  </a:cubicBezTo>
                  <a:lnTo>
                    <a:pt x="5231" y="77"/>
                  </a:lnTo>
                  <a:cubicBezTo>
                    <a:pt x="5220" y="44"/>
                    <a:pt x="5220" y="22"/>
                    <a:pt x="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2"/>
            <p:cNvSpPr/>
            <p:nvPr/>
          </p:nvSpPr>
          <p:spPr>
            <a:xfrm>
              <a:off x="2405550" y="3476625"/>
              <a:ext cx="131075" cy="34550"/>
            </a:xfrm>
            <a:custGeom>
              <a:avLst/>
              <a:gdLst/>
              <a:ahLst/>
              <a:cxnLst/>
              <a:rect l="l" t="t" r="r" b="b"/>
              <a:pathLst>
                <a:path w="5243" h="1382" extrusionOk="0">
                  <a:moveTo>
                    <a:pt x="416" y="1"/>
                  </a:moveTo>
                  <a:cubicBezTo>
                    <a:pt x="257" y="1"/>
                    <a:pt x="83" y="183"/>
                    <a:pt x="44" y="442"/>
                  </a:cubicBezTo>
                  <a:cubicBezTo>
                    <a:pt x="1" y="733"/>
                    <a:pt x="120" y="982"/>
                    <a:pt x="304" y="993"/>
                  </a:cubicBezTo>
                  <a:cubicBezTo>
                    <a:pt x="310" y="993"/>
                    <a:pt x="316" y="993"/>
                    <a:pt x="322" y="993"/>
                  </a:cubicBezTo>
                  <a:cubicBezTo>
                    <a:pt x="457" y="993"/>
                    <a:pt x="587" y="877"/>
                    <a:pt x="649" y="712"/>
                  </a:cubicBezTo>
                  <a:lnTo>
                    <a:pt x="5231" y="1382"/>
                  </a:lnTo>
                  <a:cubicBezTo>
                    <a:pt x="5242" y="1360"/>
                    <a:pt x="5242" y="1339"/>
                    <a:pt x="5242" y="1307"/>
                  </a:cubicBezTo>
                  <a:lnTo>
                    <a:pt x="704" y="388"/>
                  </a:lnTo>
                  <a:cubicBezTo>
                    <a:pt x="704" y="204"/>
                    <a:pt x="617" y="42"/>
                    <a:pt x="476" y="10"/>
                  </a:cubicBezTo>
                  <a:cubicBezTo>
                    <a:pt x="457" y="4"/>
                    <a:pt x="437"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2"/>
            <p:cNvSpPr/>
            <p:nvPr/>
          </p:nvSpPr>
          <p:spPr>
            <a:xfrm>
              <a:off x="2424475" y="3422575"/>
              <a:ext cx="117275" cy="76175"/>
            </a:xfrm>
            <a:custGeom>
              <a:avLst/>
              <a:gdLst/>
              <a:ahLst/>
              <a:cxnLst/>
              <a:rect l="l" t="t" r="r" b="b"/>
              <a:pathLst>
                <a:path w="4691" h="3047" extrusionOk="0">
                  <a:moveTo>
                    <a:pt x="571" y="1"/>
                  </a:moveTo>
                  <a:cubicBezTo>
                    <a:pt x="430" y="1"/>
                    <a:pt x="256" y="108"/>
                    <a:pt x="152" y="292"/>
                  </a:cubicBezTo>
                  <a:cubicBezTo>
                    <a:pt x="0" y="551"/>
                    <a:pt x="22" y="821"/>
                    <a:pt x="184" y="907"/>
                  </a:cubicBezTo>
                  <a:cubicBezTo>
                    <a:pt x="217" y="923"/>
                    <a:pt x="252" y="931"/>
                    <a:pt x="289" y="931"/>
                  </a:cubicBezTo>
                  <a:cubicBezTo>
                    <a:pt x="398" y="931"/>
                    <a:pt x="520" y="864"/>
                    <a:pt x="617" y="767"/>
                  </a:cubicBezTo>
                  <a:lnTo>
                    <a:pt x="4647" y="3047"/>
                  </a:lnTo>
                  <a:cubicBezTo>
                    <a:pt x="4658" y="3025"/>
                    <a:pt x="4680" y="3003"/>
                    <a:pt x="4690" y="2982"/>
                  </a:cubicBezTo>
                  <a:lnTo>
                    <a:pt x="778" y="486"/>
                  </a:lnTo>
                  <a:cubicBezTo>
                    <a:pt x="843" y="313"/>
                    <a:pt x="822" y="129"/>
                    <a:pt x="703" y="43"/>
                  </a:cubicBezTo>
                  <a:cubicBezTo>
                    <a:pt x="666" y="14"/>
                    <a:pt x="621"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2"/>
            <p:cNvSpPr/>
            <p:nvPr/>
          </p:nvSpPr>
          <p:spPr>
            <a:xfrm>
              <a:off x="2461500" y="3380275"/>
              <a:ext cx="89175" cy="108225"/>
            </a:xfrm>
            <a:custGeom>
              <a:avLst/>
              <a:gdLst/>
              <a:ahLst/>
              <a:cxnLst/>
              <a:rect l="l" t="t" r="r" b="b"/>
              <a:pathLst>
                <a:path w="3567" h="4329" extrusionOk="0">
                  <a:moveTo>
                    <a:pt x="684" y="0"/>
                  </a:moveTo>
                  <a:cubicBezTo>
                    <a:pt x="568" y="0"/>
                    <a:pt x="429" y="49"/>
                    <a:pt x="303" y="147"/>
                  </a:cubicBezTo>
                  <a:cubicBezTo>
                    <a:pt x="65" y="320"/>
                    <a:pt x="0" y="601"/>
                    <a:pt x="119" y="730"/>
                  </a:cubicBezTo>
                  <a:cubicBezTo>
                    <a:pt x="169" y="786"/>
                    <a:pt x="242" y="810"/>
                    <a:pt x="324" y="810"/>
                  </a:cubicBezTo>
                  <a:cubicBezTo>
                    <a:pt x="402" y="810"/>
                    <a:pt x="488" y="788"/>
                    <a:pt x="572" y="752"/>
                  </a:cubicBezTo>
                  <a:lnTo>
                    <a:pt x="3512" y="4328"/>
                  </a:lnTo>
                  <a:cubicBezTo>
                    <a:pt x="3523" y="4318"/>
                    <a:pt x="3544" y="4306"/>
                    <a:pt x="3566" y="4285"/>
                  </a:cubicBezTo>
                  <a:lnTo>
                    <a:pt x="821" y="557"/>
                  </a:lnTo>
                  <a:cubicBezTo>
                    <a:pt x="940" y="406"/>
                    <a:pt x="994" y="233"/>
                    <a:pt x="918" y="114"/>
                  </a:cubicBezTo>
                  <a:cubicBezTo>
                    <a:pt x="873" y="38"/>
                    <a:pt x="787"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2"/>
            <p:cNvSpPr/>
            <p:nvPr/>
          </p:nvSpPr>
          <p:spPr>
            <a:xfrm>
              <a:off x="2512825" y="3354900"/>
              <a:ext cx="49725" cy="127375"/>
            </a:xfrm>
            <a:custGeom>
              <a:avLst/>
              <a:gdLst/>
              <a:ahLst/>
              <a:cxnLst/>
              <a:rect l="l" t="t" r="r" b="b"/>
              <a:pathLst>
                <a:path w="1989" h="5095" extrusionOk="0">
                  <a:moveTo>
                    <a:pt x="635" y="1"/>
                  </a:moveTo>
                  <a:cubicBezTo>
                    <a:pt x="574" y="1"/>
                    <a:pt x="509" y="9"/>
                    <a:pt x="443" y="27"/>
                  </a:cubicBezTo>
                  <a:cubicBezTo>
                    <a:pt x="162" y="113"/>
                    <a:pt x="0" y="340"/>
                    <a:pt x="65" y="513"/>
                  </a:cubicBezTo>
                  <a:cubicBezTo>
                    <a:pt x="115" y="633"/>
                    <a:pt x="267" y="698"/>
                    <a:pt x="435" y="698"/>
                  </a:cubicBezTo>
                  <a:cubicBezTo>
                    <a:pt x="448" y="698"/>
                    <a:pt x="462" y="697"/>
                    <a:pt x="476" y="697"/>
                  </a:cubicBezTo>
                  <a:lnTo>
                    <a:pt x="1912" y="5095"/>
                  </a:lnTo>
                  <a:cubicBezTo>
                    <a:pt x="1934" y="5084"/>
                    <a:pt x="1967" y="5084"/>
                    <a:pt x="1989" y="5073"/>
                  </a:cubicBezTo>
                  <a:lnTo>
                    <a:pt x="778" y="600"/>
                  </a:lnTo>
                  <a:cubicBezTo>
                    <a:pt x="951" y="513"/>
                    <a:pt x="1059" y="362"/>
                    <a:pt x="1026" y="221"/>
                  </a:cubicBezTo>
                  <a:cubicBezTo>
                    <a:pt x="1002" y="89"/>
                    <a:pt x="837" y="1"/>
                    <a:pt x="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2"/>
            <p:cNvSpPr/>
            <p:nvPr/>
          </p:nvSpPr>
          <p:spPr>
            <a:xfrm>
              <a:off x="2571975" y="3349050"/>
              <a:ext cx="25950" cy="131625"/>
            </a:xfrm>
            <a:custGeom>
              <a:avLst/>
              <a:gdLst/>
              <a:ahLst/>
              <a:cxnLst/>
              <a:rect l="l" t="t" r="r" b="b"/>
              <a:pathLst>
                <a:path w="1038" h="5265" extrusionOk="0">
                  <a:moveTo>
                    <a:pt x="500" y="1"/>
                  </a:moveTo>
                  <a:cubicBezTo>
                    <a:pt x="222" y="1"/>
                    <a:pt x="0" y="137"/>
                    <a:pt x="0" y="315"/>
                  </a:cubicBezTo>
                  <a:cubicBezTo>
                    <a:pt x="0" y="455"/>
                    <a:pt x="141" y="585"/>
                    <a:pt x="324" y="639"/>
                  </a:cubicBezTo>
                  <a:lnTo>
                    <a:pt x="76" y="5264"/>
                  </a:lnTo>
                  <a:cubicBezTo>
                    <a:pt x="91" y="5264"/>
                    <a:pt x="105" y="5259"/>
                    <a:pt x="123" y="5259"/>
                  </a:cubicBezTo>
                  <a:cubicBezTo>
                    <a:pt x="131" y="5259"/>
                    <a:pt x="141" y="5260"/>
                    <a:pt x="152" y="5264"/>
                  </a:cubicBezTo>
                  <a:lnTo>
                    <a:pt x="638" y="661"/>
                  </a:lnTo>
                  <a:cubicBezTo>
                    <a:pt x="833" y="639"/>
                    <a:pt x="984" y="542"/>
                    <a:pt x="1006" y="402"/>
                  </a:cubicBezTo>
                  <a:cubicBezTo>
                    <a:pt x="1038" y="217"/>
                    <a:pt x="821" y="23"/>
                    <a:pt x="530" y="1"/>
                  </a:cubicBezTo>
                  <a:cubicBezTo>
                    <a:pt x="520" y="1"/>
                    <a:pt x="510"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2"/>
            <p:cNvSpPr/>
            <p:nvPr/>
          </p:nvSpPr>
          <p:spPr>
            <a:xfrm>
              <a:off x="2586550" y="3363500"/>
              <a:ext cx="68100" cy="120950"/>
            </a:xfrm>
            <a:custGeom>
              <a:avLst/>
              <a:gdLst/>
              <a:ahLst/>
              <a:cxnLst/>
              <a:rect l="l" t="t" r="r" b="b"/>
              <a:pathLst>
                <a:path w="2724" h="4838" extrusionOk="0">
                  <a:moveTo>
                    <a:pt x="2034" y="0"/>
                  </a:moveTo>
                  <a:cubicBezTo>
                    <a:pt x="1884" y="0"/>
                    <a:pt x="1760" y="62"/>
                    <a:pt x="1719" y="169"/>
                  </a:cubicBezTo>
                  <a:cubicBezTo>
                    <a:pt x="1676" y="299"/>
                    <a:pt x="1751" y="461"/>
                    <a:pt x="1903" y="580"/>
                  </a:cubicBezTo>
                  <a:lnTo>
                    <a:pt x="1" y="4805"/>
                  </a:lnTo>
                  <a:cubicBezTo>
                    <a:pt x="22" y="4816"/>
                    <a:pt x="44" y="4826"/>
                    <a:pt x="77" y="4837"/>
                  </a:cubicBezTo>
                  <a:lnTo>
                    <a:pt x="2195" y="720"/>
                  </a:lnTo>
                  <a:cubicBezTo>
                    <a:pt x="2246" y="732"/>
                    <a:pt x="2297" y="738"/>
                    <a:pt x="2345" y="738"/>
                  </a:cubicBezTo>
                  <a:cubicBezTo>
                    <a:pt x="2468" y="738"/>
                    <a:pt x="2572" y="698"/>
                    <a:pt x="2627" y="612"/>
                  </a:cubicBezTo>
                  <a:cubicBezTo>
                    <a:pt x="2724" y="461"/>
                    <a:pt x="2594" y="191"/>
                    <a:pt x="2324" y="72"/>
                  </a:cubicBezTo>
                  <a:cubicBezTo>
                    <a:pt x="2227" y="23"/>
                    <a:pt x="2126" y="0"/>
                    <a:pt x="2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2"/>
            <p:cNvSpPr/>
            <p:nvPr/>
          </p:nvSpPr>
          <p:spPr>
            <a:xfrm>
              <a:off x="2597375" y="3396700"/>
              <a:ext cx="102950" cy="95850"/>
            </a:xfrm>
            <a:custGeom>
              <a:avLst/>
              <a:gdLst/>
              <a:ahLst/>
              <a:cxnLst/>
              <a:rect l="l" t="t" r="r" b="b"/>
              <a:pathLst>
                <a:path w="4118" h="3834" extrusionOk="0">
                  <a:moveTo>
                    <a:pt x="3472" y="0"/>
                  </a:moveTo>
                  <a:cubicBezTo>
                    <a:pt x="3393" y="0"/>
                    <a:pt x="3323" y="25"/>
                    <a:pt x="3275" y="73"/>
                  </a:cubicBezTo>
                  <a:cubicBezTo>
                    <a:pt x="3177" y="181"/>
                    <a:pt x="3210" y="354"/>
                    <a:pt x="3296" y="527"/>
                  </a:cubicBezTo>
                  <a:lnTo>
                    <a:pt x="0" y="3779"/>
                  </a:lnTo>
                  <a:cubicBezTo>
                    <a:pt x="22" y="3801"/>
                    <a:pt x="33" y="3822"/>
                    <a:pt x="54" y="3834"/>
                  </a:cubicBezTo>
                  <a:lnTo>
                    <a:pt x="3523" y="765"/>
                  </a:lnTo>
                  <a:cubicBezTo>
                    <a:pt x="3621" y="824"/>
                    <a:pt x="3724" y="863"/>
                    <a:pt x="3813" y="863"/>
                  </a:cubicBezTo>
                  <a:cubicBezTo>
                    <a:pt x="3871" y="863"/>
                    <a:pt x="3924" y="846"/>
                    <a:pt x="3966" y="808"/>
                  </a:cubicBezTo>
                  <a:cubicBezTo>
                    <a:pt x="4117" y="700"/>
                    <a:pt x="4085" y="419"/>
                    <a:pt x="3880" y="203"/>
                  </a:cubicBezTo>
                  <a:cubicBezTo>
                    <a:pt x="3758" y="68"/>
                    <a:pt x="3603" y="0"/>
                    <a:pt x="3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2"/>
            <p:cNvSpPr/>
            <p:nvPr/>
          </p:nvSpPr>
          <p:spPr>
            <a:xfrm>
              <a:off x="2604925" y="3444925"/>
              <a:ext cx="125125" cy="58975"/>
            </a:xfrm>
            <a:custGeom>
              <a:avLst/>
              <a:gdLst/>
              <a:ahLst/>
              <a:cxnLst/>
              <a:rect l="l" t="t" r="r" b="b"/>
              <a:pathLst>
                <a:path w="5005" h="2359" extrusionOk="0">
                  <a:moveTo>
                    <a:pt x="4489" y="0"/>
                  </a:moveTo>
                  <a:cubicBezTo>
                    <a:pt x="4453" y="0"/>
                    <a:pt x="4419" y="8"/>
                    <a:pt x="4388" y="24"/>
                  </a:cubicBezTo>
                  <a:cubicBezTo>
                    <a:pt x="4258" y="89"/>
                    <a:pt x="4215" y="262"/>
                    <a:pt x="4248" y="445"/>
                  </a:cubicBezTo>
                  <a:lnTo>
                    <a:pt x="1" y="2282"/>
                  </a:lnTo>
                  <a:lnTo>
                    <a:pt x="22" y="2358"/>
                  </a:lnTo>
                  <a:lnTo>
                    <a:pt x="4366" y="748"/>
                  </a:lnTo>
                  <a:cubicBezTo>
                    <a:pt x="4457" y="875"/>
                    <a:pt x="4586" y="964"/>
                    <a:pt x="4701" y="964"/>
                  </a:cubicBezTo>
                  <a:cubicBezTo>
                    <a:pt x="4724" y="964"/>
                    <a:pt x="4745" y="961"/>
                    <a:pt x="4766" y="954"/>
                  </a:cubicBezTo>
                  <a:cubicBezTo>
                    <a:pt x="4939" y="899"/>
                    <a:pt x="5004" y="630"/>
                    <a:pt x="4906" y="359"/>
                  </a:cubicBezTo>
                  <a:cubicBezTo>
                    <a:pt x="4819" y="141"/>
                    <a:pt x="4640" y="0"/>
                    <a:pt x="4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 name="Google Shape;662;p32"/>
          <p:cNvGrpSpPr/>
          <p:nvPr/>
        </p:nvGrpSpPr>
        <p:grpSpPr>
          <a:xfrm>
            <a:off x="4360365" y="3048206"/>
            <a:ext cx="423256" cy="393587"/>
            <a:chOff x="2287525" y="3243650"/>
            <a:chExt cx="571350" cy="531300"/>
          </a:xfrm>
        </p:grpSpPr>
        <p:sp>
          <p:nvSpPr>
            <p:cNvPr id="663" name="Google Shape;663;p32"/>
            <p:cNvSpPr/>
            <p:nvPr/>
          </p:nvSpPr>
          <p:spPr>
            <a:xfrm>
              <a:off x="2287525" y="3243650"/>
              <a:ext cx="571350" cy="531300"/>
            </a:xfrm>
            <a:custGeom>
              <a:avLst/>
              <a:gdLst/>
              <a:ahLst/>
              <a:cxnLst/>
              <a:rect l="l" t="t" r="r" b="b"/>
              <a:pathLst>
                <a:path w="22854" h="21252" extrusionOk="0">
                  <a:moveTo>
                    <a:pt x="11892" y="0"/>
                  </a:moveTo>
                  <a:cubicBezTo>
                    <a:pt x="11513" y="0"/>
                    <a:pt x="11123" y="38"/>
                    <a:pt x="10730" y="111"/>
                  </a:cubicBezTo>
                  <a:cubicBezTo>
                    <a:pt x="8386" y="555"/>
                    <a:pt x="6657" y="2111"/>
                    <a:pt x="6592" y="4639"/>
                  </a:cubicBezTo>
                  <a:cubicBezTo>
                    <a:pt x="6343" y="4574"/>
                    <a:pt x="6083" y="4531"/>
                    <a:pt x="5835" y="4510"/>
                  </a:cubicBezTo>
                  <a:cubicBezTo>
                    <a:pt x="5578" y="4485"/>
                    <a:pt x="5330" y="4473"/>
                    <a:pt x="5090" y="4473"/>
                  </a:cubicBezTo>
                  <a:cubicBezTo>
                    <a:pt x="2093" y="4473"/>
                    <a:pt x="446" y="6359"/>
                    <a:pt x="216" y="8821"/>
                  </a:cubicBezTo>
                  <a:cubicBezTo>
                    <a:pt x="0" y="11090"/>
                    <a:pt x="1070" y="13111"/>
                    <a:pt x="3555" y="13856"/>
                  </a:cubicBezTo>
                  <a:cubicBezTo>
                    <a:pt x="3425" y="14072"/>
                    <a:pt x="3307" y="14288"/>
                    <a:pt x="3220" y="14516"/>
                  </a:cubicBezTo>
                  <a:cubicBezTo>
                    <a:pt x="1924" y="17616"/>
                    <a:pt x="3372" y="19918"/>
                    <a:pt x="5932" y="20869"/>
                  </a:cubicBezTo>
                  <a:cubicBezTo>
                    <a:pt x="6612" y="21120"/>
                    <a:pt x="7301" y="21252"/>
                    <a:pt x="7970" y="21252"/>
                  </a:cubicBezTo>
                  <a:cubicBezTo>
                    <a:pt x="9462" y="21252"/>
                    <a:pt x="10859" y="20598"/>
                    <a:pt x="11843" y="19151"/>
                  </a:cubicBezTo>
                  <a:cubicBezTo>
                    <a:pt x="12027" y="19335"/>
                    <a:pt x="12211" y="19497"/>
                    <a:pt x="12405" y="19648"/>
                  </a:cubicBezTo>
                  <a:cubicBezTo>
                    <a:pt x="13529" y="20482"/>
                    <a:pt x="14645" y="20852"/>
                    <a:pt x="15684" y="20852"/>
                  </a:cubicBezTo>
                  <a:cubicBezTo>
                    <a:pt x="17165" y="20852"/>
                    <a:pt x="18490" y="20101"/>
                    <a:pt x="19461" y="18870"/>
                  </a:cubicBezTo>
                  <a:cubicBezTo>
                    <a:pt x="20877" y="17066"/>
                    <a:pt x="21082" y="14829"/>
                    <a:pt x="19396" y="12948"/>
                  </a:cubicBezTo>
                  <a:cubicBezTo>
                    <a:pt x="19634" y="12830"/>
                    <a:pt x="19850" y="12700"/>
                    <a:pt x="20044" y="12559"/>
                  </a:cubicBezTo>
                  <a:cubicBezTo>
                    <a:pt x="22811" y="10604"/>
                    <a:pt x="22854" y="7946"/>
                    <a:pt x="21223" y="5860"/>
                  </a:cubicBezTo>
                  <a:cubicBezTo>
                    <a:pt x="20256" y="4611"/>
                    <a:pt x="18911" y="3846"/>
                    <a:pt x="17398" y="3846"/>
                  </a:cubicBezTo>
                  <a:cubicBezTo>
                    <a:pt x="17118" y="3846"/>
                    <a:pt x="16833" y="3872"/>
                    <a:pt x="16543" y="3926"/>
                  </a:cubicBezTo>
                  <a:cubicBezTo>
                    <a:pt x="15954" y="1238"/>
                    <a:pt x="14079"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2"/>
            <p:cNvSpPr/>
            <p:nvPr/>
          </p:nvSpPr>
          <p:spPr>
            <a:xfrm>
              <a:off x="2607625" y="3501675"/>
              <a:ext cx="132150" cy="25200"/>
            </a:xfrm>
            <a:custGeom>
              <a:avLst/>
              <a:gdLst/>
              <a:ahLst/>
              <a:cxnLst/>
              <a:rect l="l" t="t" r="r" b="b"/>
              <a:pathLst>
                <a:path w="5286" h="1008" extrusionOk="0">
                  <a:moveTo>
                    <a:pt x="4951" y="1"/>
                  </a:moveTo>
                  <a:cubicBezTo>
                    <a:pt x="4943" y="1"/>
                    <a:pt x="4936" y="1"/>
                    <a:pt x="4928" y="2"/>
                  </a:cubicBezTo>
                  <a:cubicBezTo>
                    <a:pt x="4777" y="12"/>
                    <a:pt x="4669" y="164"/>
                    <a:pt x="4637" y="348"/>
                  </a:cubicBezTo>
                  <a:lnTo>
                    <a:pt x="1" y="531"/>
                  </a:lnTo>
                  <a:cubicBezTo>
                    <a:pt x="1" y="564"/>
                    <a:pt x="12" y="585"/>
                    <a:pt x="12" y="607"/>
                  </a:cubicBezTo>
                  <a:lnTo>
                    <a:pt x="4637" y="672"/>
                  </a:lnTo>
                  <a:cubicBezTo>
                    <a:pt x="4680" y="855"/>
                    <a:pt x="4788" y="996"/>
                    <a:pt x="4939" y="1006"/>
                  </a:cubicBezTo>
                  <a:cubicBezTo>
                    <a:pt x="4947" y="1007"/>
                    <a:pt x="4955" y="1008"/>
                    <a:pt x="4962" y="1008"/>
                  </a:cubicBezTo>
                  <a:cubicBezTo>
                    <a:pt x="5127" y="1008"/>
                    <a:pt x="5285" y="788"/>
                    <a:pt x="5285" y="499"/>
                  </a:cubicBezTo>
                  <a:cubicBezTo>
                    <a:pt x="5274" y="220"/>
                    <a:pt x="5116" y="1"/>
                    <a:pt x="4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2"/>
            <p:cNvSpPr/>
            <p:nvPr/>
          </p:nvSpPr>
          <p:spPr>
            <a:xfrm>
              <a:off x="2605200" y="3527900"/>
              <a:ext cx="126450" cy="56450"/>
            </a:xfrm>
            <a:custGeom>
              <a:avLst/>
              <a:gdLst/>
              <a:ahLst/>
              <a:cxnLst/>
              <a:rect l="l" t="t" r="r" b="b"/>
              <a:pathLst>
                <a:path w="5058" h="2258" extrusionOk="0">
                  <a:moveTo>
                    <a:pt x="22" y="1"/>
                  </a:moveTo>
                  <a:cubicBezTo>
                    <a:pt x="11" y="22"/>
                    <a:pt x="11" y="55"/>
                    <a:pt x="1" y="77"/>
                  </a:cubicBezTo>
                  <a:lnTo>
                    <a:pt x="4301" y="1806"/>
                  </a:lnTo>
                  <a:cubicBezTo>
                    <a:pt x="4269" y="2000"/>
                    <a:pt x="4323" y="2173"/>
                    <a:pt x="4453" y="2238"/>
                  </a:cubicBezTo>
                  <a:cubicBezTo>
                    <a:pt x="4479" y="2251"/>
                    <a:pt x="4508" y="2257"/>
                    <a:pt x="4538" y="2257"/>
                  </a:cubicBezTo>
                  <a:cubicBezTo>
                    <a:pt x="4685" y="2257"/>
                    <a:pt x="4869" y="2113"/>
                    <a:pt x="4950" y="1881"/>
                  </a:cubicBezTo>
                  <a:cubicBezTo>
                    <a:pt x="5058" y="1611"/>
                    <a:pt x="4982" y="1341"/>
                    <a:pt x="4799" y="1297"/>
                  </a:cubicBezTo>
                  <a:cubicBezTo>
                    <a:pt x="4778" y="1290"/>
                    <a:pt x="4756" y="1287"/>
                    <a:pt x="4734" y="1287"/>
                  </a:cubicBezTo>
                  <a:cubicBezTo>
                    <a:pt x="4618" y="1287"/>
                    <a:pt x="4491" y="1378"/>
                    <a:pt x="4410" y="1514"/>
                  </a:cubicBez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2"/>
            <p:cNvSpPr/>
            <p:nvPr/>
          </p:nvSpPr>
          <p:spPr>
            <a:xfrm>
              <a:off x="2598175" y="3539525"/>
              <a:ext cx="104575" cy="93625"/>
            </a:xfrm>
            <a:custGeom>
              <a:avLst/>
              <a:gdLst/>
              <a:ahLst/>
              <a:cxnLst/>
              <a:rect l="l" t="t" r="r" b="b"/>
              <a:pathLst>
                <a:path w="4183" h="3745" extrusionOk="0">
                  <a:moveTo>
                    <a:pt x="44" y="1"/>
                  </a:moveTo>
                  <a:cubicBezTo>
                    <a:pt x="22" y="22"/>
                    <a:pt x="11" y="44"/>
                    <a:pt x="1" y="54"/>
                  </a:cubicBezTo>
                  <a:lnTo>
                    <a:pt x="3383" y="3221"/>
                  </a:lnTo>
                  <a:cubicBezTo>
                    <a:pt x="3286" y="3394"/>
                    <a:pt x="3264" y="3567"/>
                    <a:pt x="3372" y="3675"/>
                  </a:cubicBezTo>
                  <a:cubicBezTo>
                    <a:pt x="3415" y="3721"/>
                    <a:pt x="3479" y="3744"/>
                    <a:pt x="3552" y="3744"/>
                  </a:cubicBezTo>
                  <a:cubicBezTo>
                    <a:pt x="3682" y="3744"/>
                    <a:pt x="3842" y="3672"/>
                    <a:pt x="3966" y="3534"/>
                  </a:cubicBezTo>
                  <a:cubicBezTo>
                    <a:pt x="4161" y="3307"/>
                    <a:pt x="4182" y="3026"/>
                    <a:pt x="4042" y="2918"/>
                  </a:cubicBezTo>
                  <a:cubicBezTo>
                    <a:pt x="3998" y="2887"/>
                    <a:pt x="3947" y="2872"/>
                    <a:pt x="3892" y="2872"/>
                  </a:cubicBezTo>
                  <a:cubicBezTo>
                    <a:pt x="3797" y="2872"/>
                    <a:pt x="3691" y="2915"/>
                    <a:pt x="3588" y="2983"/>
                  </a:cubicBezTo>
                  <a:lnTo>
                    <a:pt x="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2"/>
            <p:cNvSpPr/>
            <p:nvPr/>
          </p:nvSpPr>
          <p:spPr>
            <a:xfrm>
              <a:off x="2587375" y="3547900"/>
              <a:ext cx="70800" cy="119675"/>
            </a:xfrm>
            <a:custGeom>
              <a:avLst/>
              <a:gdLst/>
              <a:ahLst/>
              <a:cxnLst/>
              <a:rect l="l" t="t" r="r" b="b"/>
              <a:pathLst>
                <a:path w="2832" h="4787" extrusionOk="0">
                  <a:moveTo>
                    <a:pt x="76" y="0"/>
                  </a:moveTo>
                  <a:cubicBezTo>
                    <a:pt x="54" y="12"/>
                    <a:pt x="33" y="22"/>
                    <a:pt x="1" y="33"/>
                  </a:cubicBezTo>
                  <a:lnTo>
                    <a:pt x="2010" y="4204"/>
                  </a:lnTo>
                  <a:cubicBezTo>
                    <a:pt x="1859" y="4334"/>
                    <a:pt x="1783" y="4495"/>
                    <a:pt x="1838" y="4625"/>
                  </a:cubicBezTo>
                  <a:cubicBezTo>
                    <a:pt x="1877" y="4730"/>
                    <a:pt x="1995" y="4787"/>
                    <a:pt x="2140" y="4787"/>
                  </a:cubicBezTo>
                  <a:cubicBezTo>
                    <a:pt x="2235" y="4787"/>
                    <a:pt x="2340" y="4763"/>
                    <a:pt x="2443" y="4712"/>
                  </a:cubicBezTo>
                  <a:cubicBezTo>
                    <a:pt x="2712" y="4582"/>
                    <a:pt x="2832" y="4312"/>
                    <a:pt x="2734" y="4161"/>
                  </a:cubicBezTo>
                  <a:cubicBezTo>
                    <a:pt x="2682" y="4079"/>
                    <a:pt x="2579" y="4038"/>
                    <a:pt x="2460" y="4038"/>
                  </a:cubicBezTo>
                  <a:cubicBezTo>
                    <a:pt x="2406" y="4038"/>
                    <a:pt x="2349" y="4047"/>
                    <a:pt x="2291" y="4063"/>
                  </a:cubicBezTo>
                  <a:lnTo>
                    <a:pt x="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2"/>
            <p:cNvSpPr/>
            <p:nvPr/>
          </p:nvSpPr>
          <p:spPr>
            <a:xfrm>
              <a:off x="2574675" y="3551950"/>
              <a:ext cx="27325" cy="131375"/>
            </a:xfrm>
            <a:custGeom>
              <a:avLst/>
              <a:gdLst/>
              <a:ahLst/>
              <a:cxnLst/>
              <a:rect l="l" t="t" r="r" b="b"/>
              <a:pathLst>
                <a:path w="1093" h="5255" extrusionOk="0">
                  <a:moveTo>
                    <a:pt x="76" y="1"/>
                  </a:moveTo>
                  <a:cubicBezTo>
                    <a:pt x="55" y="1"/>
                    <a:pt x="22" y="11"/>
                    <a:pt x="0" y="11"/>
                  </a:cubicBezTo>
                  <a:lnTo>
                    <a:pt x="368" y="4626"/>
                  </a:lnTo>
                  <a:cubicBezTo>
                    <a:pt x="184" y="4679"/>
                    <a:pt x="55" y="4809"/>
                    <a:pt x="55" y="4950"/>
                  </a:cubicBezTo>
                  <a:cubicBezTo>
                    <a:pt x="55" y="5121"/>
                    <a:pt x="270" y="5255"/>
                    <a:pt x="536" y="5255"/>
                  </a:cubicBezTo>
                  <a:cubicBezTo>
                    <a:pt x="555" y="5255"/>
                    <a:pt x="575" y="5254"/>
                    <a:pt x="595" y="5252"/>
                  </a:cubicBezTo>
                  <a:cubicBezTo>
                    <a:pt x="886" y="5209"/>
                    <a:pt x="1092" y="5025"/>
                    <a:pt x="1059" y="4852"/>
                  </a:cubicBezTo>
                  <a:cubicBezTo>
                    <a:pt x="1027" y="4712"/>
                    <a:pt x="876" y="4614"/>
                    <a:pt x="682" y="4593"/>
                  </a:cubicBezTo>
                  <a:lnTo>
                    <a:pt x="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2"/>
            <p:cNvSpPr/>
            <p:nvPr/>
          </p:nvSpPr>
          <p:spPr>
            <a:xfrm>
              <a:off x="2516600" y="3550875"/>
              <a:ext cx="47025" cy="128075"/>
            </a:xfrm>
            <a:custGeom>
              <a:avLst/>
              <a:gdLst/>
              <a:ahLst/>
              <a:cxnLst/>
              <a:rect l="l" t="t" r="r" b="b"/>
              <a:pathLst>
                <a:path w="1881" h="5123" extrusionOk="0">
                  <a:moveTo>
                    <a:pt x="1805" y="1"/>
                  </a:moveTo>
                  <a:lnTo>
                    <a:pt x="465" y="4441"/>
                  </a:lnTo>
                  <a:cubicBezTo>
                    <a:pt x="444" y="4439"/>
                    <a:pt x="423" y="4438"/>
                    <a:pt x="403" y="4438"/>
                  </a:cubicBezTo>
                  <a:cubicBezTo>
                    <a:pt x="244" y="4438"/>
                    <a:pt x="104" y="4511"/>
                    <a:pt x="65" y="4625"/>
                  </a:cubicBezTo>
                  <a:cubicBezTo>
                    <a:pt x="1" y="4787"/>
                    <a:pt x="173" y="5025"/>
                    <a:pt x="454" y="5101"/>
                  </a:cubicBezTo>
                  <a:cubicBezTo>
                    <a:pt x="519" y="5115"/>
                    <a:pt x="583" y="5122"/>
                    <a:pt x="642" y="5122"/>
                  </a:cubicBezTo>
                  <a:cubicBezTo>
                    <a:pt x="850" y="5122"/>
                    <a:pt x="1012" y="5038"/>
                    <a:pt x="1038" y="4895"/>
                  </a:cubicBezTo>
                  <a:cubicBezTo>
                    <a:pt x="1059" y="4755"/>
                    <a:pt x="951" y="4604"/>
                    <a:pt x="779" y="4517"/>
                  </a:cubicBezTo>
                  <a:lnTo>
                    <a:pt x="1881" y="11"/>
                  </a:lnTo>
                  <a:lnTo>
                    <a:pt x="18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2"/>
            <p:cNvSpPr/>
            <p:nvPr/>
          </p:nvSpPr>
          <p:spPr>
            <a:xfrm>
              <a:off x="2464725" y="3544650"/>
              <a:ext cx="86750" cy="110250"/>
            </a:xfrm>
            <a:custGeom>
              <a:avLst/>
              <a:gdLst/>
              <a:ahLst/>
              <a:cxnLst/>
              <a:rect l="l" t="t" r="r" b="b"/>
              <a:pathLst>
                <a:path w="3470" h="4410" extrusionOk="0">
                  <a:moveTo>
                    <a:pt x="3404" y="1"/>
                  </a:moveTo>
                  <a:lnTo>
                    <a:pt x="563" y="3664"/>
                  </a:lnTo>
                  <a:cubicBezTo>
                    <a:pt x="484" y="3630"/>
                    <a:pt x="405" y="3611"/>
                    <a:pt x="333" y="3611"/>
                  </a:cubicBezTo>
                  <a:cubicBezTo>
                    <a:pt x="248" y="3611"/>
                    <a:pt x="172" y="3637"/>
                    <a:pt x="119" y="3696"/>
                  </a:cubicBezTo>
                  <a:cubicBezTo>
                    <a:pt x="1" y="3826"/>
                    <a:pt x="76" y="4107"/>
                    <a:pt x="314" y="4269"/>
                  </a:cubicBezTo>
                  <a:cubicBezTo>
                    <a:pt x="436" y="4364"/>
                    <a:pt x="570" y="4410"/>
                    <a:pt x="685" y="4410"/>
                  </a:cubicBezTo>
                  <a:cubicBezTo>
                    <a:pt x="793" y="4410"/>
                    <a:pt x="883" y="4369"/>
                    <a:pt x="930" y="4291"/>
                  </a:cubicBezTo>
                  <a:cubicBezTo>
                    <a:pt x="1005" y="4172"/>
                    <a:pt x="941" y="3999"/>
                    <a:pt x="822" y="3847"/>
                  </a:cubicBezTo>
                  <a:lnTo>
                    <a:pt x="3469" y="44"/>
                  </a:lnTo>
                  <a:cubicBezTo>
                    <a:pt x="3447" y="34"/>
                    <a:pt x="3426" y="12"/>
                    <a:pt x="3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2"/>
            <p:cNvSpPr/>
            <p:nvPr/>
          </p:nvSpPr>
          <p:spPr>
            <a:xfrm>
              <a:off x="2426375" y="3534925"/>
              <a:ext cx="115650" cy="78650"/>
            </a:xfrm>
            <a:custGeom>
              <a:avLst/>
              <a:gdLst/>
              <a:ahLst/>
              <a:cxnLst/>
              <a:rect l="l" t="t" r="r" b="b"/>
              <a:pathLst>
                <a:path w="4626" h="3146" extrusionOk="0">
                  <a:moveTo>
                    <a:pt x="4592" y="1"/>
                  </a:moveTo>
                  <a:lnTo>
                    <a:pt x="616" y="2378"/>
                  </a:lnTo>
                  <a:cubicBezTo>
                    <a:pt x="513" y="2283"/>
                    <a:pt x="399" y="2223"/>
                    <a:pt x="294" y="2223"/>
                  </a:cubicBezTo>
                  <a:cubicBezTo>
                    <a:pt x="256" y="2223"/>
                    <a:pt x="218" y="2231"/>
                    <a:pt x="184" y="2248"/>
                  </a:cubicBezTo>
                  <a:cubicBezTo>
                    <a:pt x="22" y="2335"/>
                    <a:pt x="0" y="2616"/>
                    <a:pt x="162" y="2865"/>
                  </a:cubicBezTo>
                  <a:cubicBezTo>
                    <a:pt x="272" y="3045"/>
                    <a:pt x="445" y="3146"/>
                    <a:pt x="585" y="3146"/>
                  </a:cubicBezTo>
                  <a:cubicBezTo>
                    <a:pt x="638" y="3146"/>
                    <a:pt x="686" y="3132"/>
                    <a:pt x="724" y="3102"/>
                  </a:cubicBezTo>
                  <a:cubicBezTo>
                    <a:pt x="843" y="3016"/>
                    <a:pt x="854" y="2832"/>
                    <a:pt x="789" y="2648"/>
                  </a:cubicBezTo>
                  <a:lnTo>
                    <a:pt x="4625" y="65"/>
                  </a:lnTo>
                  <a:lnTo>
                    <a:pt x="45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2"/>
            <p:cNvSpPr/>
            <p:nvPr/>
          </p:nvSpPr>
          <p:spPr>
            <a:xfrm>
              <a:off x="2406100" y="3522500"/>
              <a:ext cx="130775" cy="37750"/>
            </a:xfrm>
            <a:custGeom>
              <a:avLst/>
              <a:gdLst/>
              <a:ahLst/>
              <a:cxnLst/>
              <a:rect l="l" t="t" r="r" b="b"/>
              <a:pathLst>
                <a:path w="5231" h="1510" extrusionOk="0">
                  <a:moveTo>
                    <a:pt x="5220" y="1"/>
                  </a:moveTo>
                  <a:lnTo>
                    <a:pt x="649" y="790"/>
                  </a:lnTo>
                  <a:cubicBezTo>
                    <a:pt x="587" y="624"/>
                    <a:pt x="456" y="508"/>
                    <a:pt x="312" y="508"/>
                  </a:cubicBezTo>
                  <a:cubicBezTo>
                    <a:pt x="306" y="508"/>
                    <a:pt x="299" y="508"/>
                    <a:pt x="293" y="509"/>
                  </a:cubicBezTo>
                  <a:cubicBezTo>
                    <a:pt x="120" y="531"/>
                    <a:pt x="1" y="790"/>
                    <a:pt x="55" y="1081"/>
                  </a:cubicBezTo>
                  <a:cubicBezTo>
                    <a:pt x="114" y="1335"/>
                    <a:pt x="286" y="1509"/>
                    <a:pt x="446" y="1509"/>
                  </a:cubicBezTo>
                  <a:cubicBezTo>
                    <a:pt x="464" y="1509"/>
                    <a:pt x="481" y="1507"/>
                    <a:pt x="498" y="1503"/>
                  </a:cubicBezTo>
                  <a:cubicBezTo>
                    <a:pt x="639" y="1460"/>
                    <a:pt x="714" y="1297"/>
                    <a:pt x="714" y="1103"/>
                  </a:cubicBezTo>
                  <a:lnTo>
                    <a:pt x="5231" y="77"/>
                  </a:lnTo>
                  <a:cubicBezTo>
                    <a:pt x="5220" y="44"/>
                    <a:pt x="5220" y="22"/>
                    <a:pt x="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2"/>
            <p:cNvSpPr/>
            <p:nvPr/>
          </p:nvSpPr>
          <p:spPr>
            <a:xfrm>
              <a:off x="2405550" y="3476625"/>
              <a:ext cx="131075" cy="34550"/>
            </a:xfrm>
            <a:custGeom>
              <a:avLst/>
              <a:gdLst/>
              <a:ahLst/>
              <a:cxnLst/>
              <a:rect l="l" t="t" r="r" b="b"/>
              <a:pathLst>
                <a:path w="5243" h="1382" extrusionOk="0">
                  <a:moveTo>
                    <a:pt x="416" y="1"/>
                  </a:moveTo>
                  <a:cubicBezTo>
                    <a:pt x="257" y="1"/>
                    <a:pt x="83" y="183"/>
                    <a:pt x="44" y="442"/>
                  </a:cubicBezTo>
                  <a:cubicBezTo>
                    <a:pt x="1" y="733"/>
                    <a:pt x="120" y="982"/>
                    <a:pt x="304" y="993"/>
                  </a:cubicBezTo>
                  <a:cubicBezTo>
                    <a:pt x="310" y="993"/>
                    <a:pt x="316" y="993"/>
                    <a:pt x="322" y="993"/>
                  </a:cubicBezTo>
                  <a:cubicBezTo>
                    <a:pt x="457" y="993"/>
                    <a:pt x="587" y="877"/>
                    <a:pt x="649" y="712"/>
                  </a:cubicBezTo>
                  <a:lnTo>
                    <a:pt x="5231" y="1382"/>
                  </a:lnTo>
                  <a:cubicBezTo>
                    <a:pt x="5242" y="1360"/>
                    <a:pt x="5242" y="1339"/>
                    <a:pt x="5242" y="1307"/>
                  </a:cubicBezTo>
                  <a:lnTo>
                    <a:pt x="704" y="388"/>
                  </a:lnTo>
                  <a:cubicBezTo>
                    <a:pt x="704" y="204"/>
                    <a:pt x="617" y="42"/>
                    <a:pt x="476" y="10"/>
                  </a:cubicBezTo>
                  <a:cubicBezTo>
                    <a:pt x="457" y="4"/>
                    <a:pt x="437"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2"/>
            <p:cNvSpPr/>
            <p:nvPr/>
          </p:nvSpPr>
          <p:spPr>
            <a:xfrm>
              <a:off x="2424475" y="3422575"/>
              <a:ext cx="117275" cy="76175"/>
            </a:xfrm>
            <a:custGeom>
              <a:avLst/>
              <a:gdLst/>
              <a:ahLst/>
              <a:cxnLst/>
              <a:rect l="l" t="t" r="r" b="b"/>
              <a:pathLst>
                <a:path w="4691" h="3047" extrusionOk="0">
                  <a:moveTo>
                    <a:pt x="571" y="1"/>
                  </a:moveTo>
                  <a:cubicBezTo>
                    <a:pt x="430" y="1"/>
                    <a:pt x="256" y="108"/>
                    <a:pt x="152" y="292"/>
                  </a:cubicBezTo>
                  <a:cubicBezTo>
                    <a:pt x="0" y="551"/>
                    <a:pt x="22" y="821"/>
                    <a:pt x="184" y="907"/>
                  </a:cubicBezTo>
                  <a:cubicBezTo>
                    <a:pt x="217" y="923"/>
                    <a:pt x="252" y="931"/>
                    <a:pt x="289" y="931"/>
                  </a:cubicBezTo>
                  <a:cubicBezTo>
                    <a:pt x="398" y="931"/>
                    <a:pt x="520" y="864"/>
                    <a:pt x="617" y="767"/>
                  </a:cubicBezTo>
                  <a:lnTo>
                    <a:pt x="4647" y="3047"/>
                  </a:lnTo>
                  <a:cubicBezTo>
                    <a:pt x="4658" y="3025"/>
                    <a:pt x="4680" y="3003"/>
                    <a:pt x="4690" y="2982"/>
                  </a:cubicBezTo>
                  <a:lnTo>
                    <a:pt x="778" y="486"/>
                  </a:lnTo>
                  <a:cubicBezTo>
                    <a:pt x="843" y="313"/>
                    <a:pt x="822" y="129"/>
                    <a:pt x="703" y="43"/>
                  </a:cubicBezTo>
                  <a:cubicBezTo>
                    <a:pt x="666" y="14"/>
                    <a:pt x="621"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2"/>
            <p:cNvSpPr/>
            <p:nvPr/>
          </p:nvSpPr>
          <p:spPr>
            <a:xfrm>
              <a:off x="2461500" y="3380275"/>
              <a:ext cx="89175" cy="108225"/>
            </a:xfrm>
            <a:custGeom>
              <a:avLst/>
              <a:gdLst/>
              <a:ahLst/>
              <a:cxnLst/>
              <a:rect l="l" t="t" r="r" b="b"/>
              <a:pathLst>
                <a:path w="3567" h="4329" extrusionOk="0">
                  <a:moveTo>
                    <a:pt x="684" y="0"/>
                  </a:moveTo>
                  <a:cubicBezTo>
                    <a:pt x="568" y="0"/>
                    <a:pt x="429" y="49"/>
                    <a:pt x="303" y="147"/>
                  </a:cubicBezTo>
                  <a:cubicBezTo>
                    <a:pt x="65" y="320"/>
                    <a:pt x="0" y="601"/>
                    <a:pt x="119" y="730"/>
                  </a:cubicBezTo>
                  <a:cubicBezTo>
                    <a:pt x="169" y="786"/>
                    <a:pt x="242" y="810"/>
                    <a:pt x="324" y="810"/>
                  </a:cubicBezTo>
                  <a:cubicBezTo>
                    <a:pt x="402" y="810"/>
                    <a:pt x="488" y="788"/>
                    <a:pt x="572" y="752"/>
                  </a:cubicBezTo>
                  <a:lnTo>
                    <a:pt x="3512" y="4328"/>
                  </a:lnTo>
                  <a:cubicBezTo>
                    <a:pt x="3523" y="4318"/>
                    <a:pt x="3544" y="4306"/>
                    <a:pt x="3566" y="4285"/>
                  </a:cubicBezTo>
                  <a:lnTo>
                    <a:pt x="821" y="557"/>
                  </a:lnTo>
                  <a:cubicBezTo>
                    <a:pt x="940" y="406"/>
                    <a:pt x="994" y="233"/>
                    <a:pt x="918" y="114"/>
                  </a:cubicBezTo>
                  <a:cubicBezTo>
                    <a:pt x="873" y="38"/>
                    <a:pt x="787"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2"/>
            <p:cNvSpPr/>
            <p:nvPr/>
          </p:nvSpPr>
          <p:spPr>
            <a:xfrm>
              <a:off x="2512825" y="3354900"/>
              <a:ext cx="49725" cy="127375"/>
            </a:xfrm>
            <a:custGeom>
              <a:avLst/>
              <a:gdLst/>
              <a:ahLst/>
              <a:cxnLst/>
              <a:rect l="l" t="t" r="r" b="b"/>
              <a:pathLst>
                <a:path w="1989" h="5095" extrusionOk="0">
                  <a:moveTo>
                    <a:pt x="635" y="1"/>
                  </a:moveTo>
                  <a:cubicBezTo>
                    <a:pt x="574" y="1"/>
                    <a:pt x="509" y="9"/>
                    <a:pt x="443" y="27"/>
                  </a:cubicBezTo>
                  <a:cubicBezTo>
                    <a:pt x="162" y="113"/>
                    <a:pt x="0" y="340"/>
                    <a:pt x="65" y="513"/>
                  </a:cubicBezTo>
                  <a:cubicBezTo>
                    <a:pt x="115" y="633"/>
                    <a:pt x="267" y="698"/>
                    <a:pt x="435" y="698"/>
                  </a:cubicBezTo>
                  <a:cubicBezTo>
                    <a:pt x="448" y="698"/>
                    <a:pt x="462" y="697"/>
                    <a:pt x="476" y="697"/>
                  </a:cubicBezTo>
                  <a:lnTo>
                    <a:pt x="1912" y="5095"/>
                  </a:lnTo>
                  <a:cubicBezTo>
                    <a:pt x="1934" y="5084"/>
                    <a:pt x="1967" y="5084"/>
                    <a:pt x="1989" y="5073"/>
                  </a:cubicBezTo>
                  <a:lnTo>
                    <a:pt x="778" y="600"/>
                  </a:lnTo>
                  <a:cubicBezTo>
                    <a:pt x="951" y="513"/>
                    <a:pt x="1059" y="362"/>
                    <a:pt x="1026" y="221"/>
                  </a:cubicBezTo>
                  <a:cubicBezTo>
                    <a:pt x="1002" y="89"/>
                    <a:pt x="837" y="1"/>
                    <a:pt x="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2"/>
            <p:cNvSpPr/>
            <p:nvPr/>
          </p:nvSpPr>
          <p:spPr>
            <a:xfrm>
              <a:off x="2571975" y="3349050"/>
              <a:ext cx="25950" cy="131625"/>
            </a:xfrm>
            <a:custGeom>
              <a:avLst/>
              <a:gdLst/>
              <a:ahLst/>
              <a:cxnLst/>
              <a:rect l="l" t="t" r="r" b="b"/>
              <a:pathLst>
                <a:path w="1038" h="5265" extrusionOk="0">
                  <a:moveTo>
                    <a:pt x="500" y="1"/>
                  </a:moveTo>
                  <a:cubicBezTo>
                    <a:pt x="222" y="1"/>
                    <a:pt x="0" y="137"/>
                    <a:pt x="0" y="315"/>
                  </a:cubicBezTo>
                  <a:cubicBezTo>
                    <a:pt x="0" y="455"/>
                    <a:pt x="141" y="585"/>
                    <a:pt x="324" y="639"/>
                  </a:cubicBezTo>
                  <a:lnTo>
                    <a:pt x="76" y="5264"/>
                  </a:lnTo>
                  <a:cubicBezTo>
                    <a:pt x="91" y="5264"/>
                    <a:pt x="105" y="5259"/>
                    <a:pt x="123" y="5259"/>
                  </a:cubicBezTo>
                  <a:cubicBezTo>
                    <a:pt x="131" y="5259"/>
                    <a:pt x="141" y="5260"/>
                    <a:pt x="152" y="5264"/>
                  </a:cubicBezTo>
                  <a:lnTo>
                    <a:pt x="638" y="661"/>
                  </a:lnTo>
                  <a:cubicBezTo>
                    <a:pt x="833" y="639"/>
                    <a:pt x="984" y="542"/>
                    <a:pt x="1006" y="402"/>
                  </a:cubicBezTo>
                  <a:cubicBezTo>
                    <a:pt x="1038" y="217"/>
                    <a:pt x="821" y="23"/>
                    <a:pt x="530" y="1"/>
                  </a:cubicBezTo>
                  <a:cubicBezTo>
                    <a:pt x="520" y="1"/>
                    <a:pt x="510"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2"/>
            <p:cNvSpPr/>
            <p:nvPr/>
          </p:nvSpPr>
          <p:spPr>
            <a:xfrm>
              <a:off x="2586550" y="3363500"/>
              <a:ext cx="68100" cy="120950"/>
            </a:xfrm>
            <a:custGeom>
              <a:avLst/>
              <a:gdLst/>
              <a:ahLst/>
              <a:cxnLst/>
              <a:rect l="l" t="t" r="r" b="b"/>
              <a:pathLst>
                <a:path w="2724" h="4838" extrusionOk="0">
                  <a:moveTo>
                    <a:pt x="2034" y="0"/>
                  </a:moveTo>
                  <a:cubicBezTo>
                    <a:pt x="1884" y="0"/>
                    <a:pt x="1760" y="62"/>
                    <a:pt x="1719" y="169"/>
                  </a:cubicBezTo>
                  <a:cubicBezTo>
                    <a:pt x="1676" y="299"/>
                    <a:pt x="1751" y="461"/>
                    <a:pt x="1903" y="580"/>
                  </a:cubicBezTo>
                  <a:lnTo>
                    <a:pt x="1" y="4805"/>
                  </a:lnTo>
                  <a:cubicBezTo>
                    <a:pt x="22" y="4816"/>
                    <a:pt x="44" y="4826"/>
                    <a:pt x="77" y="4837"/>
                  </a:cubicBezTo>
                  <a:lnTo>
                    <a:pt x="2195" y="720"/>
                  </a:lnTo>
                  <a:cubicBezTo>
                    <a:pt x="2246" y="732"/>
                    <a:pt x="2297" y="738"/>
                    <a:pt x="2345" y="738"/>
                  </a:cubicBezTo>
                  <a:cubicBezTo>
                    <a:pt x="2468" y="738"/>
                    <a:pt x="2572" y="698"/>
                    <a:pt x="2627" y="612"/>
                  </a:cubicBezTo>
                  <a:cubicBezTo>
                    <a:pt x="2724" y="461"/>
                    <a:pt x="2594" y="191"/>
                    <a:pt x="2324" y="72"/>
                  </a:cubicBezTo>
                  <a:cubicBezTo>
                    <a:pt x="2227" y="23"/>
                    <a:pt x="2126" y="0"/>
                    <a:pt x="2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2"/>
            <p:cNvSpPr/>
            <p:nvPr/>
          </p:nvSpPr>
          <p:spPr>
            <a:xfrm>
              <a:off x="2597375" y="3396700"/>
              <a:ext cx="102950" cy="95850"/>
            </a:xfrm>
            <a:custGeom>
              <a:avLst/>
              <a:gdLst/>
              <a:ahLst/>
              <a:cxnLst/>
              <a:rect l="l" t="t" r="r" b="b"/>
              <a:pathLst>
                <a:path w="4118" h="3834" extrusionOk="0">
                  <a:moveTo>
                    <a:pt x="3472" y="0"/>
                  </a:moveTo>
                  <a:cubicBezTo>
                    <a:pt x="3393" y="0"/>
                    <a:pt x="3323" y="25"/>
                    <a:pt x="3275" y="73"/>
                  </a:cubicBezTo>
                  <a:cubicBezTo>
                    <a:pt x="3177" y="181"/>
                    <a:pt x="3210" y="354"/>
                    <a:pt x="3296" y="527"/>
                  </a:cubicBezTo>
                  <a:lnTo>
                    <a:pt x="0" y="3779"/>
                  </a:lnTo>
                  <a:cubicBezTo>
                    <a:pt x="22" y="3801"/>
                    <a:pt x="33" y="3822"/>
                    <a:pt x="54" y="3834"/>
                  </a:cubicBezTo>
                  <a:lnTo>
                    <a:pt x="3523" y="765"/>
                  </a:lnTo>
                  <a:cubicBezTo>
                    <a:pt x="3621" y="824"/>
                    <a:pt x="3724" y="863"/>
                    <a:pt x="3813" y="863"/>
                  </a:cubicBezTo>
                  <a:cubicBezTo>
                    <a:pt x="3871" y="863"/>
                    <a:pt x="3924" y="846"/>
                    <a:pt x="3966" y="808"/>
                  </a:cubicBezTo>
                  <a:cubicBezTo>
                    <a:pt x="4117" y="700"/>
                    <a:pt x="4085" y="419"/>
                    <a:pt x="3880" y="203"/>
                  </a:cubicBezTo>
                  <a:cubicBezTo>
                    <a:pt x="3758" y="68"/>
                    <a:pt x="3603" y="0"/>
                    <a:pt x="3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2"/>
            <p:cNvSpPr/>
            <p:nvPr/>
          </p:nvSpPr>
          <p:spPr>
            <a:xfrm>
              <a:off x="2604925" y="3444925"/>
              <a:ext cx="125125" cy="58975"/>
            </a:xfrm>
            <a:custGeom>
              <a:avLst/>
              <a:gdLst/>
              <a:ahLst/>
              <a:cxnLst/>
              <a:rect l="l" t="t" r="r" b="b"/>
              <a:pathLst>
                <a:path w="5005" h="2359" extrusionOk="0">
                  <a:moveTo>
                    <a:pt x="4489" y="0"/>
                  </a:moveTo>
                  <a:cubicBezTo>
                    <a:pt x="4453" y="0"/>
                    <a:pt x="4419" y="8"/>
                    <a:pt x="4388" y="24"/>
                  </a:cubicBezTo>
                  <a:cubicBezTo>
                    <a:pt x="4258" y="89"/>
                    <a:pt x="4215" y="262"/>
                    <a:pt x="4248" y="445"/>
                  </a:cubicBezTo>
                  <a:lnTo>
                    <a:pt x="1" y="2282"/>
                  </a:lnTo>
                  <a:lnTo>
                    <a:pt x="22" y="2358"/>
                  </a:lnTo>
                  <a:lnTo>
                    <a:pt x="4366" y="748"/>
                  </a:lnTo>
                  <a:cubicBezTo>
                    <a:pt x="4457" y="875"/>
                    <a:pt x="4586" y="964"/>
                    <a:pt x="4701" y="964"/>
                  </a:cubicBezTo>
                  <a:cubicBezTo>
                    <a:pt x="4724" y="964"/>
                    <a:pt x="4745" y="961"/>
                    <a:pt x="4766" y="954"/>
                  </a:cubicBezTo>
                  <a:cubicBezTo>
                    <a:pt x="4939" y="899"/>
                    <a:pt x="5004" y="630"/>
                    <a:pt x="4906" y="359"/>
                  </a:cubicBezTo>
                  <a:cubicBezTo>
                    <a:pt x="4819" y="141"/>
                    <a:pt x="4640" y="0"/>
                    <a:pt x="4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6"/>
          <p:cNvSpPr txBox="1">
            <a:spLocks noGrp="1"/>
          </p:cNvSpPr>
          <p:nvPr>
            <p:ph type="title"/>
          </p:nvPr>
        </p:nvSpPr>
        <p:spPr>
          <a:xfrm>
            <a:off x="2278737" y="2150850"/>
            <a:ext cx="4603800" cy="841800"/>
          </a:xfrm>
          <a:prstGeom prst="rect">
            <a:avLst/>
          </a:prstGeom>
          <a:gradFill>
            <a:gsLst>
              <a:gs pos="0">
                <a:srgbClr val="ECE2B2">
                  <a:alpha val="29803"/>
                </a:srgbClr>
              </a:gs>
              <a:gs pos="100000">
                <a:srgbClr val="198A73">
                  <a:alpha val="43529"/>
                </a:srgbClr>
              </a:gs>
            </a:gsLst>
            <a:lin ang="10801400" scaled="0"/>
          </a:gradFill>
        </p:spPr>
        <p:txBody>
          <a:bodyPr spcFirstLastPara="1" wrap="square" lIns="0" tIns="0" rIns="0" bIns="0" anchor="ctr" anchorCtr="0">
            <a:noAutofit/>
          </a:bodyPr>
          <a:lstStyle/>
          <a:p>
            <a:pPr marL="0" lvl="0" indent="0" algn="ctr" rtl="0">
              <a:spcBef>
                <a:spcPts val="0"/>
              </a:spcBef>
              <a:spcAft>
                <a:spcPts val="0"/>
              </a:spcAft>
              <a:buNone/>
            </a:pPr>
            <a:r>
              <a:rPr lang="en"/>
              <a:t>Data Resampling</a:t>
            </a:r>
            <a:endParaRPr/>
          </a:p>
        </p:txBody>
      </p:sp>
      <p:sp>
        <p:nvSpPr>
          <p:cNvPr id="1004" name="Google Shape;1004;p36"/>
          <p:cNvSpPr txBox="1">
            <a:spLocks noGrp="1"/>
          </p:cNvSpPr>
          <p:nvPr>
            <p:ph type="subTitle" idx="1"/>
          </p:nvPr>
        </p:nvSpPr>
        <p:spPr>
          <a:xfrm>
            <a:off x="2261463" y="2989350"/>
            <a:ext cx="4614300" cy="610800"/>
          </a:xfrm>
          <a:prstGeom prst="rect">
            <a:avLst/>
          </a:prstGeom>
        </p:spPr>
        <p:txBody>
          <a:bodyPr spcFirstLastPara="1" wrap="square" lIns="0" tIns="0" rIns="0" bIns="0" anchor="ctr" anchorCtr="0">
            <a:noAutofit/>
          </a:bodyPr>
          <a:lstStyle/>
          <a:p>
            <a:pPr marL="0" lvl="0" indent="0" algn="ctr" rtl="0">
              <a:spcBef>
                <a:spcPts val="0"/>
              </a:spcBef>
              <a:spcAft>
                <a:spcPts val="1200"/>
              </a:spcAft>
              <a:buNone/>
            </a:pPr>
            <a:r>
              <a:rPr lang="en-ID" b="1"/>
              <a:t>to deal with imbalanced dataset</a:t>
            </a:r>
          </a:p>
        </p:txBody>
      </p:sp>
      <p:sp>
        <p:nvSpPr>
          <p:cNvPr id="1005" name="Google Shape;1005;p36"/>
          <p:cNvSpPr txBox="1">
            <a:spLocks noGrp="1"/>
          </p:cNvSpPr>
          <p:nvPr>
            <p:ph type="title" idx="2"/>
          </p:nvPr>
        </p:nvSpPr>
        <p:spPr>
          <a:xfrm>
            <a:off x="2278713" y="573650"/>
            <a:ext cx="4603800" cy="154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02</a:t>
            </a:r>
            <a:endParaRPr/>
          </a:p>
        </p:txBody>
      </p:sp>
      <p:grpSp>
        <p:nvGrpSpPr>
          <p:cNvPr id="1006" name="Google Shape;1006;p36"/>
          <p:cNvGrpSpPr/>
          <p:nvPr/>
        </p:nvGrpSpPr>
        <p:grpSpPr>
          <a:xfrm>
            <a:off x="6459311" y="1306449"/>
            <a:ext cx="1210348" cy="1125453"/>
            <a:chOff x="2287525" y="3243650"/>
            <a:chExt cx="571350" cy="531300"/>
          </a:xfrm>
        </p:grpSpPr>
        <p:sp>
          <p:nvSpPr>
            <p:cNvPr id="1007" name="Google Shape;1007;p36"/>
            <p:cNvSpPr/>
            <p:nvPr/>
          </p:nvSpPr>
          <p:spPr>
            <a:xfrm>
              <a:off x="2287525" y="3243650"/>
              <a:ext cx="571350" cy="531300"/>
            </a:xfrm>
            <a:custGeom>
              <a:avLst/>
              <a:gdLst/>
              <a:ahLst/>
              <a:cxnLst/>
              <a:rect l="l" t="t" r="r" b="b"/>
              <a:pathLst>
                <a:path w="22854" h="21252" extrusionOk="0">
                  <a:moveTo>
                    <a:pt x="11892" y="0"/>
                  </a:moveTo>
                  <a:cubicBezTo>
                    <a:pt x="11513" y="0"/>
                    <a:pt x="11123" y="38"/>
                    <a:pt x="10730" y="111"/>
                  </a:cubicBezTo>
                  <a:cubicBezTo>
                    <a:pt x="8386" y="555"/>
                    <a:pt x="6657" y="2111"/>
                    <a:pt x="6592" y="4639"/>
                  </a:cubicBezTo>
                  <a:cubicBezTo>
                    <a:pt x="6343" y="4574"/>
                    <a:pt x="6083" y="4531"/>
                    <a:pt x="5835" y="4510"/>
                  </a:cubicBezTo>
                  <a:cubicBezTo>
                    <a:pt x="5578" y="4485"/>
                    <a:pt x="5330" y="4473"/>
                    <a:pt x="5090" y="4473"/>
                  </a:cubicBezTo>
                  <a:cubicBezTo>
                    <a:pt x="2093" y="4473"/>
                    <a:pt x="446" y="6359"/>
                    <a:pt x="216" y="8821"/>
                  </a:cubicBezTo>
                  <a:cubicBezTo>
                    <a:pt x="0" y="11090"/>
                    <a:pt x="1070" y="13111"/>
                    <a:pt x="3555" y="13856"/>
                  </a:cubicBezTo>
                  <a:cubicBezTo>
                    <a:pt x="3425" y="14072"/>
                    <a:pt x="3307" y="14288"/>
                    <a:pt x="3220" y="14516"/>
                  </a:cubicBezTo>
                  <a:cubicBezTo>
                    <a:pt x="1924" y="17616"/>
                    <a:pt x="3372" y="19918"/>
                    <a:pt x="5932" y="20869"/>
                  </a:cubicBezTo>
                  <a:cubicBezTo>
                    <a:pt x="6612" y="21120"/>
                    <a:pt x="7301" y="21252"/>
                    <a:pt x="7970" y="21252"/>
                  </a:cubicBezTo>
                  <a:cubicBezTo>
                    <a:pt x="9462" y="21252"/>
                    <a:pt x="10859" y="20598"/>
                    <a:pt x="11843" y="19151"/>
                  </a:cubicBezTo>
                  <a:cubicBezTo>
                    <a:pt x="12027" y="19335"/>
                    <a:pt x="12211" y="19497"/>
                    <a:pt x="12405" y="19648"/>
                  </a:cubicBezTo>
                  <a:cubicBezTo>
                    <a:pt x="13529" y="20482"/>
                    <a:pt x="14645" y="20852"/>
                    <a:pt x="15684" y="20852"/>
                  </a:cubicBezTo>
                  <a:cubicBezTo>
                    <a:pt x="17165" y="20852"/>
                    <a:pt x="18490" y="20101"/>
                    <a:pt x="19461" y="18870"/>
                  </a:cubicBezTo>
                  <a:cubicBezTo>
                    <a:pt x="20877" y="17066"/>
                    <a:pt x="21082" y="14829"/>
                    <a:pt x="19396" y="12948"/>
                  </a:cubicBezTo>
                  <a:cubicBezTo>
                    <a:pt x="19634" y="12830"/>
                    <a:pt x="19850" y="12700"/>
                    <a:pt x="20044" y="12559"/>
                  </a:cubicBezTo>
                  <a:cubicBezTo>
                    <a:pt x="22811" y="10604"/>
                    <a:pt x="22854" y="7946"/>
                    <a:pt x="21223" y="5860"/>
                  </a:cubicBezTo>
                  <a:cubicBezTo>
                    <a:pt x="20256" y="4611"/>
                    <a:pt x="18911" y="3846"/>
                    <a:pt x="17398" y="3846"/>
                  </a:cubicBezTo>
                  <a:cubicBezTo>
                    <a:pt x="17118" y="3846"/>
                    <a:pt x="16833" y="3872"/>
                    <a:pt x="16543" y="3926"/>
                  </a:cubicBezTo>
                  <a:cubicBezTo>
                    <a:pt x="15954" y="1238"/>
                    <a:pt x="14079"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6"/>
            <p:cNvSpPr/>
            <p:nvPr/>
          </p:nvSpPr>
          <p:spPr>
            <a:xfrm>
              <a:off x="2607625" y="3501675"/>
              <a:ext cx="132150" cy="25200"/>
            </a:xfrm>
            <a:custGeom>
              <a:avLst/>
              <a:gdLst/>
              <a:ahLst/>
              <a:cxnLst/>
              <a:rect l="l" t="t" r="r" b="b"/>
              <a:pathLst>
                <a:path w="5286" h="1008" extrusionOk="0">
                  <a:moveTo>
                    <a:pt x="4951" y="1"/>
                  </a:moveTo>
                  <a:cubicBezTo>
                    <a:pt x="4943" y="1"/>
                    <a:pt x="4936" y="1"/>
                    <a:pt x="4928" y="2"/>
                  </a:cubicBezTo>
                  <a:cubicBezTo>
                    <a:pt x="4777" y="12"/>
                    <a:pt x="4669" y="164"/>
                    <a:pt x="4637" y="348"/>
                  </a:cubicBezTo>
                  <a:lnTo>
                    <a:pt x="1" y="531"/>
                  </a:lnTo>
                  <a:cubicBezTo>
                    <a:pt x="1" y="564"/>
                    <a:pt x="12" y="585"/>
                    <a:pt x="12" y="607"/>
                  </a:cubicBezTo>
                  <a:lnTo>
                    <a:pt x="4637" y="672"/>
                  </a:lnTo>
                  <a:cubicBezTo>
                    <a:pt x="4680" y="855"/>
                    <a:pt x="4788" y="996"/>
                    <a:pt x="4939" y="1006"/>
                  </a:cubicBezTo>
                  <a:cubicBezTo>
                    <a:pt x="4947" y="1007"/>
                    <a:pt x="4955" y="1008"/>
                    <a:pt x="4962" y="1008"/>
                  </a:cubicBezTo>
                  <a:cubicBezTo>
                    <a:pt x="5127" y="1008"/>
                    <a:pt x="5285" y="788"/>
                    <a:pt x="5285" y="499"/>
                  </a:cubicBezTo>
                  <a:cubicBezTo>
                    <a:pt x="5274" y="220"/>
                    <a:pt x="5116" y="1"/>
                    <a:pt x="4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6"/>
            <p:cNvSpPr/>
            <p:nvPr/>
          </p:nvSpPr>
          <p:spPr>
            <a:xfrm>
              <a:off x="2605200" y="3527900"/>
              <a:ext cx="126450" cy="56450"/>
            </a:xfrm>
            <a:custGeom>
              <a:avLst/>
              <a:gdLst/>
              <a:ahLst/>
              <a:cxnLst/>
              <a:rect l="l" t="t" r="r" b="b"/>
              <a:pathLst>
                <a:path w="5058" h="2258" extrusionOk="0">
                  <a:moveTo>
                    <a:pt x="22" y="1"/>
                  </a:moveTo>
                  <a:cubicBezTo>
                    <a:pt x="11" y="22"/>
                    <a:pt x="11" y="55"/>
                    <a:pt x="1" y="77"/>
                  </a:cubicBezTo>
                  <a:lnTo>
                    <a:pt x="4301" y="1806"/>
                  </a:lnTo>
                  <a:cubicBezTo>
                    <a:pt x="4269" y="2000"/>
                    <a:pt x="4323" y="2173"/>
                    <a:pt x="4453" y="2238"/>
                  </a:cubicBezTo>
                  <a:cubicBezTo>
                    <a:pt x="4479" y="2251"/>
                    <a:pt x="4508" y="2257"/>
                    <a:pt x="4538" y="2257"/>
                  </a:cubicBezTo>
                  <a:cubicBezTo>
                    <a:pt x="4685" y="2257"/>
                    <a:pt x="4869" y="2113"/>
                    <a:pt x="4950" y="1881"/>
                  </a:cubicBezTo>
                  <a:cubicBezTo>
                    <a:pt x="5058" y="1611"/>
                    <a:pt x="4982" y="1341"/>
                    <a:pt x="4799" y="1297"/>
                  </a:cubicBezTo>
                  <a:cubicBezTo>
                    <a:pt x="4778" y="1290"/>
                    <a:pt x="4756" y="1287"/>
                    <a:pt x="4734" y="1287"/>
                  </a:cubicBezTo>
                  <a:cubicBezTo>
                    <a:pt x="4618" y="1287"/>
                    <a:pt x="4491" y="1378"/>
                    <a:pt x="4410" y="1514"/>
                  </a:cubicBez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6"/>
            <p:cNvSpPr/>
            <p:nvPr/>
          </p:nvSpPr>
          <p:spPr>
            <a:xfrm>
              <a:off x="2598175" y="3539525"/>
              <a:ext cx="104575" cy="93625"/>
            </a:xfrm>
            <a:custGeom>
              <a:avLst/>
              <a:gdLst/>
              <a:ahLst/>
              <a:cxnLst/>
              <a:rect l="l" t="t" r="r" b="b"/>
              <a:pathLst>
                <a:path w="4183" h="3745" extrusionOk="0">
                  <a:moveTo>
                    <a:pt x="44" y="1"/>
                  </a:moveTo>
                  <a:cubicBezTo>
                    <a:pt x="22" y="22"/>
                    <a:pt x="11" y="44"/>
                    <a:pt x="1" y="54"/>
                  </a:cubicBezTo>
                  <a:lnTo>
                    <a:pt x="3383" y="3221"/>
                  </a:lnTo>
                  <a:cubicBezTo>
                    <a:pt x="3286" y="3394"/>
                    <a:pt x="3264" y="3567"/>
                    <a:pt x="3372" y="3675"/>
                  </a:cubicBezTo>
                  <a:cubicBezTo>
                    <a:pt x="3415" y="3721"/>
                    <a:pt x="3479" y="3744"/>
                    <a:pt x="3552" y="3744"/>
                  </a:cubicBezTo>
                  <a:cubicBezTo>
                    <a:pt x="3682" y="3744"/>
                    <a:pt x="3842" y="3672"/>
                    <a:pt x="3966" y="3534"/>
                  </a:cubicBezTo>
                  <a:cubicBezTo>
                    <a:pt x="4161" y="3307"/>
                    <a:pt x="4182" y="3026"/>
                    <a:pt x="4042" y="2918"/>
                  </a:cubicBezTo>
                  <a:cubicBezTo>
                    <a:pt x="3998" y="2887"/>
                    <a:pt x="3947" y="2872"/>
                    <a:pt x="3892" y="2872"/>
                  </a:cubicBezTo>
                  <a:cubicBezTo>
                    <a:pt x="3797" y="2872"/>
                    <a:pt x="3691" y="2915"/>
                    <a:pt x="3588" y="2983"/>
                  </a:cubicBezTo>
                  <a:lnTo>
                    <a:pt x="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6"/>
            <p:cNvSpPr/>
            <p:nvPr/>
          </p:nvSpPr>
          <p:spPr>
            <a:xfrm>
              <a:off x="2587375" y="3547900"/>
              <a:ext cx="70800" cy="119675"/>
            </a:xfrm>
            <a:custGeom>
              <a:avLst/>
              <a:gdLst/>
              <a:ahLst/>
              <a:cxnLst/>
              <a:rect l="l" t="t" r="r" b="b"/>
              <a:pathLst>
                <a:path w="2832" h="4787" extrusionOk="0">
                  <a:moveTo>
                    <a:pt x="76" y="0"/>
                  </a:moveTo>
                  <a:cubicBezTo>
                    <a:pt x="54" y="12"/>
                    <a:pt x="33" y="22"/>
                    <a:pt x="1" y="33"/>
                  </a:cubicBezTo>
                  <a:lnTo>
                    <a:pt x="2010" y="4204"/>
                  </a:lnTo>
                  <a:cubicBezTo>
                    <a:pt x="1859" y="4334"/>
                    <a:pt x="1783" y="4495"/>
                    <a:pt x="1838" y="4625"/>
                  </a:cubicBezTo>
                  <a:cubicBezTo>
                    <a:pt x="1877" y="4730"/>
                    <a:pt x="1995" y="4787"/>
                    <a:pt x="2140" y="4787"/>
                  </a:cubicBezTo>
                  <a:cubicBezTo>
                    <a:pt x="2235" y="4787"/>
                    <a:pt x="2340" y="4763"/>
                    <a:pt x="2443" y="4712"/>
                  </a:cubicBezTo>
                  <a:cubicBezTo>
                    <a:pt x="2712" y="4582"/>
                    <a:pt x="2832" y="4312"/>
                    <a:pt x="2734" y="4161"/>
                  </a:cubicBezTo>
                  <a:cubicBezTo>
                    <a:pt x="2682" y="4079"/>
                    <a:pt x="2579" y="4038"/>
                    <a:pt x="2460" y="4038"/>
                  </a:cubicBezTo>
                  <a:cubicBezTo>
                    <a:pt x="2406" y="4038"/>
                    <a:pt x="2349" y="4047"/>
                    <a:pt x="2291" y="4063"/>
                  </a:cubicBezTo>
                  <a:lnTo>
                    <a:pt x="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6"/>
            <p:cNvSpPr/>
            <p:nvPr/>
          </p:nvSpPr>
          <p:spPr>
            <a:xfrm>
              <a:off x="2574675" y="3551950"/>
              <a:ext cx="27325" cy="131375"/>
            </a:xfrm>
            <a:custGeom>
              <a:avLst/>
              <a:gdLst/>
              <a:ahLst/>
              <a:cxnLst/>
              <a:rect l="l" t="t" r="r" b="b"/>
              <a:pathLst>
                <a:path w="1093" h="5255" extrusionOk="0">
                  <a:moveTo>
                    <a:pt x="76" y="1"/>
                  </a:moveTo>
                  <a:cubicBezTo>
                    <a:pt x="55" y="1"/>
                    <a:pt x="22" y="11"/>
                    <a:pt x="0" y="11"/>
                  </a:cubicBezTo>
                  <a:lnTo>
                    <a:pt x="368" y="4626"/>
                  </a:lnTo>
                  <a:cubicBezTo>
                    <a:pt x="184" y="4679"/>
                    <a:pt x="55" y="4809"/>
                    <a:pt x="55" y="4950"/>
                  </a:cubicBezTo>
                  <a:cubicBezTo>
                    <a:pt x="55" y="5121"/>
                    <a:pt x="270" y="5255"/>
                    <a:pt x="536" y="5255"/>
                  </a:cubicBezTo>
                  <a:cubicBezTo>
                    <a:pt x="555" y="5255"/>
                    <a:pt x="575" y="5254"/>
                    <a:pt x="595" y="5252"/>
                  </a:cubicBezTo>
                  <a:cubicBezTo>
                    <a:pt x="886" y="5209"/>
                    <a:pt x="1092" y="5025"/>
                    <a:pt x="1059" y="4852"/>
                  </a:cubicBezTo>
                  <a:cubicBezTo>
                    <a:pt x="1027" y="4712"/>
                    <a:pt x="876" y="4614"/>
                    <a:pt x="682" y="4593"/>
                  </a:cubicBezTo>
                  <a:lnTo>
                    <a:pt x="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6"/>
            <p:cNvSpPr/>
            <p:nvPr/>
          </p:nvSpPr>
          <p:spPr>
            <a:xfrm>
              <a:off x="2516600" y="3550875"/>
              <a:ext cx="47025" cy="128075"/>
            </a:xfrm>
            <a:custGeom>
              <a:avLst/>
              <a:gdLst/>
              <a:ahLst/>
              <a:cxnLst/>
              <a:rect l="l" t="t" r="r" b="b"/>
              <a:pathLst>
                <a:path w="1881" h="5123" extrusionOk="0">
                  <a:moveTo>
                    <a:pt x="1805" y="1"/>
                  </a:moveTo>
                  <a:lnTo>
                    <a:pt x="465" y="4441"/>
                  </a:lnTo>
                  <a:cubicBezTo>
                    <a:pt x="444" y="4439"/>
                    <a:pt x="423" y="4438"/>
                    <a:pt x="403" y="4438"/>
                  </a:cubicBezTo>
                  <a:cubicBezTo>
                    <a:pt x="244" y="4438"/>
                    <a:pt x="104" y="4511"/>
                    <a:pt x="65" y="4625"/>
                  </a:cubicBezTo>
                  <a:cubicBezTo>
                    <a:pt x="1" y="4787"/>
                    <a:pt x="173" y="5025"/>
                    <a:pt x="454" y="5101"/>
                  </a:cubicBezTo>
                  <a:cubicBezTo>
                    <a:pt x="519" y="5115"/>
                    <a:pt x="583" y="5122"/>
                    <a:pt x="642" y="5122"/>
                  </a:cubicBezTo>
                  <a:cubicBezTo>
                    <a:pt x="850" y="5122"/>
                    <a:pt x="1012" y="5038"/>
                    <a:pt x="1038" y="4895"/>
                  </a:cubicBezTo>
                  <a:cubicBezTo>
                    <a:pt x="1059" y="4755"/>
                    <a:pt x="951" y="4604"/>
                    <a:pt x="779" y="4517"/>
                  </a:cubicBezTo>
                  <a:lnTo>
                    <a:pt x="1881" y="11"/>
                  </a:lnTo>
                  <a:lnTo>
                    <a:pt x="18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6"/>
            <p:cNvSpPr/>
            <p:nvPr/>
          </p:nvSpPr>
          <p:spPr>
            <a:xfrm>
              <a:off x="2464725" y="3544650"/>
              <a:ext cx="86750" cy="110250"/>
            </a:xfrm>
            <a:custGeom>
              <a:avLst/>
              <a:gdLst/>
              <a:ahLst/>
              <a:cxnLst/>
              <a:rect l="l" t="t" r="r" b="b"/>
              <a:pathLst>
                <a:path w="3470" h="4410" extrusionOk="0">
                  <a:moveTo>
                    <a:pt x="3404" y="1"/>
                  </a:moveTo>
                  <a:lnTo>
                    <a:pt x="563" y="3664"/>
                  </a:lnTo>
                  <a:cubicBezTo>
                    <a:pt x="484" y="3630"/>
                    <a:pt x="405" y="3611"/>
                    <a:pt x="333" y="3611"/>
                  </a:cubicBezTo>
                  <a:cubicBezTo>
                    <a:pt x="248" y="3611"/>
                    <a:pt x="172" y="3637"/>
                    <a:pt x="119" y="3696"/>
                  </a:cubicBezTo>
                  <a:cubicBezTo>
                    <a:pt x="1" y="3826"/>
                    <a:pt x="76" y="4107"/>
                    <a:pt x="314" y="4269"/>
                  </a:cubicBezTo>
                  <a:cubicBezTo>
                    <a:pt x="436" y="4364"/>
                    <a:pt x="570" y="4410"/>
                    <a:pt x="685" y="4410"/>
                  </a:cubicBezTo>
                  <a:cubicBezTo>
                    <a:pt x="793" y="4410"/>
                    <a:pt x="883" y="4369"/>
                    <a:pt x="930" y="4291"/>
                  </a:cubicBezTo>
                  <a:cubicBezTo>
                    <a:pt x="1005" y="4172"/>
                    <a:pt x="941" y="3999"/>
                    <a:pt x="822" y="3847"/>
                  </a:cubicBezTo>
                  <a:lnTo>
                    <a:pt x="3469" y="44"/>
                  </a:lnTo>
                  <a:cubicBezTo>
                    <a:pt x="3447" y="34"/>
                    <a:pt x="3426" y="12"/>
                    <a:pt x="3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6"/>
            <p:cNvSpPr/>
            <p:nvPr/>
          </p:nvSpPr>
          <p:spPr>
            <a:xfrm>
              <a:off x="2426375" y="3534925"/>
              <a:ext cx="115650" cy="78650"/>
            </a:xfrm>
            <a:custGeom>
              <a:avLst/>
              <a:gdLst/>
              <a:ahLst/>
              <a:cxnLst/>
              <a:rect l="l" t="t" r="r" b="b"/>
              <a:pathLst>
                <a:path w="4626" h="3146" extrusionOk="0">
                  <a:moveTo>
                    <a:pt x="4592" y="1"/>
                  </a:moveTo>
                  <a:lnTo>
                    <a:pt x="616" y="2378"/>
                  </a:lnTo>
                  <a:cubicBezTo>
                    <a:pt x="513" y="2283"/>
                    <a:pt x="399" y="2223"/>
                    <a:pt x="294" y="2223"/>
                  </a:cubicBezTo>
                  <a:cubicBezTo>
                    <a:pt x="256" y="2223"/>
                    <a:pt x="218" y="2231"/>
                    <a:pt x="184" y="2248"/>
                  </a:cubicBezTo>
                  <a:cubicBezTo>
                    <a:pt x="22" y="2335"/>
                    <a:pt x="0" y="2616"/>
                    <a:pt x="162" y="2865"/>
                  </a:cubicBezTo>
                  <a:cubicBezTo>
                    <a:pt x="272" y="3045"/>
                    <a:pt x="445" y="3146"/>
                    <a:pt x="585" y="3146"/>
                  </a:cubicBezTo>
                  <a:cubicBezTo>
                    <a:pt x="638" y="3146"/>
                    <a:pt x="686" y="3132"/>
                    <a:pt x="724" y="3102"/>
                  </a:cubicBezTo>
                  <a:cubicBezTo>
                    <a:pt x="843" y="3016"/>
                    <a:pt x="854" y="2832"/>
                    <a:pt x="789" y="2648"/>
                  </a:cubicBezTo>
                  <a:lnTo>
                    <a:pt x="4625" y="65"/>
                  </a:lnTo>
                  <a:lnTo>
                    <a:pt x="45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6"/>
            <p:cNvSpPr/>
            <p:nvPr/>
          </p:nvSpPr>
          <p:spPr>
            <a:xfrm>
              <a:off x="2406100" y="3522500"/>
              <a:ext cx="130775" cy="37750"/>
            </a:xfrm>
            <a:custGeom>
              <a:avLst/>
              <a:gdLst/>
              <a:ahLst/>
              <a:cxnLst/>
              <a:rect l="l" t="t" r="r" b="b"/>
              <a:pathLst>
                <a:path w="5231" h="1510" extrusionOk="0">
                  <a:moveTo>
                    <a:pt x="5220" y="1"/>
                  </a:moveTo>
                  <a:lnTo>
                    <a:pt x="649" y="790"/>
                  </a:lnTo>
                  <a:cubicBezTo>
                    <a:pt x="587" y="624"/>
                    <a:pt x="456" y="508"/>
                    <a:pt x="312" y="508"/>
                  </a:cubicBezTo>
                  <a:cubicBezTo>
                    <a:pt x="306" y="508"/>
                    <a:pt x="299" y="508"/>
                    <a:pt x="293" y="509"/>
                  </a:cubicBezTo>
                  <a:cubicBezTo>
                    <a:pt x="120" y="531"/>
                    <a:pt x="1" y="790"/>
                    <a:pt x="55" y="1081"/>
                  </a:cubicBezTo>
                  <a:cubicBezTo>
                    <a:pt x="114" y="1335"/>
                    <a:pt x="286" y="1509"/>
                    <a:pt x="446" y="1509"/>
                  </a:cubicBezTo>
                  <a:cubicBezTo>
                    <a:pt x="464" y="1509"/>
                    <a:pt x="481" y="1507"/>
                    <a:pt x="498" y="1503"/>
                  </a:cubicBezTo>
                  <a:cubicBezTo>
                    <a:pt x="639" y="1460"/>
                    <a:pt x="714" y="1297"/>
                    <a:pt x="714" y="1103"/>
                  </a:cubicBezTo>
                  <a:lnTo>
                    <a:pt x="5231" y="77"/>
                  </a:lnTo>
                  <a:cubicBezTo>
                    <a:pt x="5220" y="44"/>
                    <a:pt x="5220" y="22"/>
                    <a:pt x="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6"/>
            <p:cNvSpPr/>
            <p:nvPr/>
          </p:nvSpPr>
          <p:spPr>
            <a:xfrm>
              <a:off x="2405550" y="3476625"/>
              <a:ext cx="131075" cy="34550"/>
            </a:xfrm>
            <a:custGeom>
              <a:avLst/>
              <a:gdLst/>
              <a:ahLst/>
              <a:cxnLst/>
              <a:rect l="l" t="t" r="r" b="b"/>
              <a:pathLst>
                <a:path w="5243" h="1382" extrusionOk="0">
                  <a:moveTo>
                    <a:pt x="416" y="1"/>
                  </a:moveTo>
                  <a:cubicBezTo>
                    <a:pt x="257" y="1"/>
                    <a:pt x="83" y="183"/>
                    <a:pt x="44" y="442"/>
                  </a:cubicBezTo>
                  <a:cubicBezTo>
                    <a:pt x="1" y="733"/>
                    <a:pt x="120" y="982"/>
                    <a:pt x="304" y="993"/>
                  </a:cubicBezTo>
                  <a:cubicBezTo>
                    <a:pt x="310" y="993"/>
                    <a:pt x="316" y="993"/>
                    <a:pt x="322" y="993"/>
                  </a:cubicBezTo>
                  <a:cubicBezTo>
                    <a:pt x="457" y="993"/>
                    <a:pt x="587" y="877"/>
                    <a:pt x="649" y="712"/>
                  </a:cubicBezTo>
                  <a:lnTo>
                    <a:pt x="5231" y="1382"/>
                  </a:lnTo>
                  <a:cubicBezTo>
                    <a:pt x="5242" y="1360"/>
                    <a:pt x="5242" y="1339"/>
                    <a:pt x="5242" y="1307"/>
                  </a:cubicBezTo>
                  <a:lnTo>
                    <a:pt x="704" y="388"/>
                  </a:lnTo>
                  <a:cubicBezTo>
                    <a:pt x="704" y="204"/>
                    <a:pt x="617" y="42"/>
                    <a:pt x="476" y="10"/>
                  </a:cubicBezTo>
                  <a:cubicBezTo>
                    <a:pt x="457" y="4"/>
                    <a:pt x="437"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6"/>
            <p:cNvSpPr/>
            <p:nvPr/>
          </p:nvSpPr>
          <p:spPr>
            <a:xfrm>
              <a:off x="2424475" y="3422575"/>
              <a:ext cx="117275" cy="76175"/>
            </a:xfrm>
            <a:custGeom>
              <a:avLst/>
              <a:gdLst/>
              <a:ahLst/>
              <a:cxnLst/>
              <a:rect l="l" t="t" r="r" b="b"/>
              <a:pathLst>
                <a:path w="4691" h="3047" extrusionOk="0">
                  <a:moveTo>
                    <a:pt x="571" y="1"/>
                  </a:moveTo>
                  <a:cubicBezTo>
                    <a:pt x="430" y="1"/>
                    <a:pt x="256" y="108"/>
                    <a:pt x="152" y="292"/>
                  </a:cubicBezTo>
                  <a:cubicBezTo>
                    <a:pt x="0" y="551"/>
                    <a:pt x="22" y="821"/>
                    <a:pt x="184" y="907"/>
                  </a:cubicBezTo>
                  <a:cubicBezTo>
                    <a:pt x="217" y="923"/>
                    <a:pt x="252" y="931"/>
                    <a:pt x="289" y="931"/>
                  </a:cubicBezTo>
                  <a:cubicBezTo>
                    <a:pt x="398" y="931"/>
                    <a:pt x="520" y="864"/>
                    <a:pt x="617" y="767"/>
                  </a:cubicBezTo>
                  <a:lnTo>
                    <a:pt x="4647" y="3047"/>
                  </a:lnTo>
                  <a:cubicBezTo>
                    <a:pt x="4658" y="3025"/>
                    <a:pt x="4680" y="3003"/>
                    <a:pt x="4690" y="2982"/>
                  </a:cubicBezTo>
                  <a:lnTo>
                    <a:pt x="778" y="486"/>
                  </a:lnTo>
                  <a:cubicBezTo>
                    <a:pt x="843" y="313"/>
                    <a:pt x="822" y="129"/>
                    <a:pt x="703" y="43"/>
                  </a:cubicBezTo>
                  <a:cubicBezTo>
                    <a:pt x="666" y="14"/>
                    <a:pt x="621"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6"/>
            <p:cNvSpPr/>
            <p:nvPr/>
          </p:nvSpPr>
          <p:spPr>
            <a:xfrm>
              <a:off x="2461500" y="3380275"/>
              <a:ext cx="89175" cy="108225"/>
            </a:xfrm>
            <a:custGeom>
              <a:avLst/>
              <a:gdLst/>
              <a:ahLst/>
              <a:cxnLst/>
              <a:rect l="l" t="t" r="r" b="b"/>
              <a:pathLst>
                <a:path w="3567" h="4329" extrusionOk="0">
                  <a:moveTo>
                    <a:pt x="684" y="0"/>
                  </a:moveTo>
                  <a:cubicBezTo>
                    <a:pt x="568" y="0"/>
                    <a:pt x="429" y="49"/>
                    <a:pt x="303" y="147"/>
                  </a:cubicBezTo>
                  <a:cubicBezTo>
                    <a:pt x="65" y="320"/>
                    <a:pt x="0" y="601"/>
                    <a:pt x="119" y="730"/>
                  </a:cubicBezTo>
                  <a:cubicBezTo>
                    <a:pt x="169" y="786"/>
                    <a:pt x="242" y="810"/>
                    <a:pt x="324" y="810"/>
                  </a:cubicBezTo>
                  <a:cubicBezTo>
                    <a:pt x="402" y="810"/>
                    <a:pt x="488" y="788"/>
                    <a:pt x="572" y="752"/>
                  </a:cubicBezTo>
                  <a:lnTo>
                    <a:pt x="3512" y="4328"/>
                  </a:lnTo>
                  <a:cubicBezTo>
                    <a:pt x="3523" y="4318"/>
                    <a:pt x="3544" y="4306"/>
                    <a:pt x="3566" y="4285"/>
                  </a:cubicBezTo>
                  <a:lnTo>
                    <a:pt x="821" y="557"/>
                  </a:lnTo>
                  <a:cubicBezTo>
                    <a:pt x="940" y="406"/>
                    <a:pt x="994" y="233"/>
                    <a:pt x="918" y="114"/>
                  </a:cubicBezTo>
                  <a:cubicBezTo>
                    <a:pt x="873" y="38"/>
                    <a:pt x="787"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6"/>
            <p:cNvSpPr/>
            <p:nvPr/>
          </p:nvSpPr>
          <p:spPr>
            <a:xfrm>
              <a:off x="2512825" y="3354900"/>
              <a:ext cx="49725" cy="127375"/>
            </a:xfrm>
            <a:custGeom>
              <a:avLst/>
              <a:gdLst/>
              <a:ahLst/>
              <a:cxnLst/>
              <a:rect l="l" t="t" r="r" b="b"/>
              <a:pathLst>
                <a:path w="1989" h="5095" extrusionOk="0">
                  <a:moveTo>
                    <a:pt x="635" y="1"/>
                  </a:moveTo>
                  <a:cubicBezTo>
                    <a:pt x="574" y="1"/>
                    <a:pt x="509" y="9"/>
                    <a:pt x="443" y="27"/>
                  </a:cubicBezTo>
                  <a:cubicBezTo>
                    <a:pt x="162" y="113"/>
                    <a:pt x="0" y="340"/>
                    <a:pt x="65" y="513"/>
                  </a:cubicBezTo>
                  <a:cubicBezTo>
                    <a:pt x="115" y="633"/>
                    <a:pt x="267" y="698"/>
                    <a:pt x="435" y="698"/>
                  </a:cubicBezTo>
                  <a:cubicBezTo>
                    <a:pt x="448" y="698"/>
                    <a:pt x="462" y="697"/>
                    <a:pt x="476" y="697"/>
                  </a:cubicBezTo>
                  <a:lnTo>
                    <a:pt x="1912" y="5095"/>
                  </a:lnTo>
                  <a:cubicBezTo>
                    <a:pt x="1934" y="5084"/>
                    <a:pt x="1967" y="5084"/>
                    <a:pt x="1989" y="5073"/>
                  </a:cubicBezTo>
                  <a:lnTo>
                    <a:pt x="778" y="600"/>
                  </a:lnTo>
                  <a:cubicBezTo>
                    <a:pt x="951" y="513"/>
                    <a:pt x="1059" y="362"/>
                    <a:pt x="1026" y="221"/>
                  </a:cubicBezTo>
                  <a:cubicBezTo>
                    <a:pt x="1002" y="89"/>
                    <a:pt x="837" y="1"/>
                    <a:pt x="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6"/>
            <p:cNvSpPr/>
            <p:nvPr/>
          </p:nvSpPr>
          <p:spPr>
            <a:xfrm>
              <a:off x="2571975" y="3349050"/>
              <a:ext cx="25950" cy="131625"/>
            </a:xfrm>
            <a:custGeom>
              <a:avLst/>
              <a:gdLst/>
              <a:ahLst/>
              <a:cxnLst/>
              <a:rect l="l" t="t" r="r" b="b"/>
              <a:pathLst>
                <a:path w="1038" h="5265" extrusionOk="0">
                  <a:moveTo>
                    <a:pt x="500" y="1"/>
                  </a:moveTo>
                  <a:cubicBezTo>
                    <a:pt x="222" y="1"/>
                    <a:pt x="0" y="137"/>
                    <a:pt x="0" y="315"/>
                  </a:cubicBezTo>
                  <a:cubicBezTo>
                    <a:pt x="0" y="455"/>
                    <a:pt x="141" y="585"/>
                    <a:pt x="324" y="639"/>
                  </a:cubicBezTo>
                  <a:lnTo>
                    <a:pt x="76" y="5264"/>
                  </a:lnTo>
                  <a:cubicBezTo>
                    <a:pt x="91" y="5264"/>
                    <a:pt x="105" y="5259"/>
                    <a:pt x="123" y="5259"/>
                  </a:cubicBezTo>
                  <a:cubicBezTo>
                    <a:pt x="131" y="5259"/>
                    <a:pt x="141" y="5260"/>
                    <a:pt x="152" y="5264"/>
                  </a:cubicBezTo>
                  <a:lnTo>
                    <a:pt x="638" y="661"/>
                  </a:lnTo>
                  <a:cubicBezTo>
                    <a:pt x="833" y="639"/>
                    <a:pt x="984" y="542"/>
                    <a:pt x="1006" y="402"/>
                  </a:cubicBezTo>
                  <a:cubicBezTo>
                    <a:pt x="1038" y="217"/>
                    <a:pt x="821" y="23"/>
                    <a:pt x="530" y="1"/>
                  </a:cubicBezTo>
                  <a:cubicBezTo>
                    <a:pt x="520" y="1"/>
                    <a:pt x="510"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6"/>
            <p:cNvSpPr/>
            <p:nvPr/>
          </p:nvSpPr>
          <p:spPr>
            <a:xfrm>
              <a:off x="2586550" y="3363500"/>
              <a:ext cx="68100" cy="120950"/>
            </a:xfrm>
            <a:custGeom>
              <a:avLst/>
              <a:gdLst/>
              <a:ahLst/>
              <a:cxnLst/>
              <a:rect l="l" t="t" r="r" b="b"/>
              <a:pathLst>
                <a:path w="2724" h="4838" extrusionOk="0">
                  <a:moveTo>
                    <a:pt x="2034" y="0"/>
                  </a:moveTo>
                  <a:cubicBezTo>
                    <a:pt x="1884" y="0"/>
                    <a:pt x="1760" y="62"/>
                    <a:pt x="1719" y="169"/>
                  </a:cubicBezTo>
                  <a:cubicBezTo>
                    <a:pt x="1676" y="299"/>
                    <a:pt x="1751" y="461"/>
                    <a:pt x="1903" y="580"/>
                  </a:cubicBezTo>
                  <a:lnTo>
                    <a:pt x="1" y="4805"/>
                  </a:lnTo>
                  <a:cubicBezTo>
                    <a:pt x="22" y="4816"/>
                    <a:pt x="44" y="4826"/>
                    <a:pt x="77" y="4837"/>
                  </a:cubicBezTo>
                  <a:lnTo>
                    <a:pt x="2195" y="720"/>
                  </a:lnTo>
                  <a:cubicBezTo>
                    <a:pt x="2246" y="732"/>
                    <a:pt x="2297" y="738"/>
                    <a:pt x="2345" y="738"/>
                  </a:cubicBezTo>
                  <a:cubicBezTo>
                    <a:pt x="2468" y="738"/>
                    <a:pt x="2572" y="698"/>
                    <a:pt x="2627" y="612"/>
                  </a:cubicBezTo>
                  <a:cubicBezTo>
                    <a:pt x="2724" y="461"/>
                    <a:pt x="2594" y="191"/>
                    <a:pt x="2324" y="72"/>
                  </a:cubicBezTo>
                  <a:cubicBezTo>
                    <a:pt x="2227" y="23"/>
                    <a:pt x="2126" y="0"/>
                    <a:pt x="2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6"/>
            <p:cNvSpPr/>
            <p:nvPr/>
          </p:nvSpPr>
          <p:spPr>
            <a:xfrm>
              <a:off x="2597375" y="3396700"/>
              <a:ext cx="102950" cy="95850"/>
            </a:xfrm>
            <a:custGeom>
              <a:avLst/>
              <a:gdLst/>
              <a:ahLst/>
              <a:cxnLst/>
              <a:rect l="l" t="t" r="r" b="b"/>
              <a:pathLst>
                <a:path w="4118" h="3834" extrusionOk="0">
                  <a:moveTo>
                    <a:pt x="3472" y="0"/>
                  </a:moveTo>
                  <a:cubicBezTo>
                    <a:pt x="3393" y="0"/>
                    <a:pt x="3323" y="25"/>
                    <a:pt x="3275" y="73"/>
                  </a:cubicBezTo>
                  <a:cubicBezTo>
                    <a:pt x="3177" y="181"/>
                    <a:pt x="3210" y="354"/>
                    <a:pt x="3296" y="527"/>
                  </a:cubicBezTo>
                  <a:lnTo>
                    <a:pt x="0" y="3779"/>
                  </a:lnTo>
                  <a:cubicBezTo>
                    <a:pt x="22" y="3801"/>
                    <a:pt x="33" y="3822"/>
                    <a:pt x="54" y="3834"/>
                  </a:cubicBezTo>
                  <a:lnTo>
                    <a:pt x="3523" y="765"/>
                  </a:lnTo>
                  <a:cubicBezTo>
                    <a:pt x="3621" y="824"/>
                    <a:pt x="3724" y="863"/>
                    <a:pt x="3813" y="863"/>
                  </a:cubicBezTo>
                  <a:cubicBezTo>
                    <a:pt x="3871" y="863"/>
                    <a:pt x="3924" y="846"/>
                    <a:pt x="3966" y="808"/>
                  </a:cubicBezTo>
                  <a:cubicBezTo>
                    <a:pt x="4117" y="700"/>
                    <a:pt x="4085" y="419"/>
                    <a:pt x="3880" y="203"/>
                  </a:cubicBezTo>
                  <a:cubicBezTo>
                    <a:pt x="3758" y="68"/>
                    <a:pt x="3603" y="0"/>
                    <a:pt x="3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6"/>
            <p:cNvSpPr/>
            <p:nvPr/>
          </p:nvSpPr>
          <p:spPr>
            <a:xfrm>
              <a:off x="2604925" y="3444925"/>
              <a:ext cx="125125" cy="58975"/>
            </a:xfrm>
            <a:custGeom>
              <a:avLst/>
              <a:gdLst/>
              <a:ahLst/>
              <a:cxnLst/>
              <a:rect l="l" t="t" r="r" b="b"/>
              <a:pathLst>
                <a:path w="5005" h="2359" extrusionOk="0">
                  <a:moveTo>
                    <a:pt x="4489" y="0"/>
                  </a:moveTo>
                  <a:cubicBezTo>
                    <a:pt x="4453" y="0"/>
                    <a:pt x="4419" y="8"/>
                    <a:pt x="4388" y="24"/>
                  </a:cubicBezTo>
                  <a:cubicBezTo>
                    <a:pt x="4258" y="89"/>
                    <a:pt x="4215" y="262"/>
                    <a:pt x="4248" y="445"/>
                  </a:cubicBezTo>
                  <a:lnTo>
                    <a:pt x="1" y="2282"/>
                  </a:lnTo>
                  <a:lnTo>
                    <a:pt x="22" y="2358"/>
                  </a:lnTo>
                  <a:lnTo>
                    <a:pt x="4366" y="748"/>
                  </a:lnTo>
                  <a:cubicBezTo>
                    <a:pt x="4457" y="875"/>
                    <a:pt x="4586" y="964"/>
                    <a:pt x="4701" y="964"/>
                  </a:cubicBezTo>
                  <a:cubicBezTo>
                    <a:pt x="4724" y="964"/>
                    <a:pt x="4745" y="961"/>
                    <a:pt x="4766" y="954"/>
                  </a:cubicBezTo>
                  <a:cubicBezTo>
                    <a:pt x="4939" y="899"/>
                    <a:pt x="5004" y="630"/>
                    <a:pt x="4906" y="359"/>
                  </a:cubicBezTo>
                  <a:cubicBezTo>
                    <a:pt x="4819" y="141"/>
                    <a:pt x="4640" y="0"/>
                    <a:pt x="4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36"/>
          <p:cNvGrpSpPr/>
          <p:nvPr/>
        </p:nvGrpSpPr>
        <p:grpSpPr>
          <a:xfrm>
            <a:off x="7549859" y="2190417"/>
            <a:ext cx="508330" cy="472644"/>
            <a:chOff x="2287525" y="3243650"/>
            <a:chExt cx="571350" cy="531300"/>
          </a:xfrm>
        </p:grpSpPr>
        <p:sp>
          <p:nvSpPr>
            <p:cNvPr id="1026" name="Google Shape;1026;p36"/>
            <p:cNvSpPr/>
            <p:nvPr/>
          </p:nvSpPr>
          <p:spPr>
            <a:xfrm>
              <a:off x="2287525" y="3243650"/>
              <a:ext cx="571350" cy="531300"/>
            </a:xfrm>
            <a:custGeom>
              <a:avLst/>
              <a:gdLst/>
              <a:ahLst/>
              <a:cxnLst/>
              <a:rect l="l" t="t" r="r" b="b"/>
              <a:pathLst>
                <a:path w="22854" h="21252" extrusionOk="0">
                  <a:moveTo>
                    <a:pt x="11892" y="0"/>
                  </a:moveTo>
                  <a:cubicBezTo>
                    <a:pt x="11513" y="0"/>
                    <a:pt x="11123" y="38"/>
                    <a:pt x="10730" y="111"/>
                  </a:cubicBezTo>
                  <a:cubicBezTo>
                    <a:pt x="8386" y="555"/>
                    <a:pt x="6657" y="2111"/>
                    <a:pt x="6592" y="4639"/>
                  </a:cubicBezTo>
                  <a:cubicBezTo>
                    <a:pt x="6343" y="4574"/>
                    <a:pt x="6083" y="4531"/>
                    <a:pt x="5835" y="4510"/>
                  </a:cubicBezTo>
                  <a:cubicBezTo>
                    <a:pt x="5578" y="4485"/>
                    <a:pt x="5330" y="4473"/>
                    <a:pt x="5090" y="4473"/>
                  </a:cubicBezTo>
                  <a:cubicBezTo>
                    <a:pt x="2093" y="4473"/>
                    <a:pt x="446" y="6359"/>
                    <a:pt x="216" y="8821"/>
                  </a:cubicBezTo>
                  <a:cubicBezTo>
                    <a:pt x="0" y="11090"/>
                    <a:pt x="1070" y="13111"/>
                    <a:pt x="3555" y="13856"/>
                  </a:cubicBezTo>
                  <a:cubicBezTo>
                    <a:pt x="3425" y="14072"/>
                    <a:pt x="3307" y="14288"/>
                    <a:pt x="3220" y="14516"/>
                  </a:cubicBezTo>
                  <a:cubicBezTo>
                    <a:pt x="1924" y="17616"/>
                    <a:pt x="3372" y="19918"/>
                    <a:pt x="5932" y="20869"/>
                  </a:cubicBezTo>
                  <a:cubicBezTo>
                    <a:pt x="6612" y="21120"/>
                    <a:pt x="7301" y="21252"/>
                    <a:pt x="7970" y="21252"/>
                  </a:cubicBezTo>
                  <a:cubicBezTo>
                    <a:pt x="9462" y="21252"/>
                    <a:pt x="10859" y="20598"/>
                    <a:pt x="11843" y="19151"/>
                  </a:cubicBezTo>
                  <a:cubicBezTo>
                    <a:pt x="12027" y="19335"/>
                    <a:pt x="12211" y="19497"/>
                    <a:pt x="12405" y="19648"/>
                  </a:cubicBezTo>
                  <a:cubicBezTo>
                    <a:pt x="13529" y="20482"/>
                    <a:pt x="14645" y="20852"/>
                    <a:pt x="15684" y="20852"/>
                  </a:cubicBezTo>
                  <a:cubicBezTo>
                    <a:pt x="17165" y="20852"/>
                    <a:pt x="18490" y="20101"/>
                    <a:pt x="19461" y="18870"/>
                  </a:cubicBezTo>
                  <a:cubicBezTo>
                    <a:pt x="20877" y="17066"/>
                    <a:pt x="21082" y="14829"/>
                    <a:pt x="19396" y="12948"/>
                  </a:cubicBezTo>
                  <a:cubicBezTo>
                    <a:pt x="19634" y="12830"/>
                    <a:pt x="19850" y="12700"/>
                    <a:pt x="20044" y="12559"/>
                  </a:cubicBezTo>
                  <a:cubicBezTo>
                    <a:pt x="22811" y="10604"/>
                    <a:pt x="22854" y="7946"/>
                    <a:pt x="21223" y="5860"/>
                  </a:cubicBezTo>
                  <a:cubicBezTo>
                    <a:pt x="20256" y="4611"/>
                    <a:pt x="18911" y="3846"/>
                    <a:pt x="17398" y="3846"/>
                  </a:cubicBezTo>
                  <a:cubicBezTo>
                    <a:pt x="17118" y="3846"/>
                    <a:pt x="16833" y="3872"/>
                    <a:pt x="16543" y="3926"/>
                  </a:cubicBezTo>
                  <a:cubicBezTo>
                    <a:pt x="15954" y="1238"/>
                    <a:pt x="14079" y="0"/>
                    <a:pt x="118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6"/>
            <p:cNvSpPr/>
            <p:nvPr/>
          </p:nvSpPr>
          <p:spPr>
            <a:xfrm>
              <a:off x="2607625" y="3501675"/>
              <a:ext cx="132150" cy="25200"/>
            </a:xfrm>
            <a:custGeom>
              <a:avLst/>
              <a:gdLst/>
              <a:ahLst/>
              <a:cxnLst/>
              <a:rect l="l" t="t" r="r" b="b"/>
              <a:pathLst>
                <a:path w="5286" h="1008" extrusionOk="0">
                  <a:moveTo>
                    <a:pt x="4951" y="1"/>
                  </a:moveTo>
                  <a:cubicBezTo>
                    <a:pt x="4943" y="1"/>
                    <a:pt x="4936" y="1"/>
                    <a:pt x="4928" y="2"/>
                  </a:cubicBezTo>
                  <a:cubicBezTo>
                    <a:pt x="4777" y="12"/>
                    <a:pt x="4669" y="164"/>
                    <a:pt x="4637" y="348"/>
                  </a:cubicBezTo>
                  <a:lnTo>
                    <a:pt x="1" y="531"/>
                  </a:lnTo>
                  <a:cubicBezTo>
                    <a:pt x="1" y="564"/>
                    <a:pt x="12" y="585"/>
                    <a:pt x="12" y="607"/>
                  </a:cubicBezTo>
                  <a:lnTo>
                    <a:pt x="4637" y="672"/>
                  </a:lnTo>
                  <a:cubicBezTo>
                    <a:pt x="4680" y="855"/>
                    <a:pt x="4788" y="996"/>
                    <a:pt x="4939" y="1006"/>
                  </a:cubicBezTo>
                  <a:cubicBezTo>
                    <a:pt x="4947" y="1007"/>
                    <a:pt x="4955" y="1008"/>
                    <a:pt x="4962" y="1008"/>
                  </a:cubicBezTo>
                  <a:cubicBezTo>
                    <a:pt x="5127" y="1008"/>
                    <a:pt x="5285" y="788"/>
                    <a:pt x="5285" y="499"/>
                  </a:cubicBezTo>
                  <a:cubicBezTo>
                    <a:pt x="5274" y="220"/>
                    <a:pt x="5116" y="1"/>
                    <a:pt x="4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6"/>
            <p:cNvSpPr/>
            <p:nvPr/>
          </p:nvSpPr>
          <p:spPr>
            <a:xfrm>
              <a:off x="2605200" y="3527900"/>
              <a:ext cx="126450" cy="56450"/>
            </a:xfrm>
            <a:custGeom>
              <a:avLst/>
              <a:gdLst/>
              <a:ahLst/>
              <a:cxnLst/>
              <a:rect l="l" t="t" r="r" b="b"/>
              <a:pathLst>
                <a:path w="5058" h="2258" extrusionOk="0">
                  <a:moveTo>
                    <a:pt x="22" y="1"/>
                  </a:moveTo>
                  <a:cubicBezTo>
                    <a:pt x="11" y="22"/>
                    <a:pt x="11" y="55"/>
                    <a:pt x="1" y="77"/>
                  </a:cubicBezTo>
                  <a:lnTo>
                    <a:pt x="4301" y="1806"/>
                  </a:lnTo>
                  <a:cubicBezTo>
                    <a:pt x="4269" y="2000"/>
                    <a:pt x="4323" y="2173"/>
                    <a:pt x="4453" y="2238"/>
                  </a:cubicBezTo>
                  <a:cubicBezTo>
                    <a:pt x="4479" y="2251"/>
                    <a:pt x="4508" y="2257"/>
                    <a:pt x="4538" y="2257"/>
                  </a:cubicBezTo>
                  <a:cubicBezTo>
                    <a:pt x="4685" y="2257"/>
                    <a:pt x="4869" y="2113"/>
                    <a:pt x="4950" y="1881"/>
                  </a:cubicBezTo>
                  <a:cubicBezTo>
                    <a:pt x="5058" y="1611"/>
                    <a:pt x="4982" y="1341"/>
                    <a:pt x="4799" y="1297"/>
                  </a:cubicBezTo>
                  <a:cubicBezTo>
                    <a:pt x="4778" y="1290"/>
                    <a:pt x="4756" y="1287"/>
                    <a:pt x="4734" y="1287"/>
                  </a:cubicBezTo>
                  <a:cubicBezTo>
                    <a:pt x="4618" y="1287"/>
                    <a:pt x="4491" y="1378"/>
                    <a:pt x="4410" y="1514"/>
                  </a:cubicBez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6"/>
            <p:cNvSpPr/>
            <p:nvPr/>
          </p:nvSpPr>
          <p:spPr>
            <a:xfrm>
              <a:off x="2598175" y="3539525"/>
              <a:ext cx="104575" cy="93625"/>
            </a:xfrm>
            <a:custGeom>
              <a:avLst/>
              <a:gdLst/>
              <a:ahLst/>
              <a:cxnLst/>
              <a:rect l="l" t="t" r="r" b="b"/>
              <a:pathLst>
                <a:path w="4183" h="3745" extrusionOk="0">
                  <a:moveTo>
                    <a:pt x="44" y="1"/>
                  </a:moveTo>
                  <a:cubicBezTo>
                    <a:pt x="22" y="22"/>
                    <a:pt x="11" y="44"/>
                    <a:pt x="1" y="54"/>
                  </a:cubicBezTo>
                  <a:lnTo>
                    <a:pt x="3383" y="3221"/>
                  </a:lnTo>
                  <a:cubicBezTo>
                    <a:pt x="3286" y="3394"/>
                    <a:pt x="3264" y="3567"/>
                    <a:pt x="3372" y="3675"/>
                  </a:cubicBezTo>
                  <a:cubicBezTo>
                    <a:pt x="3415" y="3721"/>
                    <a:pt x="3479" y="3744"/>
                    <a:pt x="3552" y="3744"/>
                  </a:cubicBezTo>
                  <a:cubicBezTo>
                    <a:pt x="3682" y="3744"/>
                    <a:pt x="3842" y="3672"/>
                    <a:pt x="3966" y="3534"/>
                  </a:cubicBezTo>
                  <a:cubicBezTo>
                    <a:pt x="4161" y="3307"/>
                    <a:pt x="4182" y="3026"/>
                    <a:pt x="4042" y="2918"/>
                  </a:cubicBezTo>
                  <a:cubicBezTo>
                    <a:pt x="3998" y="2887"/>
                    <a:pt x="3947" y="2872"/>
                    <a:pt x="3892" y="2872"/>
                  </a:cubicBezTo>
                  <a:cubicBezTo>
                    <a:pt x="3797" y="2872"/>
                    <a:pt x="3691" y="2915"/>
                    <a:pt x="3588" y="2983"/>
                  </a:cubicBezTo>
                  <a:lnTo>
                    <a:pt x="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6"/>
            <p:cNvSpPr/>
            <p:nvPr/>
          </p:nvSpPr>
          <p:spPr>
            <a:xfrm>
              <a:off x="2587375" y="3547900"/>
              <a:ext cx="70800" cy="119675"/>
            </a:xfrm>
            <a:custGeom>
              <a:avLst/>
              <a:gdLst/>
              <a:ahLst/>
              <a:cxnLst/>
              <a:rect l="l" t="t" r="r" b="b"/>
              <a:pathLst>
                <a:path w="2832" h="4787" extrusionOk="0">
                  <a:moveTo>
                    <a:pt x="76" y="0"/>
                  </a:moveTo>
                  <a:cubicBezTo>
                    <a:pt x="54" y="12"/>
                    <a:pt x="33" y="22"/>
                    <a:pt x="1" y="33"/>
                  </a:cubicBezTo>
                  <a:lnTo>
                    <a:pt x="2010" y="4204"/>
                  </a:lnTo>
                  <a:cubicBezTo>
                    <a:pt x="1859" y="4334"/>
                    <a:pt x="1783" y="4495"/>
                    <a:pt x="1838" y="4625"/>
                  </a:cubicBezTo>
                  <a:cubicBezTo>
                    <a:pt x="1877" y="4730"/>
                    <a:pt x="1995" y="4787"/>
                    <a:pt x="2140" y="4787"/>
                  </a:cubicBezTo>
                  <a:cubicBezTo>
                    <a:pt x="2235" y="4787"/>
                    <a:pt x="2340" y="4763"/>
                    <a:pt x="2443" y="4712"/>
                  </a:cubicBezTo>
                  <a:cubicBezTo>
                    <a:pt x="2712" y="4582"/>
                    <a:pt x="2832" y="4312"/>
                    <a:pt x="2734" y="4161"/>
                  </a:cubicBezTo>
                  <a:cubicBezTo>
                    <a:pt x="2682" y="4079"/>
                    <a:pt x="2579" y="4038"/>
                    <a:pt x="2460" y="4038"/>
                  </a:cubicBezTo>
                  <a:cubicBezTo>
                    <a:pt x="2406" y="4038"/>
                    <a:pt x="2349" y="4047"/>
                    <a:pt x="2291" y="4063"/>
                  </a:cubicBezTo>
                  <a:lnTo>
                    <a:pt x="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6"/>
            <p:cNvSpPr/>
            <p:nvPr/>
          </p:nvSpPr>
          <p:spPr>
            <a:xfrm>
              <a:off x="2574675" y="3551950"/>
              <a:ext cx="27325" cy="131375"/>
            </a:xfrm>
            <a:custGeom>
              <a:avLst/>
              <a:gdLst/>
              <a:ahLst/>
              <a:cxnLst/>
              <a:rect l="l" t="t" r="r" b="b"/>
              <a:pathLst>
                <a:path w="1093" h="5255" extrusionOk="0">
                  <a:moveTo>
                    <a:pt x="76" y="1"/>
                  </a:moveTo>
                  <a:cubicBezTo>
                    <a:pt x="55" y="1"/>
                    <a:pt x="22" y="11"/>
                    <a:pt x="0" y="11"/>
                  </a:cubicBezTo>
                  <a:lnTo>
                    <a:pt x="368" y="4626"/>
                  </a:lnTo>
                  <a:cubicBezTo>
                    <a:pt x="184" y="4679"/>
                    <a:pt x="55" y="4809"/>
                    <a:pt x="55" y="4950"/>
                  </a:cubicBezTo>
                  <a:cubicBezTo>
                    <a:pt x="55" y="5121"/>
                    <a:pt x="270" y="5255"/>
                    <a:pt x="536" y="5255"/>
                  </a:cubicBezTo>
                  <a:cubicBezTo>
                    <a:pt x="555" y="5255"/>
                    <a:pt x="575" y="5254"/>
                    <a:pt x="595" y="5252"/>
                  </a:cubicBezTo>
                  <a:cubicBezTo>
                    <a:pt x="886" y="5209"/>
                    <a:pt x="1092" y="5025"/>
                    <a:pt x="1059" y="4852"/>
                  </a:cubicBezTo>
                  <a:cubicBezTo>
                    <a:pt x="1027" y="4712"/>
                    <a:pt x="876" y="4614"/>
                    <a:pt x="682" y="4593"/>
                  </a:cubicBezTo>
                  <a:lnTo>
                    <a:pt x="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6"/>
            <p:cNvSpPr/>
            <p:nvPr/>
          </p:nvSpPr>
          <p:spPr>
            <a:xfrm>
              <a:off x="2516600" y="3550875"/>
              <a:ext cx="47025" cy="128075"/>
            </a:xfrm>
            <a:custGeom>
              <a:avLst/>
              <a:gdLst/>
              <a:ahLst/>
              <a:cxnLst/>
              <a:rect l="l" t="t" r="r" b="b"/>
              <a:pathLst>
                <a:path w="1881" h="5123" extrusionOk="0">
                  <a:moveTo>
                    <a:pt x="1805" y="1"/>
                  </a:moveTo>
                  <a:lnTo>
                    <a:pt x="465" y="4441"/>
                  </a:lnTo>
                  <a:cubicBezTo>
                    <a:pt x="444" y="4439"/>
                    <a:pt x="423" y="4438"/>
                    <a:pt x="403" y="4438"/>
                  </a:cubicBezTo>
                  <a:cubicBezTo>
                    <a:pt x="244" y="4438"/>
                    <a:pt x="104" y="4511"/>
                    <a:pt x="65" y="4625"/>
                  </a:cubicBezTo>
                  <a:cubicBezTo>
                    <a:pt x="1" y="4787"/>
                    <a:pt x="173" y="5025"/>
                    <a:pt x="454" y="5101"/>
                  </a:cubicBezTo>
                  <a:cubicBezTo>
                    <a:pt x="519" y="5115"/>
                    <a:pt x="583" y="5122"/>
                    <a:pt x="642" y="5122"/>
                  </a:cubicBezTo>
                  <a:cubicBezTo>
                    <a:pt x="850" y="5122"/>
                    <a:pt x="1012" y="5038"/>
                    <a:pt x="1038" y="4895"/>
                  </a:cubicBezTo>
                  <a:cubicBezTo>
                    <a:pt x="1059" y="4755"/>
                    <a:pt x="951" y="4604"/>
                    <a:pt x="779" y="4517"/>
                  </a:cubicBezTo>
                  <a:lnTo>
                    <a:pt x="1881" y="11"/>
                  </a:lnTo>
                  <a:lnTo>
                    <a:pt x="18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6"/>
            <p:cNvSpPr/>
            <p:nvPr/>
          </p:nvSpPr>
          <p:spPr>
            <a:xfrm>
              <a:off x="2464725" y="3544650"/>
              <a:ext cx="86750" cy="110250"/>
            </a:xfrm>
            <a:custGeom>
              <a:avLst/>
              <a:gdLst/>
              <a:ahLst/>
              <a:cxnLst/>
              <a:rect l="l" t="t" r="r" b="b"/>
              <a:pathLst>
                <a:path w="3470" h="4410" extrusionOk="0">
                  <a:moveTo>
                    <a:pt x="3404" y="1"/>
                  </a:moveTo>
                  <a:lnTo>
                    <a:pt x="563" y="3664"/>
                  </a:lnTo>
                  <a:cubicBezTo>
                    <a:pt x="484" y="3630"/>
                    <a:pt x="405" y="3611"/>
                    <a:pt x="333" y="3611"/>
                  </a:cubicBezTo>
                  <a:cubicBezTo>
                    <a:pt x="248" y="3611"/>
                    <a:pt x="172" y="3637"/>
                    <a:pt x="119" y="3696"/>
                  </a:cubicBezTo>
                  <a:cubicBezTo>
                    <a:pt x="1" y="3826"/>
                    <a:pt x="76" y="4107"/>
                    <a:pt x="314" y="4269"/>
                  </a:cubicBezTo>
                  <a:cubicBezTo>
                    <a:pt x="436" y="4364"/>
                    <a:pt x="570" y="4410"/>
                    <a:pt x="685" y="4410"/>
                  </a:cubicBezTo>
                  <a:cubicBezTo>
                    <a:pt x="793" y="4410"/>
                    <a:pt x="883" y="4369"/>
                    <a:pt x="930" y="4291"/>
                  </a:cubicBezTo>
                  <a:cubicBezTo>
                    <a:pt x="1005" y="4172"/>
                    <a:pt x="941" y="3999"/>
                    <a:pt x="822" y="3847"/>
                  </a:cubicBezTo>
                  <a:lnTo>
                    <a:pt x="3469" y="44"/>
                  </a:lnTo>
                  <a:cubicBezTo>
                    <a:pt x="3447" y="34"/>
                    <a:pt x="3426" y="12"/>
                    <a:pt x="3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6"/>
            <p:cNvSpPr/>
            <p:nvPr/>
          </p:nvSpPr>
          <p:spPr>
            <a:xfrm>
              <a:off x="2426375" y="3534925"/>
              <a:ext cx="115650" cy="78650"/>
            </a:xfrm>
            <a:custGeom>
              <a:avLst/>
              <a:gdLst/>
              <a:ahLst/>
              <a:cxnLst/>
              <a:rect l="l" t="t" r="r" b="b"/>
              <a:pathLst>
                <a:path w="4626" h="3146" extrusionOk="0">
                  <a:moveTo>
                    <a:pt x="4592" y="1"/>
                  </a:moveTo>
                  <a:lnTo>
                    <a:pt x="616" y="2378"/>
                  </a:lnTo>
                  <a:cubicBezTo>
                    <a:pt x="513" y="2283"/>
                    <a:pt x="399" y="2223"/>
                    <a:pt x="294" y="2223"/>
                  </a:cubicBezTo>
                  <a:cubicBezTo>
                    <a:pt x="256" y="2223"/>
                    <a:pt x="218" y="2231"/>
                    <a:pt x="184" y="2248"/>
                  </a:cubicBezTo>
                  <a:cubicBezTo>
                    <a:pt x="22" y="2335"/>
                    <a:pt x="0" y="2616"/>
                    <a:pt x="162" y="2865"/>
                  </a:cubicBezTo>
                  <a:cubicBezTo>
                    <a:pt x="272" y="3045"/>
                    <a:pt x="445" y="3146"/>
                    <a:pt x="585" y="3146"/>
                  </a:cubicBezTo>
                  <a:cubicBezTo>
                    <a:pt x="638" y="3146"/>
                    <a:pt x="686" y="3132"/>
                    <a:pt x="724" y="3102"/>
                  </a:cubicBezTo>
                  <a:cubicBezTo>
                    <a:pt x="843" y="3016"/>
                    <a:pt x="854" y="2832"/>
                    <a:pt x="789" y="2648"/>
                  </a:cubicBezTo>
                  <a:lnTo>
                    <a:pt x="4625" y="65"/>
                  </a:lnTo>
                  <a:lnTo>
                    <a:pt x="45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6"/>
            <p:cNvSpPr/>
            <p:nvPr/>
          </p:nvSpPr>
          <p:spPr>
            <a:xfrm>
              <a:off x="2406100" y="3522500"/>
              <a:ext cx="130775" cy="37750"/>
            </a:xfrm>
            <a:custGeom>
              <a:avLst/>
              <a:gdLst/>
              <a:ahLst/>
              <a:cxnLst/>
              <a:rect l="l" t="t" r="r" b="b"/>
              <a:pathLst>
                <a:path w="5231" h="1510" extrusionOk="0">
                  <a:moveTo>
                    <a:pt x="5220" y="1"/>
                  </a:moveTo>
                  <a:lnTo>
                    <a:pt x="649" y="790"/>
                  </a:lnTo>
                  <a:cubicBezTo>
                    <a:pt x="587" y="624"/>
                    <a:pt x="456" y="508"/>
                    <a:pt x="312" y="508"/>
                  </a:cubicBezTo>
                  <a:cubicBezTo>
                    <a:pt x="306" y="508"/>
                    <a:pt x="299" y="508"/>
                    <a:pt x="293" y="509"/>
                  </a:cubicBezTo>
                  <a:cubicBezTo>
                    <a:pt x="120" y="531"/>
                    <a:pt x="1" y="790"/>
                    <a:pt x="55" y="1081"/>
                  </a:cubicBezTo>
                  <a:cubicBezTo>
                    <a:pt x="114" y="1335"/>
                    <a:pt x="286" y="1509"/>
                    <a:pt x="446" y="1509"/>
                  </a:cubicBezTo>
                  <a:cubicBezTo>
                    <a:pt x="464" y="1509"/>
                    <a:pt x="481" y="1507"/>
                    <a:pt x="498" y="1503"/>
                  </a:cubicBezTo>
                  <a:cubicBezTo>
                    <a:pt x="639" y="1460"/>
                    <a:pt x="714" y="1297"/>
                    <a:pt x="714" y="1103"/>
                  </a:cubicBezTo>
                  <a:lnTo>
                    <a:pt x="5231" y="77"/>
                  </a:lnTo>
                  <a:cubicBezTo>
                    <a:pt x="5220" y="44"/>
                    <a:pt x="5220" y="22"/>
                    <a:pt x="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6"/>
            <p:cNvSpPr/>
            <p:nvPr/>
          </p:nvSpPr>
          <p:spPr>
            <a:xfrm>
              <a:off x="2405550" y="3476625"/>
              <a:ext cx="131075" cy="34550"/>
            </a:xfrm>
            <a:custGeom>
              <a:avLst/>
              <a:gdLst/>
              <a:ahLst/>
              <a:cxnLst/>
              <a:rect l="l" t="t" r="r" b="b"/>
              <a:pathLst>
                <a:path w="5243" h="1382" extrusionOk="0">
                  <a:moveTo>
                    <a:pt x="416" y="1"/>
                  </a:moveTo>
                  <a:cubicBezTo>
                    <a:pt x="257" y="1"/>
                    <a:pt x="83" y="183"/>
                    <a:pt x="44" y="442"/>
                  </a:cubicBezTo>
                  <a:cubicBezTo>
                    <a:pt x="1" y="733"/>
                    <a:pt x="120" y="982"/>
                    <a:pt x="304" y="993"/>
                  </a:cubicBezTo>
                  <a:cubicBezTo>
                    <a:pt x="310" y="993"/>
                    <a:pt x="316" y="993"/>
                    <a:pt x="322" y="993"/>
                  </a:cubicBezTo>
                  <a:cubicBezTo>
                    <a:pt x="457" y="993"/>
                    <a:pt x="587" y="877"/>
                    <a:pt x="649" y="712"/>
                  </a:cubicBezTo>
                  <a:lnTo>
                    <a:pt x="5231" y="1382"/>
                  </a:lnTo>
                  <a:cubicBezTo>
                    <a:pt x="5242" y="1360"/>
                    <a:pt x="5242" y="1339"/>
                    <a:pt x="5242" y="1307"/>
                  </a:cubicBezTo>
                  <a:lnTo>
                    <a:pt x="704" y="388"/>
                  </a:lnTo>
                  <a:cubicBezTo>
                    <a:pt x="704" y="204"/>
                    <a:pt x="617" y="42"/>
                    <a:pt x="476" y="10"/>
                  </a:cubicBezTo>
                  <a:cubicBezTo>
                    <a:pt x="457" y="4"/>
                    <a:pt x="437"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6"/>
            <p:cNvSpPr/>
            <p:nvPr/>
          </p:nvSpPr>
          <p:spPr>
            <a:xfrm>
              <a:off x="2424475" y="3422575"/>
              <a:ext cx="117275" cy="76175"/>
            </a:xfrm>
            <a:custGeom>
              <a:avLst/>
              <a:gdLst/>
              <a:ahLst/>
              <a:cxnLst/>
              <a:rect l="l" t="t" r="r" b="b"/>
              <a:pathLst>
                <a:path w="4691" h="3047" extrusionOk="0">
                  <a:moveTo>
                    <a:pt x="571" y="1"/>
                  </a:moveTo>
                  <a:cubicBezTo>
                    <a:pt x="430" y="1"/>
                    <a:pt x="256" y="108"/>
                    <a:pt x="152" y="292"/>
                  </a:cubicBezTo>
                  <a:cubicBezTo>
                    <a:pt x="0" y="551"/>
                    <a:pt x="22" y="821"/>
                    <a:pt x="184" y="907"/>
                  </a:cubicBezTo>
                  <a:cubicBezTo>
                    <a:pt x="217" y="923"/>
                    <a:pt x="252" y="931"/>
                    <a:pt x="289" y="931"/>
                  </a:cubicBezTo>
                  <a:cubicBezTo>
                    <a:pt x="398" y="931"/>
                    <a:pt x="520" y="864"/>
                    <a:pt x="617" y="767"/>
                  </a:cubicBezTo>
                  <a:lnTo>
                    <a:pt x="4647" y="3047"/>
                  </a:lnTo>
                  <a:cubicBezTo>
                    <a:pt x="4658" y="3025"/>
                    <a:pt x="4680" y="3003"/>
                    <a:pt x="4690" y="2982"/>
                  </a:cubicBezTo>
                  <a:lnTo>
                    <a:pt x="778" y="486"/>
                  </a:lnTo>
                  <a:cubicBezTo>
                    <a:pt x="843" y="313"/>
                    <a:pt x="822" y="129"/>
                    <a:pt x="703" y="43"/>
                  </a:cubicBezTo>
                  <a:cubicBezTo>
                    <a:pt x="666" y="14"/>
                    <a:pt x="621"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6"/>
            <p:cNvSpPr/>
            <p:nvPr/>
          </p:nvSpPr>
          <p:spPr>
            <a:xfrm>
              <a:off x="2461500" y="3380275"/>
              <a:ext cx="89175" cy="108225"/>
            </a:xfrm>
            <a:custGeom>
              <a:avLst/>
              <a:gdLst/>
              <a:ahLst/>
              <a:cxnLst/>
              <a:rect l="l" t="t" r="r" b="b"/>
              <a:pathLst>
                <a:path w="3567" h="4329" extrusionOk="0">
                  <a:moveTo>
                    <a:pt x="684" y="0"/>
                  </a:moveTo>
                  <a:cubicBezTo>
                    <a:pt x="568" y="0"/>
                    <a:pt x="429" y="49"/>
                    <a:pt x="303" y="147"/>
                  </a:cubicBezTo>
                  <a:cubicBezTo>
                    <a:pt x="65" y="320"/>
                    <a:pt x="0" y="601"/>
                    <a:pt x="119" y="730"/>
                  </a:cubicBezTo>
                  <a:cubicBezTo>
                    <a:pt x="169" y="786"/>
                    <a:pt x="242" y="810"/>
                    <a:pt x="324" y="810"/>
                  </a:cubicBezTo>
                  <a:cubicBezTo>
                    <a:pt x="402" y="810"/>
                    <a:pt x="488" y="788"/>
                    <a:pt x="572" y="752"/>
                  </a:cubicBezTo>
                  <a:lnTo>
                    <a:pt x="3512" y="4328"/>
                  </a:lnTo>
                  <a:cubicBezTo>
                    <a:pt x="3523" y="4318"/>
                    <a:pt x="3544" y="4306"/>
                    <a:pt x="3566" y="4285"/>
                  </a:cubicBezTo>
                  <a:lnTo>
                    <a:pt x="821" y="557"/>
                  </a:lnTo>
                  <a:cubicBezTo>
                    <a:pt x="940" y="406"/>
                    <a:pt x="994" y="233"/>
                    <a:pt x="918" y="114"/>
                  </a:cubicBezTo>
                  <a:cubicBezTo>
                    <a:pt x="873" y="38"/>
                    <a:pt x="787"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6"/>
            <p:cNvSpPr/>
            <p:nvPr/>
          </p:nvSpPr>
          <p:spPr>
            <a:xfrm>
              <a:off x="2512825" y="3354900"/>
              <a:ext cx="49725" cy="127375"/>
            </a:xfrm>
            <a:custGeom>
              <a:avLst/>
              <a:gdLst/>
              <a:ahLst/>
              <a:cxnLst/>
              <a:rect l="l" t="t" r="r" b="b"/>
              <a:pathLst>
                <a:path w="1989" h="5095" extrusionOk="0">
                  <a:moveTo>
                    <a:pt x="635" y="1"/>
                  </a:moveTo>
                  <a:cubicBezTo>
                    <a:pt x="574" y="1"/>
                    <a:pt x="509" y="9"/>
                    <a:pt x="443" y="27"/>
                  </a:cubicBezTo>
                  <a:cubicBezTo>
                    <a:pt x="162" y="113"/>
                    <a:pt x="0" y="340"/>
                    <a:pt x="65" y="513"/>
                  </a:cubicBezTo>
                  <a:cubicBezTo>
                    <a:pt x="115" y="633"/>
                    <a:pt x="267" y="698"/>
                    <a:pt x="435" y="698"/>
                  </a:cubicBezTo>
                  <a:cubicBezTo>
                    <a:pt x="448" y="698"/>
                    <a:pt x="462" y="697"/>
                    <a:pt x="476" y="697"/>
                  </a:cubicBezTo>
                  <a:lnTo>
                    <a:pt x="1912" y="5095"/>
                  </a:lnTo>
                  <a:cubicBezTo>
                    <a:pt x="1934" y="5084"/>
                    <a:pt x="1967" y="5084"/>
                    <a:pt x="1989" y="5073"/>
                  </a:cubicBezTo>
                  <a:lnTo>
                    <a:pt x="778" y="600"/>
                  </a:lnTo>
                  <a:cubicBezTo>
                    <a:pt x="951" y="513"/>
                    <a:pt x="1059" y="362"/>
                    <a:pt x="1026" y="221"/>
                  </a:cubicBezTo>
                  <a:cubicBezTo>
                    <a:pt x="1002" y="89"/>
                    <a:pt x="837" y="1"/>
                    <a:pt x="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6"/>
            <p:cNvSpPr/>
            <p:nvPr/>
          </p:nvSpPr>
          <p:spPr>
            <a:xfrm>
              <a:off x="2571975" y="3349050"/>
              <a:ext cx="25950" cy="131625"/>
            </a:xfrm>
            <a:custGeom>
              <a:avLst/>
              <a:gdLst/>
              <a:ahLst/>
              <a:cxnLst/>
              <a:rect l="l" t="t" r="r" b="b"/>
              <a:pathLst>
                <a:path w="1038" h="5265" extrusionOk="0">
                  <a:moveTo>
                    <a:pt x="500" y="1"/>
                  </a:moveTo>
                  <a:cubicBezTo>
                    <a:pt x="222" y="1"/>
                    <a:pt x="0" y="137"/>
                    <a:pt x="0" y="315"/>
                  </a:cubicBezTo>
                  <a:cubicBezTo>
                    <a:pt x="0" y="455"/>
                    <a:pt x="141" y="585"/>
                    <a:pt x="324" y="639"/>
                  </a:cubicBezTo>
                  <a:lnTo>
                    <a:pt x="76" y="5264"/>
                  </a:lnTo>
                  <a:cubicBezTo>
                    <a:pt x="91" y="5264"/>
                    <a:pt x="105" y="5259"/>
                    <a:pt x="123" y="5259"/>
                  </a:cubicBezTo>
                  <a:cubicBezTo>
                    <a:pt x="131" y="5259"/>
                    <a:pt x="141" y="5260"/>
                    <a:pt x="152" y="5264"/>
                  </a:cubicBezTo>
                  <a:lnTo>
                    <a:pt x="638" y="661"/>
                  </a:lnTo>
                  <a:cubicBezTo>
                    <a:pt x="833" y="639"/>
                    <a:pt x="984" y="542"/>
                    <a:pt x="1006" y="402"/>
                  </a:cubicBezTo>
                  <a:cubicBezTo>
                    <a:pt x="1038" y="217"/>
                    <a:pt x="821" y="23"/>
                    <a:pt x="530" y="1"/>
                  </a:cubicBezTo>
                  <a:cubicBezTo>
                    <a:pt x="520" y="1"/>
                    <a:pt x="510"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6"/>
            <p:cNvSpPr/>
            <p:nvPr/>
          </p:nvSpPr>
          <p:spPr>
            <a:xfrm>
              <a:off x="2586550" y="3363500"/>
              <a:ext cx="68100" cy="120950"/>
            </a:xfrm>
            <a:custGeom>
              <a:avLst/>
              <a:gdLst/>
              <a:ahLst/>
              <a:cxnLst/>
              <a:rect l="l" t="t" r="r" b="b"/>
              <a:pathLst>
                <a:path w="2724" h="4838" extrusionOk="0">
                  <a:moveTo>
                    <a:pt x="2034" y="0"/>
                  </a:moveTo>
                  <a:cubicBezTo>
                    <a:pt x="1884" y="0"/>
                    <a:pt x="1760" y="62"/>
                    <a:pt x="1719" y="169"/>
                  </a:cubicBezTo>
                  <a:cubicBezTo>
                    <a:pt x="1676" y="299"/>
                    <a:pt x="1751" y="461"/>
                    <a:pt x="1903" y="580"/>
                  </a:cubicBezTo>
                  <a:lnTo>
                    <a:pt x="1" y="4805"/>
                  </a:lnTo>
                  <a:cubicBezTo>
                    <a:pt x="22" y="4816"/>
                    <a:pt x="44" y="4826"/>
                    <a:pt x="77" y="4837"/>
                  </a:cubicBezTo>
                  <a:lnTo>
                    <a:pt x="2195" y="720"/>
                  </a:lnTo>
                  <a:cubicBezTo>
                    <a:pt x="2246" y="732"/>
                    <a:pt x="2297" y="738"/>
                    <a:pt x="2345" y="738"/>
                  </a:cubicBezTo>
                  <a:cubicBezTo>
                    <a:pt x="2468" y="738"/>
                    <a:pt x="2572" y="698"/>
                    <a:pt x="2627" y="612"/>
                  </a:cubicBezTo>
                  <a:cubicBezTo>
                    <a:pt x="2724" y="461"/>
                    <a:pt x="2594" y="191"/>
                    <a:pt x="2324" y="72"/>
                  </a:cubicBezTo>
                  <a:cubicBezTo>
                    <a:pt x="2227" y="23"/>
                    <a:pt x="2126" y="0"/>
                    <a:pt x="2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6"/>
            <p:cNvSpPr/>
            <p:nvPr/>
          </p:nvSpPr>
          <p:spPr>
            <a:xfrm>
              <a:off x="2597375" y="3396700"/>
              <a:ext cx="102950" cy="95850"/>
            </a:xfrm>
            <a:custGeom>
              <a:avLst/>
              <a:gdLst/>
              <a:ahLst/>
              <a:cxnLst/>
              <a:rect l="l" t="t" r="r" b="b"/>
              <a:pathLst>
                <a:path w="4118" h="3834" extrusionOk="0">
                  <a:moveTo>
                    <a:pt x="3472" y="0"/>
                  </a:moveTo>
                  <a:cubicBezTo>
                    <a:pt x="3393" y="0"/>
                    <a:pt x="3323" y="25"/>
                    <a:pt x="3275" y="73"/>
                  </a:cubicBezTo>
                  <a:cubicBezTo>
                    <a:pt x="3177" y="181"/>
                    <a:pt x="3210" y="354"/>
                    <a:pt x="3296" y="527"/>
                  </a:cubicBezTo>
                  <a:lnTo>
                    <a:pt x="0" y="3779"/>
                  </a:lnTo>
                  <a:cubicBezTo>
                    <a:pt x="22" y="3801"/>
                    <a:pt x="33" y="3822"/>
                    <a:pt x="54" y="3834"/>
                  </a:cubicBezTo>
                  <a:lnTo>
                    <a:pt x="3523" y="765"/>
                  </a:lnTo>
                  <a:cubicBezTo>
                    <a:pt x="3621" y="824"/>
                    <a:pt x="3724" y="863"/>
                    <a:pt x="3813" y="863"/>
                  </a:cubicBezTo>
                  <a:cubicBezTo>
                    <a:pt x="3871" y="863"/>
                    <a:pt x="3924" y="846"/>
                    <a:pt x="3966" y="808"/>
                  </a:cubicBezTo>
                  <a:cubicBezTo>
                    <a:pt x="4117" y="700"/>
                    <a:pt x="4085" y="419"/>
                    <a:pt x="3880" y="203"/>
                  </a:cubicBezTo>
                  <a:cubicBezTo>
                    <a:pt x="3758" y="68"/>
                    <a:pt x="3603" y="0"/>
                    <a:pt x="3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6"/>
            <p:cNvSpPr/>
            <p:nvPr/>
          </p:nvSpPr>
          <p:spPr>
            <a:xfrm>
              <a:off x="2604925" y="3444925"/>
              <a:ext cx="125125" cy="58975"/>
            </a:xfrm>
            <a:custGeom>
              <a:avLst/>
              <a:gdLst/>
              <a:ahLst/>
              <a:cxnLst/>
              <a:rect l="l" t="t" r="r" b="b"/>
              <a:pathLst>
                <a:path w="5005" h="2359" extrusionOk="0">
                  <a:moveTo>
                    <a:pt x="4489" y="0"/>
                  </a:moveTo>
                  <a:cubicBezTo>
                    <a:pt x="4453" y="0"/>
                    <a:pt x="4419" y="8"/>
                    <a:pt x="4388" y="24"/>
                  </a:cubicBezTo>
                  <a:cubicBezTo>
                    <a:pt x="4258" y="89"/>
                    <a:pt x="4215" y="262"/>
                    <a:pt x="4248" y="445"/>
                  </a:cubicBezTo>
                  <a:lnTo>
                    <a:pt x="1" y="2282"/>
                  </a:lnTo>
                  <a:lnTo>
                    <a:pt x="22" y="2358"/>
                  </a:lnTo>
                  <a:lnTo>
                    <a:pt x="4366" y="748"/>
                  </a:lnTo>
                  <a:cubicBezTo>
                    <a:pt x="4457" y="875"/>
                    <a:pt x="4586" y="964"/>
                    <a:pt x="4701" y="964"/>
                  </a:cubicBezTo>
                  <a:cubicBezTo>
                    <a:pt x="4724" y="964"/>
                    <a:pt x="4745" y="961"/>
                    <a:pt x="4766" y="954"/>
                  </a:cubicBezTo>
                  <a:cubicBezTo>
                    <a:pt x="4939" y="899"/>
                    <a:pt x="5004" y="630"/>
                    <a:pt x="4906" y="359"/>
                  </a:cubicBezTo>
                  <a:cubicBezTo>
                    <a:pt x="4819" y="141"/>
                    <a:pt x="4640" y="0"/>
                    <a:pt x="4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1044;p36"/>
          <p:cNvGrpSpPr/>
          <p:nvPr/>
        </p:nvGrpSpPr>
        <p:grpSpPr>
          <a:xfrm flipH="1">
            <a:off x="1474342" y="1306449"/>
            <a:ext cx="1210348" cy="1125453"/>
            <a:chOff x="2287525" y="3243650"/>
            <a:chExt cx="571350" cy="531300"/>
          </a:xfrm>
        </p:grpSpPr>
        <p:sp>
          <p:nvSpPr>
            <p:cNvPr id="1045" name="Google Shape;1045;p36"/>
            <p:cNvSpPr/>
            <p:nvPr/>
          </p:nvSpPr>
          <p:spPr>
            <a:xfrm>
              <a:off x="2287525" y="3243650"/>
              <a:ext cx="571350" cy="531300"/>
            </a:xfrm>
            <a:custGeom>
              <a:avLst/>
              <a:gdLst/>
              <a:ahLst/>
              <a:cxnLst/>
              <a:rect l="l" t="t" r="r" b="b"/>
              <a:pathLst>
                <a:path w="22854" h="21252" extrusionOk="0">
                  <a:moveTo>
                    <a:pt x="11892" y="0"/>
                  </a:moveTo>
                  <a:cubicBezTo>
                    <a:pt x="11513" y="0"/>
                    <a:pt x="11123" y="38"/>
                    <a:pt x="10730" y="111"/>
                  </a:cubicBezTo>
                  <a:cubicBezTo>
                    <a:pt x="8386" y="555"/>
                    <a:pt x="6657" y="2111"/>
                    <a:pt x="6592" y="4639"/>
                  </a:cubicBezTo>
                  <a:cubicBezTo>
                    <a:pt x="6343" y="4574"/>
                    <a:pt x="6083" y="4531"/>
                    <a:pt x="5835" y="4510"/>
                  </a:cubicBezTo>
                  <a:cubicBezTo>
                    <a:pt x="5578" y="4485"/>
                    <a:pt x="5330" y="4473"/>
                    <a:pt x="5090" y="4473"/>
                  </a:cubicBezTo>
                  <a:cubicBezTo>
                    <a:pt x="2093" y="4473"/>
                    <a:pt x="446" y="6359"/>
                    <a:pt x="216" y="8821"/>
                  </a:cubicBezTo>
                  <a:cubicBezTo>
                    <a:pt x="0" y="11090"/>
                    <a:pt x="1070" y="13111"/>
                    <a:pt x="3555" y="13856"/>
                  </a:cubicBezTo>
                  <a:cubicBezTo>
                    <a:pt x="3425" y="14072"/>
                    <a:pt x="3307" y="14288"/>
                    <a:pt x="3220" y="14516"/>
                  </a:cubicBezTo>
                  <a:cubicBezTo>
                    <a:pt x="1924" y="17616"/>
                    <a:pt x="3372" y="19918"/>
                    <a:pt x="5932" y="20869"/>
                  </a:cubicBezTo>
                  <a:cubicBezTo>
                    <a:pt x="6612" y="21120"/>
                    <a:pt x="7301" y="21252"/>
                    <a:pt x="7970" y="21252"/>
                  </a:cubicBezTo>
                  <a:cubicBezTo>
                    <a:pt x="9462" y="21252"/>
                    <a:pt x="10859" y="20598"/>
                    <a:pt x="11843" y="19151"/>
                  </a:cubicBezTo>
                  <a:cubicBezTo>
                    <a:pt x="12027" y="19335"/>
                    <a:pt x="12211" y="19497"/>
                    <a:pt x="12405" y="19648"/>
                  </a:cubicBezTo>
                  <a:cubicBezTo>
                    <a:pt x="13529" y="20482"/>
                    <a:pt x="14645" y="20852"/>
                    <a:pt x="15684" y="20852"/>
                  </a:cubicBezTo>
                  <a:cubicBezTo>
                    <a:pt x="17165" y="20852"/>
                    <a:pt x="18490" y="20101"/>
                    <a:pt x="19461" y="18870"/>
                  </a:cubicBezTo>
                  <a:cubicBezTo>
                    <a:pt x="20877" y="17066"/>
                    <a:pt x="21082" y="14829"/>
                    <a:pt x="19396" y="12948"/>
                  </a:cubicBezTo>
                  <a:cubicBezTo>
                    <a:pt x="19634" y="12830"/>
                    <a:pt x="19850" y="12700"/>
                    <a:pt x="20044" y="12559"/>
                  </a:cubicBezTo>
                  <a:cubicBezTo>
                    <a:pt x="22811" y="10604"/>
                    <a:pt x="22854" y="7946"/>
                    <a:pt x="21223" y="5860"/>
                  </a:cubicBezTo>
                  <a:cubicBezTo>
                    <a:pt x="20256" y="4611"/>
                    <a:pt x="18911" y="3846"/>
                    <a:pt x="17398" y="3846"/>
                  </a:cubicBezTo>
                  <a:cubicBezTo>
                    <a:pt x="17118" y="3846"/>
                    <a:pt x="16833" y="3872"/>
                    <a:pt x="16543" y="3926"/>
                  </a:cubicBezTo>
                  <a:cubicBezTo>
                    <a:pt x="15954" y="1238"/>
                    <a:pt x="14079"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6"/>
            <p:cNvSpPr/>
            <p:nvPr/>
          </p:nvSpPr>
          <p:spPr>
            <a:xfrm>
              <a:off x="2607625" y="3501675"/>
              <a:ext cx="132150" cy="25200"/>
            </a:xfrm>
            <a:custGeom>
              <a:avLst/>
              <a:gdLst/>
              <a:ahLst/>
              <a:cxnLst/>
              <a:rect l="l" t="t" r="r" b="b"/>
              <a:pathLst>
                <a:path w="5286" h="1008" extrusionOk="0">
                  <a:moveTo>
                    <a:pt x="4951" y="1"/>
                  </a:moveTo>
                  <a:cubicBezTo>
                    <a:pt x="4943" y="1"/>
                    <a:pt x="4936" y="1"/>
                    <a:pt x="4928" y="2"/>
                  </a:cubicBezTo>
                  <a:cubicBezTo>
                    <a:pt x="4777" y="12"/>
                    <a:pt x="4669" y="164"/>
                    <a:pt x="4637" y="348"/>
                  </a:cubicBezTo>
                  <a:lnTo>
                    <a:pt x="1" y="531"/>
                  </a:lnTo>
                  <a:cubicBezTo>
                    <a:pt x="1" y="564"/>
                    <a:pt x="12" y="585"/>
                    <a:pt x="12" y="607"/>
                  </a:cubicBezTo>
                  <a:lnTo>
                    <a:pt x="4637" y="672"/>
                  </a:lnTo>
                  <a:cubicBezTo>
                    <a:pt x="4680" y="855"/>
                    <a:pt x="4788" y="996"/>
                    <a:pt x="4939" y="1006"/>
                  </a:cubicBezTo>
                  <a:cubicBezTo>
                    <a:pt x="4947" y="1007"/>
                    <a:pt x="4955" y="1008"/>
                    <a:pt x="4962" y="1008"/>
                  </a:cubicBezTo>
                  <a:cubicBezTo>
                    <a:pt x="5127" y="1008"/>
                    <a:pt x="5285" y="788"/>
                    <a:pt x="5285" y="499"/>
                  </a:cubicBezTo>
                  <a:cubicBezTo>
                    <a:pt x="5274" y="220"/>
                    <a:pt x="5116" y="1"/>
                    <a:pt x="4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6"/>
            <p:cNvSpPr/>
            <p:nvPr/>
          </p:nvSpPr>
          <p:spPr>
            <a:xfrm>
              <a:off x="2605200" y="3527900"/>
              <a:ext cx="126450" cy="56450"/>
            </a:xfrm>
            <a:custGeom>
              <a:avLst/>
              <a:gdLst/>
              <a:ahLst/>
              <a:cxnLst/>
              <a:rect l="l" t="t" r="r" b="b"/>
              <a:pathLst>
                <a:path w="5058" h="2258" extrusionOk="0">
                  <a:moveTo>
                    <a:pt x="22" y="1"/>
                  </a:moveTo>
                  <a:cubicBezTo>
                    <a:pt x="11" y="22"/>
                    <a:pt x="11" y="55"/>
                    <a:pt x="1" y="77"/>
                  </a:cubicBezTo>
                  <a:lnTo>
                    <a:pt x="4301" y="1806"/>
                  </a:lnTo>
                  <a:cubicBezTo>
                    <a:pt x="4269" y="2000"/>
                    <a:pt x="4323" y="2173"/>
                    <a:pt x="4453" y="2238"/>
                  </a:cubicBezTo>
                  <a:cubicBezTo>
                    <a:pt x="4479" y="2251"/>
                    <a:pt x="4508" y="2257"/>
                    <a:pt x="4538" y="2257"/>
                  </a:cubicBezTo>
                  <a:cubicBezTo>
                    <a:pt x="4685" y="2257"/>
                    <a:pt x="4869" y="2113"/>
                    <a:pt x="4950" y="1881"/>
                  </a:cubicBezTo>
                  <a:cubicBezTo>
                    <a:pt x="5058" y="1611"/>
                    <a:pt x="4982" y="1341"/>
                    <a:pt x="4799" y="1297"/>
                  </a:cubicBezTo>
                  <a:cubicBezTo>
                    <a:pt x="4778" y="1290"/>
                    <a:pt x="4756" y="1287"/>
                    <a:pt x="4734" y="1287"/>
                  </a:cubicBezTo>
                  <a:cubicBezTo>
                    <a:pt x="4618" y="1287"/>
                    <a:pt x="4491" y="1378"/>
                    <a:pt x="4410" y="1514"/>
                  </a:cubicBez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6"/>
            <p:cNvSpPr/>
            <p:nvPr/>
          </p:nvSpPr>
          <p:spPr>
            <a:xfrm>
              <a:off x="2598175" y="3539525"/>
              <a:ext cx="104575" cy="93625"/>
            </a:xfrm>
            <a:custGeom>
              <a:avLst/>
              <a:gdLst/>
              <a:ahLst/>
              <a:cxnLst/>
              <a:rect l="l" t="t" r="r" b="b"/>
              <a:pathLst>
                <a:path w="4183" h="3745" extrusionOk="0">
                  <a:moveTo>
                    <a:pt x="44" y="1"/>
                  </a:moveTo>
                  <a:cubicBezTo>
                    <a:pt x="22" y="22"/>
                    <a:pt x="11" y="44"/>
                    <a:pt x="1" y="54"/>
                  </a:cubicBezTo>
                  <a:lnTo>
                    <a:pt x="3383" y="3221"/>
                  </a:lnTo>
                  <a:cubicBezTo>
                    <a:pt x="3286" y="3394"/>
                    <a:pt x="3264" y="3567"/>
                    <a:pt x="3372" y="3675"/>
                  </a:cubicBezTo>
                  <a:cubicBezTo>
                    <a:pt x="3415" y="3721"/>
                    <a:pt x="3479" y="3744"/>
                    <a:pt x="3552" y="3744"/>
                  </a:cubicBezTo>
                  <a:cubicBezTo>
                    <a:pt x="3682" y="3744"/>
                    <a:pt x="3842" y="3672"/>
                    <a:pt x="3966" y="3534"/>
                  </a:cubicBezTo>
                  <a:cubicBezTo>
                    <a:pt x="4161" y="3307"/>
                    <a:pt x="4182" y="3026"/>
                    <a:pt x="4042" y="2918"/>
                  </a:cubicBezTo>
                  <a:cubicBezTo>
                    <a:pt x="3998" y="2887"/>
                    <a:pt x="3947" y="2872"/>
                    <a:pt x="3892" y="2872"/>
                  </a:cubicBezTo>
                  <a:cubicBezTo>
                    <a:pt x="3797" y="2872"/>
                    <a:pt x="3691" y="2915"/>
                    <a:pt x="3588" y="2983"/>
                  </a:cubicBezTo>
                  <a:lnTo>
                    <a:pt x="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6"/>
            <p:cNvSpPr/>
            <p:nvPr/>
          </p:nvSpPr>
          <p:spPr>
            <a:xfrm>
              <a:off x="2587375" y="3547900"/>
              <a:ext cx="70800" cy="119675"/>
            </a:xfrm>
            <a:custGeom>
              <a:avLst/>
              <a:gdLst/>
              <a:ahLst/>
              <a:cxnLst/>
              <a:rect l="l" t="t" r="r" b="b"/>
              <a:pathLst>
                <a:path w="2832" h="4787" extrusionOk="0">
                  <a:moveTo>
                    <a:pt x="76" y="0"/>
                  </a:moveTo>
                  <a:cubicBezTo>
                    <a:pt x="54" y="12"/>
                    <a:pt x="33" y="22"/>
                    <a:pt x="1" y="33"/>
                  </a:cubicBezTo>
                  <a:lnTo>
                    <a:pt x="2010" y="4204"/>
                  </a:lnTo>
                  <a:cubicBezTo>
                    <a:pt x="1859" y="4334"/>
                    <a:pt x="1783" y="4495"/>
                    <a:pt x="1838" y="4625"/>
                  </a:cubicBezTo>
                  <a:cubicBezTo>
                    <a:pt x="1877" y="4730"/>
                    <a:pt x="1995" y="4787"/>
                    <a:pt x="2140" y="4787"/>
                  </a:cubicBezTo>
                  <a:cubicBezTo>
                    <a:pt x="2235" y="4787"/>
                    <a:pt x="2340" y="4763"/>
                    <a:pt x="2443" y="4712"/>
                  </a:cubicBezTo>
                  <a:cubicBezTo>
                    <a:pt x="2712" y="4582"/>
                    <a:pt x="2832" y="4312"/>
                    <a:pt x="2734" y="4161"/>
                  </a:cubicBezTo>
                  <a:cubicBezTo>
                    <a:pt x="2682" y="4079"/>
                    <a:pt x="2579" y="4038"/>
                    <a:pt x="2460" y="4038"/>
                  </a:cubicBezTo>
                  <a:cubicBezTo>
                    <a:pt x="2406" y="4038"/>
                    <a:pt x="2349" y="4047"/>
                    <a:pt x="2291" y="4063"/>
                  </a:cubicBezTo>
                  <a:lnTo>
                    <a:pt x="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6"/>
            <p:cNvSpPr/>
            <p:nvPr/>
          </p:nvSpPr>
          <p:spPr>
            <a:xfrm>
              <a:off x="2574675" y="3551950"/>
              <a:ext cx="27325" cy="131375"/>
            </a:xfrm>
            <a:custGeom>
              <a:avLst/>
              <a:gdLst/>
              <a:ahLst/>
              <a:cxnLst/>
              <a:rect l="l" t="t" r="r" b="b"/>
              <a:pathLst>
                <a:path w="1093" h="5255" extrusionOk="0">
                  <a:moveTo>
                    <a:pt x="76" y="1"/>
                  </a:moveTo>
                  <a:cubicBezTo>
                    <a:pt x="55" y="1"/>
                    <a:pt x="22" y="11"/>
                    <a:pt x="0" y="11"/>
                  </a:cubicBezTo>
                  <a:lnTo>
                    <a:pt x="368" y="4626"/>
                  </a:lnTo>
                  <a:cubicBezTo>
                    <a:pt x="184" y="4679"/>
                    <a:pt x="55" y="4809"/>
                    <a:pt x="55" y="4950"/>
                  </a:cubicBezTo>
                  <a:cubicBezTo>
                    <a:pt x="55" y="5121"/>
                    <a:pt x="270" y="5255"/>
                    <a:pt x="536" y="5255"/>
                  </a:cubicBezTo>
                  <a:cubicBezTo>
                    <a:pt x="555" y="5255"/>
                    <a:pt x="575" y="5254"/>
                    <a:pt x="595" y="5252"/>
                  </a:cubicBezTo>
                  <a:cubicBezTo>
                    <a:pt x="886" y="5209"/>
                    <a:pt x="1092" y="5025"/>
                    <a:pt x="1059" y="4852"/>
                  </a:cubicBezTo>
                  <a:cubicBezTo>
                    <a:pt x="1027" y="4712"/>
                    <a:pt x="876" y="4614"/>
                    <a:pt x="682" y="4593"/>
                  </a:cubicBezTo>
                  <a:lnTo>
                    <a:pt x="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6"/>
            <p:cNvSpPr/>
            <p:nvPr/>
          </p:nvSpPr>
          <p:spPr>
            <a:xfrm>
              <a:off x="2516600" y="3550875"/>
              <a:ext cx="47025" cy="128075"/>
            </a:xfrm>
            <a:custGeom>
              <a:avLst/>
              <a:gdLst/>
              <a:ahLst/>
              <a:cxnLst/>
              <a:rect l="l" t="t" r="r" b="b"/>
              <a:pathLst>
                <a:path w="1881" h="5123" extrusionOk="0">
                  <a:moveTo>
                    <a:pt x="1805" y="1"/>
                  </a:moveTo>
                  <a:lnTo>
                    <a:pt x="465" y="4441"/>
                  </a:lnTo>
                  <a:cubicBezTo>
                    <a:pt x="444" y="4439"/>
                    <a:pt x="423" y="4438"/>
                    <a:pt x="403" y="4438"/>
                  </a:cubicBezTo>
                  <a:cubicBezTo>
                    <a:pt x="244" y="4438"/>
                    <a:pt x="104" y="4511"/>
                    <a:pt x="65" y="4625"/>
                  </a:cubicBezTo>
                  <a:cubicBezTo>
                    <a:pt x="1" y="4787"/>
                    <a:pt x="173" y="5025"/>
                    <a:pt x="454" y="5101"/>
                  </a:cubicBezTo>
                  <a:cubicBezTo>
                    <a:pt x="519" y="5115"/>
                    <a:pt x="583" y="5122"/>
                    <a:pt x="642" y="5122"/>
                  </a:cubicBezTo>
                  <a:cubicBezTo>
                    <a:pt x="850" y="5122"/>
                    <a:pt x="1012" y="5038"/>
                    <a:pt x="1038" y="4895"/>
                  </a:cubicBezTo>
                  <a:cubicBezTo>
                    <a:pt x="1059" y="4755"/>
                    <a:pt x="951" y="4604"/>
                    <a:pt x="779" y="4517"/>
                  </a:cubicBezTo>
                  <a:lnTo>
                    <a:pt x="1881" y="11"/>
                  </a:lnTo>
                  <a:lnTo>
                    <a:pt x="18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6"/>
            <p:cNvSpPr/>
            <p:nvPr/>
          </p:nvSpPr>
          <p:spPr>
            <a:xfrm>
              <a:off x="2464725" y="3544650"/>
              <a:ext cx="86750" cy="110250"/>
            </a:xfrm>
            <a:custGeom>
              <a:avLst/>
              <a:gdLst/>
              <a:ahLst/>
              <a:cxnLst/>
              <a:rect l="l" t="t" r="r" b="b"/>
              <a:pathLst>
                <a:path w="3470" h="4410" extrusionOk="0">
                  <a:moveTo>
                    <a:pt x="3404" y="1"/>
                  </a:moveTo>
                  <a:lnTo>
                    <a:pt x="563" y="3664"/>
                  </a:lnTo>
                  <a:cubicBezTo>
                    <a:pt x="484" y="3630"/>
                    <a:pt x="405" y="3611"/>
                    <a:pt x="333" y="3611"/>
                  </a:cubicBezTo>
                  <a:cubicBezTo>
                    <a:pt x="248" y="3611"/>
                    <a:pt x="172" y="3637"/>
                    <a:pt x="119" y="3696"/>
                  </a:cubicBezTo>
                  <a:cubicBezTo>
                    <a:pt x="1" y="3826"/>
                    <a:pt x="76" y="4107"/>
                    <a:pt x="314" y="4269"/>
                  </a:cubicBezTo>
                  <a:cubicBezTo>
                    <a:pt x="436" y="4364"/>
                    <a:pt x="570" y="4410"/>
                    <a:pt x="685" y="4410"/>
                  </a:cubicBezTo>
                  <a:cubicBezTo>
                    <a:pt x="793" y="4410"/>
                    <a:pt x="883" y="4369"/>
                    <a:pt x="930" y="4291"/>
                  </a:cubicBezTo>
                  <a:cubicBezTo>
                    <a:pt x="1005" y="4172"/>
                    <a:pt x="941" y="3999"/>
                    <a:pt x="822" y="3847"/>
                  </a:cubicBezTo>
                  <a:lnTo>
                    <a:pt x="3469" y="44"/>
                  </a:lnTo>
                  <a:cubicBezTo>
                    <a:pt x="3447" y="34"/>
                    <a:pt x="3426" y="12"/>
                    <a:pt x="3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6"/>
            <p:cNvSpPr/>
            <p:nvPr/>
          </p:nvSpPr>
          <p:spPr>
            <a:xfrm>
              <a:off x="2426375" y="3534925"/>
              <a:ext cx="115650" cy="78650"/>
            </a:xfrm>
            <a:custGeom>
              <a:avLst/>
              <a:gdLst/>
              <a:ahLst/>
              <a:cxnLst/>
              <a:rect l="l" t="t" r="r" b="b"/>
              <a:pathLst>
                <a:path w="4626" h="3146" extrusionOk="0">
                  <a:moveTo>
                    <a:pt x="4592" y="1"/>
                  </a:moveTo>
                  <a:lnTo>
                    <a:pt x="616" y="2378"/>
                  </a:lnTo>
                  <a:cubicBezTo>
                    <a:pt x="513" y="2283"/>
                    <a:pt x="399" y="2223"/>
                    <a:pt x="294" y="2223"/>
                  </a:cubicBezTo>
                  <a:cubicBezTo>
                    <a:pt x="256" y="2223"/>
                    <a:pt x="218" y="2231"/>
                    <a:pt x="184" y="2248"/>
                  </a:cubicBezTo>
                  <a:cubicBezTo>
                    <a:pt x="22" y="2335"/>
                    <a:pt x="0" y="2616"/>
                    <a:pt x="162" y="2865"/>
                  </a:cubicBezTo>
                  <a:cubicBezTo>
                    <a:pt x="272" y="3045"/>
                    <a:pt x="445" y="3146"/>
                    <a:pt x="585" y="3146"/>
                  </a:cubicBezTo>
                  <a:cubicBezTo>
                    <a:pt x="638" y="3146"/>
                    <a:pt x="686" y="3132"/>
                    <a:pt x="724" y="3102"/>
                  </a:cubicBezTo>
                  <a:cubicBezTo>
                    <a:pt x="843" y="3016"/>
                    <a:pt x="854" y="2832"/>
                    <a:pt x="789" y="2648"/>
                  </a:cubicBezTo>
                  <a:lnTo>
                    <a:pt x="4625" y="65"/>
                  </a:lnTo>
                  <a:lnTo>
                    <a:pt x="45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6"/>
            <p:cNvSpPr/>
            <p:nvPr/>
          </p:nvSpPr>
          <p:spPr>
            <a:xfrm>
              <a:off x="2406100" y="3522500"/>
              <a:ext cx="130775" cy="37750"/>
            </a:xfrm>
            <a:custGeom>
              <a:avLst/>
              <a:gdLst/>
              <a:ahLst/>
              <a:cxnLst/>
              <a:rect l="l" t="t" r="r" b="b"/>
              <a:pathLst>
                <a:path w="5231" h="1510" extrusionOk="0">
                  <a:moveTo>
                    <a:pt x="5220" y="1"/>
                  </a:moveTo>
                  <a:lnTo>
                    <a:pt x="649" y="790"/>
                  </a:lnTo>
                  <a:cubicBezTo>
                    <a:pt x="587" y="624"/>
                    <a:pt x="456" y="508"/>
                    <a:pt x="312" y="508"/>
                  </a:cubicBezTo>
                  <a:cubicBezTo>
                    <a:pt x="306" y="508"/>
                    <a:pt x="299" y="508"/>
                    <a:pt x="293" y="509"/>
                  </a:cubicBezTo>
                  <a:cubicBezTo>
                    <a:pt x="120" y="531"/>
                    <a:pt x="1" y="790"/>
                    <a:pt x="55" y="1081"/>
                  </a:cubicBezTo>
                  <a:cubicBezTo>
                    <a:pt x="114" y="1335"/>
                    <a:pt x="286" y="1509"/>
                    <a:pt x="446" y="1509"/>
                  </a:cubicBezTo>
                  <a:cubicBezTo>
                    <a:pt x="464" y="1509"/>
                    <a:pt x="481" y="1507"/>
                    <a:pt x="498" y="1503"/>
                  </a:cubicBezTo>
                  <a:cubicBezTo>
                    <a:pt x="639" y="1460"/>
                    <a:pt x="714" y="1297"/>
                    <a:pt x="714" y="1103"/>
                  </a:cubicBezTo>
                  <a:lnTo>
                    <a:pt x="5231" y="77"/>
                  </a:lnTo>
                  <a:cubicBezTo>
                    <a:pt x="5220" y="44"/>
                    <a:pt x="5220" y="22"/>
                    <a:pt x="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6"/>
            <p:cNvSpPr/>
            <p:nvPr/>
          </p:nvSpPr>
          <p:spPr>
            <a:xfrm>
              <a:off x="2405550" y="3476625"/>
              <a:ext cx="131075" cy="34550"/>
            </a:xfrm>
            <a:custGeom>
              <a:avLst/>
              <a:gdLst/>
              <a:ahLst/>
              <a:cxnLst/>
              <a:rect l="l" t="t" r="r" b="b"/>
              <a:pathLst>
                <a:path w="5243" h="1382" extrusionOk="0">
                  <a:moveTo>
                    <a:pt x="416" y="1"/>
                  </a:moveTo>
                  <a:cubicBezTo>
                    <a:pt x="257" y="1"/>
                    <a:pt x="83" y="183"/>
                    <a:pt x="44" y="442"/>
                  </a:cubicBezTo>
                  <a:cubicBezTo>
                    <a:pt x="1" y="733"/>
                    <a:pt x="120" y="982"/>
                    <a:pt x="304" y="993"/>
                  </a:cubicBezTo>
                  <a:cubicBezTo>
                    <a:pt x="310" y="993"/>
                    <a:pt x="316" y="993"/>
                    <a:pt x="322" y="993"/>
                  </a:cubicBezTo>
                  <a:cubicBezTo>
                    <a:pt x="457" y="993"/>
                    <a:pt x="587" y="877"/>
                    <a:pt x="649" y="712"/>
                  </a:cubicBezTo>
                  <a:lnTo>
                    <a:pt x="5231" y="1382"/>
                  </a:lnTo>
                  <a:cubicBezTo>
                    <a:pt x="5242" y="1360"/>
                    <a:pt x="5242" y="1339"/>
                    <a:pt x="5242" y="1307"/>
                  </a:cubicBezTo>
                  <a:lnTo>
                    <a:pt x="704" y="388"/>
                  </a:lnTo>
                  <a:cubicBezTo>
                    <a:pt x="704" y="204"/>
                    <a:pt x="617" y="42"/>
                    <a:pt x="476" y="10"/>
                  </a:cubicBezTo>
                  <a:cubicBezTo>
                    <a:pt x="457" y="4"/>
                    <a:pt x="437"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6"/>
            <p:cNvSpPr/>
            <p:nvPr/>
          </p:nvSpPr>
          <p:spPr>
            <a:xfrm>
              <a:off x="2424475" y="3422575"/>
              <a:ext cx="117275" cy="76175"/>
            </a:xfrm>
            <a:custGeom>
              <a:avLst/>
              <a:gdLst/>
              <a:ahLst/>
              <a:cxnLst/>
              <a:rect l="l" t="t" r="r" b="b"/>
              <a:pathLst>
                <a:path w="4691" h="3047" extrusionOk="0">
                  <a:moveTo>
                    <a:pt x="571" y="1"/>
                  </a:moveTo>
                  <a:cubicBezTo>
                    <a:pt x="430" y="1"/>
                    <a:pt x="256" y="108"/>
                    <a:pt x="152" y="292"/>
                  </a:cubicBezTo>
                  <a:cubicBezTo>
                    <a:pt x="0" y="551"/>
                    <a:pt x="22" y="821"/>
                    <a:pt x="184" y="907"/>
                  </a:cubicBezTo>
                  <a:cubicBezTo>
                    <a:pt x="217" y="923"/>
                    <a:pt x="252" y="931"/>
                    <a:pt x="289" y="931"/>
                  </a:cubicBezTo>
                  <a:cubicBezTo>
                    <a:pt x="398" y="931"/>
                    <a:pt x="520" y="864"/>
                    <a:pt x="617" y="767"/>
                  </a:cubicBezTo>
                  <a:lnTo>
                    <a:pt x="4647" y="3047"/>
                  </a:lnTo>
                  <a:cubicBezTo>
                    <a:pt x="4658" y="3025"/>
                    <a:pt x="4680" y="3003"/>
                    <a:pt x="4690" y="2982"/>
                  </a:cubicBezTo>
                  <a:lnTo>
                    <a:pt x="778" y="486"/>
                  </a:lnTo>
                  <a:cubicBezTo>
                    <a:pt x="843" y="313"/>
                    <a:pt x="822" y="129"/>
                    <a:pt x="703" y="43"/>
                  </a:cubicBezTo>
                  <a:cubicBezTo>
                    <a:pt x="666" y="14"/>
                    <a:pt x="621"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6"/>
            <p:cNvSpPr/>
            <p:nvPr/>
          </p:nvSpPr>
          <p:spPr>
            <a:xfrm>
              <a:off x="2461500" y="3380275"/>
              <a:ext cx="89175" cy="108225"/>
            </a:xfrm>
            <a:custGeom>
              <a:avLst/>
              <a:gdLst/>
              <a:ahLst/>
              <a:cxnLst/>
              <a:rect l="l" t="t" r="r" b="b"/>
              <a:pathLst>
                <a:path w="3567" h="4329" extrusionOk="0">
                  <a:moveTo>
                    <a:pt x="684" y="0"/>
                  </a:moveTo>
                  <a:cubicBezTo>
                    <a:pt x="568" y="0"/>
                    <a:pt x="429" y="49"/>
                    <a:pt x="303" y="147"/>
                  </a:cubicBezTo>
                  <a:cubicBezTo>
                    <a:pt x="65" y="320"/>
                    <a:pt x="0" y="601"/>
                    <a:pt x="119" y="730"/>
                  </a:cubicBezTo>
                  <a:cubicBezTo>
                    <a:pt x="169" y="786"/>
                    <a:pt x="242" y="810"/>
                    <a:pt x="324" y="810"/>
                  </a:cubicBezTo>
                  <a:cubicBezTo>
                    <a:pt x="402" y="810"/>
                    <a:pt x="488" y="788"/>
                    <a:pt x="572" y="752"/>
                  </a:cubicBezTo>
                  <a:lnTo>
                    <a:pt x="3512" y="4328"/>
                  </a:lnTo>
                  <a:cubicBezTo>
                    <a:pt x="3523" y="4318"/>
                    <a:pt x="3544" y="4306"/>
                    <a:pt x="3566" y="4285"/>
                  </a:cubicBezTo>
                  <a:lnTo>
                    <a:pt x="821" y="557"/>
                  </a:lnTo>
                  <a:cubicBezTo>
                    <a:pt x="940" y="406"/>
                    <a:pt x="994" y="233"/>
                    <a:pt x="918" y="114"/>
                  </a:cubicBezTo>
                  <a:cubicBezTo>
                    <a:pt x="873" y="38"/>
                    <a:pt x="787"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6"/>
            <p:cNvSpPr/>
            <p:nvPr/>
          </p:nvSpPr>
          <p:spPr>
            <a:xfrm>
              <a:off x="2512825" y="3354900"/>
              <a:ext cx="49725" cy="127375"/>
            </a:xfrm>
            <a:custGeom>
              <a:avLst/>
              <a:gdLst/>
              <a:ahLst/>
              <a:cxnLst/>
              <a:rect l="l" t="t" r="r" b="b"/>
              <a:pathLst>
                <a:path w="1989" h="5095" extrusionOk="0">
                  <a:moveTo>
                    <a:pt x="635" y="1"/>
                  </a:moveTo>
                  <a:cubicBezTo>
                    <a:pt x="574" y="1"/>
                    <a:pt x="509" y="9"/>
                    <a:pt x="443" y="27"/>
                  </a:cubicBezTo>
                  <a:cubicBezTo>
                    <a:pt x="162" y="113"/>
                    <a:pt x="0" y="340"/>
                    <a:pt x="65" y="513"/>
                  </a:cubicBezTo>
                  <a:cubicBezTo>
                    <a:pt x="115" y="633"/>
                    <a:pt x="267" y="698"/>
                    <a:pt x="435" y="698"/>
                  </a:cubicBezTo>
                  <a:cubicBezTo>
                    <a:pt x="448" y="698"/>
                    <a:pt x="462" y="697"/>
                    <a:pt x="476" y="697"/>
                  </a:cubicBezTo>
                  <a:lnTo>
                    <a:pt x="1912" y="5095"/>
                  </a:lnTo>
                  <a:cubicBezTo>
                    <a:pt x="1934" y="5084"/>
                    <a:pt x="1967" y="5084"/>
                    <a:pt x="1989" y="5073"/>
                  </a:cubicBezTo>
                  <a:lnTo>
                    <a:pt x="778" y="600"/>
                  </a:lnTo>
                  <a:cubicBezTo>
                    <a:pt x="951" y="513"/>
                    <a:pt x="1059" y="362"/>
                    <a:pt x="1026" y="221"/>
                  </a:cubicBezTo>
                  <a:cubicBezTo>
                    <a:pt x="1002" y="89"/>
                    <a:pt x="837" y="1"/>
                    <a:pt x="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6"/>
            <p:cNvSpPr/>
            <p:nvPr/>
          </p:nvSpPr>
          <p:spPr>
            <a:xfrm>
              <a:off x="2571975" y="3349050"/>
              <a:ext cx="25950" cy="131625"/>
            </a:xfrm>
            <a:custGeom>
              <a:avLst/>
              <a:gdLst/>
              <a:ahLst/>
              <a:cxnLst/>
              <a:rect l="l" t="t" r="r" b="b"/>
              <a:pathLst>
                <a:path w="1038" h="5265" extrusionOk="0">
                  <a:moveTo>
                    <a:pt x="500" y="1"/>
                  </a:moveTo>
                  <a:cubicBezTo>
                    <a:pt x="222" y="1"/>
                    <a:pt x="0" y="137"/>
                    <a:pt x="0" y="315"/>
                  </a:cubicBezTo>
                  <a:cubicBezTo>
                    <a:pt x="0" y="455"/>
                    <a:pt x="141" y="585"/>
                    <a:pt x="324" y="639"/>
                  </a:cubicBezTo>
                  <a:lnTo>
                    <a:pt x="76" y="5264"/>
                  </a:lnTo>
                  <a:cubicBezTo>
                    <a:pt x="91" y="5264"/>
                    <a:pt x="105" y="5259"/>
                    <a:pt x="123" y="5259"/>
                  </a:cubicBezTo>
                  <a:cubicBezTo>
                    <a:pt x="131" y="5259"/>
                    <a:pt x="141" y="5260"/>
                    <a:pt x="152" y="5264"/>
                  </a:cubicBezTo>
                  <a:lnTo>
                    <a:pt x="638" y="661"/>
                  </a:lnTo>
                  <a:cubicBezTo>
                    <a:pt x="833" y="639"/>
                    <a:pt x="984" y="542"/>
                    <a:pt x="1006" y="402"/>
                  </a:cubicBezTo>
                  <a:cubicBezTo>
                    <a:pt x="1038" y="217"/>
                    <a:pt x="821" y="23"/>
                    <a:pt x="530" y="1"/>
                  </a:cubicBezTo>
                  <a:cubicBezTo>
                    <a:pt x="520" y="1"/>
                    <a:pt x="510"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6"/>
            <p:cNvSpPr/>
            <p:nvPr/>
          </p:nvSpPr>
          <p:spPr>
            <a:xfrm>
              <a:off x="2586550" y="3363500"/>
              <a:ext cx="68100" cy="120950"/>
            </a:xfrm>
            <a:custGeom>
              <a:avLst/>
              <a:gdLst/>
              <a:ahLst/>
              <a:cxnLst/>
              <a:rect l="l" t="t" r="r" b="b"/>
              <a:pathLst>
                <a:path w="2724" h="4838" extrusionOk="0">
                  <a:moveTo>
                    <a:pt x="2034" y="0"/>
                  </a:moveTo>
                  <a:cubicBezTo>
                    <a:pt x="1884" y="0"/>
                    <a:pt x="1760" y="62"/>
                    <a:pt x="1719" y="169"/>
                  </a:cubicBezTo>
                  <a:cubicBezTo>
                    <a:pt x="1676" y="299"/>
                    <a:pt x="1751" y="461"/>
                    <a:pt x="1903" y="580"/>
                  </a:cubicBezTo>
                  <a:lnTo>
                    <a:pt x="1" y="4805"/>
                  </a:lnTo>
                  <a:cubicBezTo>
                    <a:pt x="22" y="4816"/>
                    <a:pt x="44" y="4826"/>
                    <a:pt x="77" y="4837"/>
                  </a:cubicBezTo>
                  <a:lnTo>
                    <a:pt x="2195" y="720"/>
                  </a:lnTo>
                  <a:cubicBezTo>
                    <a:pt x="2246" y="732"/>
                    <a:pt x="2297" y="738"/>
                    <a:pt x="2345" y="738"/>
                  </a:cubicBezTo>
                  <a:cubicBezTo>
                    <a:pt x="2468" y="738"/>
                    <a:pt x="2572" y="698"/>
                    <a:pt x="2627" y="612"/>
                  </a:cubicBezTo>
                  <a:cubicBezTo>
                    <a:pt x="2724" y="461"/>
                    <a:pt x="2594" y="191"/>
                    <a:pt x="2324" y="72"/>
                  </a:cubicBezTo>
                  <a:cubicBezTo>
                    <a:pt x="2227" y="23"/>
                    <a:pt x="2126" y="0"/>
                    <a:pt x="2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6"/>
            <p:cNvSpPr/>
            <p:nvPr/>
          </p:nvSpPr>
          <p:spPr>
            <a:xfrm>
              <a:off x="2597375" y="3396700"/>
              <a:ext cx="102950" cy="95850"/>
            </a:xfrm>
            <a:custGeom>
              <a:avLst/>
              <a:gdLst/>
              <a:ahLst/>
              <a:cxnLst/>
              <a:rect l="l" t="t" r="r" b="b"/>
              <a:pathLst>
                <a:path w="4118" h="3834" extrusionOk="0">
                  <a:moveTo>
                    <a:pt x="3472" y="0"/>
                  </a:moveTo>
                  <a:cubicBezTo>
                    <a:pt x="3393" y="0"/>
                    <a:pt x="3323" y="25"/>
                    <a:pt x="3275" y="73"/>
                  </a:cubicBezTo>
                  <a:cubicBezTo>
                    <a:pt x="3177" y="181"/>
                    <a:pt x="3210" y="354"/>
                    <a:pt x="3296" y="527"/>
                  </a:cubicBezTo>
                  <a:lnTo>
                    <a:pt x="0" y="3779"/>
                  </a:lnTo>
                  <a:cubicBezTo>
                    <a:pt x="22" y="3801"/>
                    <a:pt x="33" y="3822"/>
                    <a:pt x="54" y="3834"/>
                  </a:cubicBezTo>
                  <a:lnTo>
                    <a:pt x="3523" y="765"/>
                  </a:lnTo>
                  <a:cubicBezTo>
                    <a:pt x="3621" y="824"/>
                    <a:pt x="3724" y="863"/>
                    <a:pt x="3813" y="863"/>
                  </a:cubicBezTo>
                  <a:cubicBezTo>
                    <a:pt x="3871" y="863"/>
                    <a:pt x="3924" y="846"/>
                    <a:pt x="3966" y="808"/>
                  </a:cubicBezTo>
                  <a:cubicBezTo>
                    <a:pt x="4117" y="700"/>
                    <a:pt x="4085" y="419"/>
                    <a:pt x="3880" y="203"/>
                  </a:cubicBezTo>
                  <a:cubicBezTo>
                    <a:pt x="3758" y="68"/>
                    <a:pt x="3603" y="0"/>
                    <a:pt x="3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6"/>
            <p:cNvSpPr/>
            <p:nvPr/>
          </p:nvSpPr>
          <p:spPr>
            <a:xfrm>
              <a:off x="2604925" y="3444925"/>
              <a:ext cx="125125" cy="58975"/>
            </a:xfrm>
            <a:custGeom>
              <a:avLst/>
              <a:gdLst/>
              <a:ahLst/>
              <a:cxnLst/>
              <a:rect l="l" t="t" r="r" b="b"/>
              <a:pathLst>
                <a:path w="5005" h="2359" extrusionOk="0">
                  <a:moveTo>
                    <a:pt x="4489" y="0"/>
                  </a:moveTo>
                  <a:cubicBezTo>
                    <a:pt x="4453" y="0"/>
                    <a:pt x="4419" y="8"/>
                    <a:pt x="4388" y="24"/>
                  </a:cubicBezTo>
                  <a:cubicBezTo>
                    <a:pt x="4258" y="89"/>
                    <a:pt x="4215" y="262"/>
                    <a:pt x="4248" y="445"/>
                  </a:cubicBezTo>
                  <a:lnTo>
                    <a:pt x="1" y="2282"/>
                  </a:lnTo>
                  <a:lnTo>
                    <a:pt x="22" y="2358"/>
                  </a:lnTo>
                  <a:lnTo>
                    <a:pt x="4366" y="748"/>
                  </a:lnTo>
                  <a:cubicBezTo>
                    <a:pt x="4457" y="875"/>
                    <a:pt x="4586" y="964"/>
                    <a:pt x="4701" y="964"/>
                  </a:cubicBezTo>
                  <a:cubicBezTo>
                    <a:pt x="4724" y="964"/>
                    <a:pt x="4745" y="961"/>
                    <a:pt x="4766" y="954"/>
                  </a:cubicBezTo>
                  <a:cubicBezTo>
                    <a:pt x="4939" y="899"/>
                    <a:pt x="5004" y="630"/>
                    <a:pt x="4906" y="359"/>
                  </a:cubicBezTo>
                  <a:cubicBezTo>
                    <a:pt x="4819" y="141"/>
                    <a:pt x="4640" y="0"/>
                    <a:pt x="4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36"/>
          <p:cNvGrpSpPr/>
          <p:nvPr/>
        </p:nvGrpSpPr>
        <p:grpSpPr>
          <a:xfrm flipH="1">
            <a:off x="1085811" y="2190417"/>
            <a:ext cx="508330" cy="472644"/>
            <a:chOff x="2287525" y="3243650"/>
            <a:chExt cx="571350" cy="531300"/>
          </a:xfrm>
        </p:grpSpPr>
        <p:sp>
          <p:nvSpPr>
            <p:cNvPr id="1064" name="Google Shape;1064;p36"/>
            <p:cNvSpPr/>
            <p:nvPr/>
          </p:nvSpPr>
          <p:spPr>
            <a:xfrm>
              <a:off x="2287525" y="3243650"/>
              <a:ext cx="571350" cy="531300"/>
            </a:xfrm>
            <a:custGeom>
              <a:avLst/>
              <a:gdLst/>
              <a:ahLst/>
              <a:cxnLst/>
              <a:rect l="l" t="t" r="r" b="b"/>
              <a:pathLst>
                <a:path w="22854" h="21252" extrusionOk="0">
                  <a:moveTo>
                    <a:pt x="11892" y="0"/>
                  </a:moveTo>
                  <a:cubicBezTo>
                    <a:pt x="11513" y="0"/>
                    <a:pt x="11123" y="38"/>
                    <a:pt x="10730" y="111"/>
                  </a:cubicBezTo>
                  <a:cubicBezTo>
                    <a:pt x="8386" y="555"/>
                    <a:pt x="6657" y="2111"/>
                    <a:pt x="6592" y="4639"/>
                  </a:cubicBezTo>
                  <a:cubicBezTo>
                    <a:pt x="6343" y="4574"/>
                    <a:pt x="6083" y="4531"/>
                    <a:pt x="5835" y="4510"/>
                  </a:cubicBezTo>
                  <a:cubicBezTo>
                    <a:pt x="5578" y="4485"/>
                    <a:pt x="5330" y="4473"/>
                    <a:pt x="5090" y="4473"/>
                  </a:cubicBezTo>
                  <a:cubicBezTo>
                    <a:pt x="2093" y="4473"/>
                    <a:pt x="446" y="6359"/>
                    <a:pt x="216" y="8821"/>
                  </a:cubicBezTo>
                  <a:cubicBezTo>
                    <a:pt x="0" y="11090"/>
                    <a:pt x="1070" y="13111"/>
                    <a:pt x="3555" y="13856"/>
                  </a:cubicBezTo>
                  <a:cubicBezTo>
                    <a:pt x="3425" y="14072"/>
                    <a:pt x="3307" y="14288"/>
                    <a:pt x="3220" y="14516"/>
                  </a:cubicBezTo>
                  <a:cubicBezTo>
                    <a:pt x="1924" y="17616"/>
                    <a:pt x="3372" y="19918"/>
                    <a:pt x="5932" y="20869"/>
                  </a:cubicBezTo>
                  <a:cubicBezTo>
                    <a:pt x="6612" y="21120"/>
                    <a:pt x="7301" y="21252"/>
                    <a:pt x="7970" y="21252"/>
                  </a:cubicBezTo>
                  <a:cubicBezTo>
                    <a:pt x="9462" y="21252"/>
                    <a:pt x="10859" y="20598"/>
                    <a:pt x="11843" y="19151"/>
                  </a:cubicBezTo>
                  <a:cubicBezTo>
                    <a:pt x="12027" y="19335"/>
                    <a:pt x="12211" y="19497"/>
                    <a:pt x="12405" y="19648"/>
                  </a:cubicBezTo>
                  <a:cubicBezTo>
                    <a:pt x="13529" y="20482"/>
                    <a:pt x="14645" y="20852"/>
                    <a:pt x="15684" y="20852"/>
                  </a:cubicBezTo>
                  <a:cubicBezTo>
                    <a:pt x="17165" y="20852"/>
                    <a:pt x="18490" y="20101"/>
                    <a:pt x="19461" y="18870"/>
                  </a:cubicBezTo>
                  <a:cubicBezTo>
                    <a:pt x="20877" y="17066"/>
                    <a:pt x="21082" y="14829"/>
                    <a:pt x="19396" y="12948"/>
                  </a:cubicBezTo>
                  <a:cubicBezTo>
                    <a:pt x="19634" y="12830"/>
                    <a:pt x="19850" y="12700"/>
                    <a:pt x="20044" y="12559"/>
                  </a:cubicBezTo>
                  <a:cubicBezTo>
                    <a:pt x="22811" y="10604"/>
                    <a:pt x="22854" y="7946"/>
                    <a:pt x="21223" y="5860"/>
                  </a:cubicBezTo>
                  <a:cubicBezTo>
                    <a:pt x="20256" y="4611"/>
                    <a:pt x="18911" y="3846"/>
                    <a:pt x="17398" y="3846"/>
                  </a:cubicBezTo>
                  <a:cubicBezTo>
                    <a:pt x="17118" y="3846"/>
                    <a:pt x="16833" y="3872"/>
                    <a:pt x="16543" y="3926"/>
                  </a:cubicBezTo>
                  <a:cubicBezTo>
                    <a:pt x="15954" y="1238"/>
                    <a:pt x="14079" y="0"/>
                    <a:pt x="118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6"/>
            <p:cNvSpPr/>
            <p:nvPr/>
          </p:nvSpPr>
          <p:spPr>
            <a:xfrm>
              <a:off x="2607625" y="3501675"/>
              <a:ext cx="132150" cy="25200"/>
            </a:xfrm>
            <a:custGeom>
              <a:avLst/>
              <a:gdLst/>
              <a:ahLst/>
              <a:cxnLst/>
              <a:rect l="l" t="t" r="r" b="b"/>
              <a:pathLst>
                <a:path w="5286" h="1008" extrusionOk="0">
                  <a:moveTo>
                    <a:pt x="4951" y="1"/>
                  </a:moveTo>
                  <a:cubicBezTo>
                    <a:pt x="4943" y="1"/>
                    <a:pt x="4936" y="1"/>
                    <a:pt x="4928" y="2"/>
                  </a:cubicBezTo>
                  <a:cubicBezTo>
                    <a:pt x="4777" y="12"/>
                    <a:pt x="4669" y="164"/>
                    <a:pt x="4637" y="348"/>
                  </a:cubicBezTo>
                  <a:lnTo>
                    <a:pt x="1" y="531"/>
                  </a:lnTo>
                  <a:cubicBezTo>
                    <a:pt x="1" y="564"/>
                    <a:pt x="12" y="585"/>
                    <a:pt x="12" y="607"/>
                  </a:cubicBezTo>
                  <a:lnTo>
                    <a:pt x="4637" y="672"/>
                  </a:lnTo>
                  <a:cubicBezTo>
                    <a:pt x="4680" y="855"/>
                    <a:pt x="4788" y="996"/>
                    <a:pt x="4939" y="1006"/>
                  </a:cubicBezTo>
                  <a:cubicBezTo>
                    <a:pt x="4947" y="1007"/>
                    <a:pt x="4955" y="1008"/>
                    <a:pt x="4962" y="1008"/>
                  </a:cubicBezTo>
                  <a:cubicBezTo>
                    <a:pt x="5127" y="1008"/>
                    <a:pt x="5285" y="788"/>
                    <a:pt x="5285" y="499"/>
                  </a:cubicBezTo>
                  <a:cubicBezTo>
                    <a:pt x="5274" y="220"/>
                    <a:pt x="5116" y="1"/>
                    <a:pt x="4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6"/>
            <p:cNvSpPr/>
            <p:nvPr/>
          </p:nvSpPr>
          <p:spPr>
            <a:xfrm>
              <a:off x="2605200" y="3527900"/>
              <a:ext cx="126450" cy="56450"/>
            </a:xfrm>
            <a:custGeom>
              <a:avLst/>
              <a:gdLst/>
              <a:ahLst/>
              <a:cxnLst/>
              <a:rect l="l" t="t" r="r" b="b"/>
              <a:pathLst>
                <a:path w="5058" h="2258" extrusionOk="0">
                  <a:moveTo>
                    <a:pt x="22" y="1"/>
                  </a:moveTo>
                  <a:cubicBezTo>
                    <a:pt x="11" y="22"/>
                    <a:pt x="11" y="55"/>
                    <a:pt x="1" y="77"/>
                  </a:cubicBezTo>
                  <a:lnTo>
                    <a:pt x="4301" y="1806"/>
                  </a:lnTo>
                  <a:cubicBezTo>
                    <a:pt x="4269" y="2000"/>
                    <a:pt x="4323" y="2173"/>
                    <a:pt x="4453" y="2238"/>
                  </a:cubicBezTo>
                  <a:cubicBezTo>
                    <a:pt x="4479" y="2251"/>
                    <a:pt x="4508" y="2257"/>
                    <a:pt x="4538" y="2257"/>
                  </a:cubicBezTo>
                  <a:cubicBezTo>
                    <a:pt x="4685" y="2257"/>
                    <a:pt x="4869" y="2113"/>
                    <a:pt x="4950" y="1881"/>
                  </a:cubicBezTo>
                  <a:cubicBezTo>
                    <a:pt x="5058" y="1611"/>
                    <a:pt x="4982" y="1341"/>
                    <a:pt x="4799" y="1297"/>
                  </a:cubicBezTo>
                  <a:cubicBezTo>
                    <a:pt x="4778" y="1290"/>
                    <a:pt x="4756" y="1287"/>
                    <a:pt x="4734" y="1287"/>
                  </a:cubicBezTo>
                  <a:cubicBezTo>
                    <a:pt x="4618" y="1287"/>
                    <a:pt x="4491" y="1378"/>
                    <a:pt x="4410" y="1514"/>
                  </a:cubicBez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6"/>
            <p:cNvSpPr/>
            <p:nvPr/>
          </p:nvSpPr>
          <p:spPr>
            <a:xfrm>
              <a:off x="2598175" y="3539525"/>
              <a:ext cx="104575" cy="93625"/>
            </a:xfrm>
            <a:custGeom>
              <a:avLst/>
              <a:gdLst/>
              <a:ahLst/>
              <a:cxnLst/>
              <a:rect l="l" t="t" r="r" b="b"/>
              <a:pathLst>
                <a:path w="4183" h="3745" extrusionOk="0">
                  <a:moveTo>
                    <a:pt x="44" y="1"/>
                  </a:moveTo>
                  <a:cubicBezTo>
                    <a:pt x="22" y="22"/>
                    <a:pt x="11" y="44"/>
                    <a:pt x="1" y="54"/>
                  </a:cubicBezTo>
                  <a:lnTo>
                    <a:pt x="3383" y="3221"/>
                  </a:lnTo>
                  <a:cubicBezTo>
                    <a:pt x="3286" y="3394"/>
                    <a:pt x="3264" y="3567"/>
                    <a:pt x="3372" y="3675"/>
                  </a:cubicBezTo>
                  <a:cubicBezTo>
                    <a:pt x="3415" y="3721"/>
                    <a:pt x="3479" y="3744"/>
                    <a:pt x="3552" y="3744"/>
                  </a:cubicBezTo>
                  <a:cubicBezTo>
                    <a:pt x="3682" y="3744"/>
                    <a:pt x="3842" y="3672"/>
                    <a:pt x="3966" y="3534"/>
                  </a:cubicBezTo>
                  <a:cubicBezTo>
                    <a:pt x="4161" y="3307"/>
                    <a:pt x="4182" y="3026"/>
                    <a:pt x="4042" y="2918"/>
                  </a:cubicBezTo>
                  <a:cubicBezTo>
                    <a:pt x="3998" y="2887"/>
                    <a:pt x="3947" y="2872"/>
                    <a:pt x="3892" y="2872"/>
                  </a:cubicBezTo>
                  <a:cubicBezTo>
                    <a:pt x="3797" y="2872"/>
                    <a:pt x="3691" y="2915"/>
                    <a:pt x="3588" y="2983"/>
                  </a:cubicBezTo>
                  <a:lnTo>
                    <a:pt x="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6"/>
            <p:cNvSpPr/>
            <p:nvPr/>
          </p:nvSpPr>
          <p:spPr>
            <a:xfrm>
              <a:off x="2587375" y="3547900"/>
              <a:ext cx="70800" cy="119675"/>
            </a:xfrm>
            <a:custGeom>
              <a:avLst/>
              <a:gdLst/>
              <a:ahLst/>
              <a:cxnLst/>
              <a:rect l="l" t="t" r="r" b="b"/>
              <a:pathLst>
                <a:path w="2832" h="4787" extrusionOk="0">
                  <a:moveTo>
                    <a:pt x="76" y="0"/>
                  </a:moveTo>
                  <a:cubicBezTo>
                    <a:pt x="54" y="12"/>
                    <a:pt x="33" y="22"/>
                    <a:pt x="1" y="33"/>
                  </a:cubicBezTo>
                  <a:lnTo>
                    <a:pt x="2010" y="4204"/>
                  </a:lnTo>
                  <a:cubicBezTo>
                    <a:pt x="1859" y="4334"/>
                    <a:pt x="1783" y="4495"/>
                    <a:pt x="1838" y="4625"/>
                  </a:cubicBezTo>
                  <a:cubicBezTo>
                    <a:pt x="1877" y="4730"/>
                    <a:pt x="1995" y="4787"/>
                    <a:pt x="2140" y="4787"/>
                  </a:cubicBezTo>
                  <a:cubicBezTo>
                    <a:pt x="2235" y="4787"/>
                    <a:pt x="2340" y="4763"/>
                    <a:pt x="2443" y="4712"/>
                  </a:cubicBezTo>
                  <a:cubicBezTo>
                    <a:pt x="2712" y="4582"/>
                    <a:pt x="2832" y="4312"/>
                    <a:pt x="2734" y="4161"/>
                  </a:cubicBezTo>
                  <a:cubicBezTo>
                    <a:pt x="2682" y="4079"/>
                    <a:pt x="2579" y="4038"/>
                    <a:pt x="2460" y="4038"/>
                  </a:cubicBezTo>
                  <a:cubicBezTo>
                    <a:pt x="2406" y="4038"/>
                    <a:pt x="2349" y="4047"/>
                    <a:pt x="2291" y="4063"/>
                  </a:cubicBezTo>
                  <a:lnTo>
                    <a:pt x="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6"/>
            <p:cNvSpPr/>
            <p:nvPr/>
          </p:nvSpPr>
          <p:spPr>
            <a:xfrm>
              <a:off x="2574675" y="3551950"/>
              <a:ext cx="27325" cy="131375"/>
            </a:xfrm>
            <a:custGeom>
              <a:avLst/>
              <a:gdLst/>
              <a:ahLst/>
              <a:cxnLst/>
              <a:rect l="l" t="t" r="r" b="b"/>
              <a:pathLst>
                <a:path w="1093" h="5255" extrusionOk="0">
                  <a:moveTo>
                    <a:pt x="76" y="1"/>
                  </a:moveTo>
                  <a:cubicBezTo>
                    <a:pt x="55" y="1"/>
                    <a:pt x="22" y="11"/>
                    <a:pt x="0" y="11"/>
                  </a:cubicBezTo>
                  <a:lnTo>
                    <a:pt x="368" y="4626"/>
                  </a:lnTo>
                  <a:cubicBezTo>
                    <a:pt x="184" y="4679"/>
                    <a:pt x="55" y="4809"/>
                    <a:pt x="55" y="4950"/>
                  </a:cubicBezTo>
                  <a:cubicBezTo>
                    <a:pt x="55" y="5121"/>
                    <a:pt x="270" y="5255"/>
                    <a:pt x="536" y="5255"/>
                  </a:cubicBezTo>
                  <a:cubicBezTo>
                    <a:pt x="555" y="5255"/>
                    <a:pt x="575" y="5254"/>
                    <a:pt x="595" y="5252"/>
                  </a:cubicBezTo>
                  <a:cubicBezTo>
                    <a:pt x="886" y="5209"/>
                    <a:pt x="1092" y="5025"/>
                    <a:pt x="1059" y="4852"/>
                  </a:cubicBezTo>
                  <a:cubicBezTo>
                    <a:pt x="1027" y="4712"/>
                    <a:pt x="876" y="4614"/>
                    <a:pt x="682" y="4593"/>
                  </a:cubicBezTo>
                  <a:lnTo>
                    <a:pt x="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6"/>
            <p:cNvSpPr/>
            <p:nvPr/>
          </p:nvSpPr>
          <p:spPr>
            <a:xfrm>
              <a:off x="2516600" y="3550875"/>
              <a:ext cx="47025" cy="128075"/>
            </a:xfrm>
            <a:custGeom>
              <a:avLst/>
              <a:gdLst/>
              <a:ahLst/>
              <a:cxnLst/>
              <a:rect l="l" t="t" r="r" b="b"/>
              <a:pathLst>
                <a:path w="1881" h="5123" extrusionOk="0">
                  <a:moveTo>
                    <a:pt x="1805" y="1"/>
                  </a:moveTo>
                  <a:lnTo>
                    <a:pt x="465" y="4441"/>
                  </a:lnTo>
                  <a:cubicBezTo>
                    <a:pt x="444" y="4439"/>
                    <a:pt x="423" y="4438"/>
                    <a:pt x="403" y="4438"/>
                  </a:cubicBezTo>
                  <a:cubicBezTo>
                    <a:pt x="244" y="4438"/>
                    <a:pt x="104" y="4511"/>
                    <a:pt x="65" y="4625"/>
                  </a:cubicBezTo>
                  <a:cubicBezTo>
                    <a:pt x="1" y="4787"/>
                    <a:pt x="173" y="5025"/>
                    <a:pt x="454" y="5101"/>
                  </a:cubicBezTo>
                  <a:cubicBezTo>
                    <a:pt x="519" y="5115"/>
                    <a:pt x="583" y="5122"/>
                    <a:pt x="642" y="5122"/>
                  </a:cubicBezTo>
                  <a:cubicBezTo>
                    <a:pt x="850" y="5122"/>
                    <a:pt x="1012" y="5038"/>
                    <a:pt x="1038" y="4895"/>
                  </a:cubicBezTo>
                  <a:cubicBezTo>
                    <a:pt x="1059" y="4755"/>
                    <a:pt x="951" y="4604"/>
                    <a:pt x="779" y="4517"/>
                  </a:cubicBezTo>
                  <a:lnTo>
                    <a:pt x="1881" y="11"/>
                  </a:lnTo>
                  <a:lnTo>
                    <a:pt x="18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6"/>
            <p:cNvSpPr/>
            <p:nvPr/>
          </p:nvSpPr>
          <p:spPr>
            <a:xfrm>
              <a:off x="2464725" y="3544650"/>
              <a:ext cx="86750" cy="110250"/>
            </a:xfrm>
            <a:custGeom>
              <a:avLst/>
              <a:gdLst/>
              <a:ahLst/>
              <a:cxnLst/>
              <a:rect l="l" t="t" r="r" b="b"/>
              <a:pathLst>
                <a:path w="3470" h="4410" extrusionOk="0">
                  <a:moveTo>
                    <a:pt x="3404" y="1"/>
                  </a:moveTo>
                  <a:lnTo>
                    <a:pt x="563" y="3664"/>
                  </a:lnTo>
                  <a:cubicBezTo>
                    <a:pt x="484" y="3630"/>
                    <a:pt x="405" y="3611"/>
                    <a:pt x="333" y="3611"/>
                  </a:cubicBezTo>
                  <a:cubicBezTo>
                    <a:pt x="248" y="3611"/>
                    <a:pt x="172" y="3637"/>
                    <a:pt x="119" y="3696"/>
                  </a:cubicBezTo>
                  <a:cubicBezTo>
                    <a:pt x="1" y="3826"/>
                    <a:pt x="76" y="4107"/>
                    <a:pt x="314" y="4269"/>
                  </a:cubicBezTo>
                  <a:cubicBezTo>
                    <a:pt x="436" y="4364"/>
                    <a:pt x="570" y="4410"/>
                    <a:pt x="685" y="4410"/>
                  </a:cubicBezTo>
                  <a:cubicBezTo>
                    <a:pt x="793" y="4410"/>
                    <a:pt x="883" y="4369"/>
                    <a:pt x="930" y="4291"/>
                  </a:cubicBezTo>
                  <a:cubicBezTo>
                    <a:pt x="1005" y="4172"/>
                    <a:pt x="941" y="3999"/>
                    <a:pt x="822" y="3847"/>
                  </a:cubicBezTo>
                  <a:lnTo>
                    <a:pt x="3469" y="44"/>
                  </a:lnTo>
                  <a:cubicBezTo>
                    <a:pt x="3447" y="34"/>
                    <a:pt x="3426" y="12"/>
                    <a:pt x="3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6"/>
            <p:cNvSpPr/>
            <p:nvPr/>
          </p:nvSpPr>
          <p:spPr>
            <a:xfrm>
              <a:off x="2426375" y="3534925"/>
              <a:ext cx="115650" cy="78650"/>
            </a:xfrm>
            <a:custGeom>
              <a:avLst/>
              <a:gdLst/>
              <a:ahLst/>
              <a:cxnLst/>
              <a:rect l="l" t="t" r="r" b="b"/>
              <a:pathLst>
                <a:path w="4626" h="3146" extrusionOk="0">
                  <a:moveTo>
                    <a:pt x="4592" y="1"/>
                  </a:moveTo>
                  <a:lnTo>
                    <a:pt x="616" y="2378"/>
                  </a:lnTo>
                  <a:cubicBezTo>
                    <a:pt x="513" y="2283"/>
                    <a:pt x="399" y="2223"/>
                    <a:pt x="294" y="2223"/>
                  </a:cubicBezTo>
                  <a:cubicBezTo>
                    <a:pt x="256" y="2223"/>
                    <a:pt x="218" y="2231"/>
                    <a:pt x="184" y="2248"/>
                  </a:cubicBezTo>
                  <a:cubicBezTo>
                    <a:pt x="22" y="2335"/>
                    <a:pt x="0" y="2616"/>
                    <a:pt x="162" y="2865"/>
                  </a:cubicBezTo>
                  <a:cubicBezTo>
                    <a:pt x="272" y="3045"/>
                    <a:pt x="445" y="3146"/>
                    <a:pt x="585" y="3146"/>
                  </a:cubicBezTo>
                  <a:cubicBezTo>
                    <a:pt x="638" y="3146"/>
                    <a:pt x="686" y="3132"/>
                    <a:pt x="724" y="3102"/>
                  </a:cubicBezTo>
                  <a:cubicBezTo>
                    <a:pt x="843" y="3016"/>
                    <a:pt x="854" y="2832"/>
                    <a:pt x="789" y="2648"/>
                  </a:cubicBezTo>
                  <a:lnTo>
                    <a:pt x="4625" y="65"/>
                  </a:lnTo>
                  <a:lnTo>
                    <a:pt x="45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6"/>
            <p:cNvSpPr/>
            <p:nvPr/>
          </p:nvSpPr>
          <p:spPr>
            <a:xfrm>
              <a:off x="2406100" y="3522500"/>
              <a:ext cx="130775" cy="37750"/>
            </a:xfrm>
            <a:custGeom>
              <a:avLst/>
              <a:gdLst/>
              <a:ahLst/>
              <a:cxnLst/>
              <a:rect l="l" t="t" r="r" b="b"/>
              <a:pathLst>
                <a:path w="5231" h="1510" extrusionOk="0">
                  <a:moveTo>
                    <a:pt x="5220" y="1"/>
                  </a:moveTo>
                  <a:lnTo>
                    <a:pt x="649" y="790"/>
                  </a:lnTo>
                  <a:cubicBezTo>
                    <a:pt x="587" y="624"/>
                    <a:pt x="456" y="508"/>
                    <a:pt x="312" y="508"/>
                  </a:cubicBezTo>
                  <a:cubicBezTo>
                    <a:pt x="306" y="508"/>
                    <a:pt x="299" y="508"/>
                    <a:pt x="293" y="509"/>
                  </a:cubicBezTo>
                  <a:cubicBezTo>
                    <a:pt x="120" y="531"/>
                    <a:pt x="1" y="790"/>
                    <a:pt x="55" y="1081"/>
                  </a:cubicBezTo>
                  <a:cubicBezTo>
                    <a:pt x="114" y="1335"/>
                    <a:pt x="286" y="1509"/>
                    <a:pt x="446" y="1509"/>
                  </a:cubicBezTo>
                  <a:cubicBezTo>
                    <a:pt x="464" y="1509"/>
                    <a:pt x="481" y="1507"/>
                    <a:pt x="498" y="1503"/>
                  </a:cubicBezTo>
                  <a:cubicBezTo>
                    <a:pt x="639" y="1460"/>
                    <a:pt x="714" y="1297"/>
                    <a:pt x="714" y="1103"/>
                  </a:cubicBezTo>
                  <a:lnTo>
                    <a:pt x="5231" y="77"/>
                  </a:lnTo>
                  <a:cubicBezTo>
                    <a:pt x="5220" y="44"/>
                    <a:pt x="5220" y="22"/>
                    <a:pt x="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6"/>
            <p:cNvSpPr/>
            <p:nvPr/>
          </p:nvSpPr>
          <p:spPr>
            <a:xfrm>
              <a:off x="2405550" y="3476625"/>
              <a:ext cx="131075" cy="34550"/>
            </a:xfrm>
            <a:custGeom>
              <a:avLst/>
              <a:gdLst/>
              <a:ahLst/>
              <a:cxnLst/>
              <a:rect l="l" t="t" r="r" b="b"/>
              <a:pathLst>
                <a:path w="5243" h="1382" extrusionOk="0">
                  <a:moveTo>
                    <a:pt x="416" y="1"/>
                  </a:moveTo>
                  <a:cubicBezTo>
                    <a:pt x="257" y="1"/>
                    <a:pt x="83" y="183"/>
                    <a:pt x="44" y="442"/>
                  </a:cubicBezTo>
                  <a:cubicBezTo>
                    <a:pt x="1" y="733"/>
                    <a:pt x="120" y="982"/>
                    <a:pt x="304" y="993"/>
                  </a:cubicBezTo>
                  <a:cubicBezTo>
                    <a:pt x="310" y="993"/>
                    <a:pt x="316" y="993"/>
                    <a:pt x="322" y="993"/>
                  </a:cubicBezTo>
                  <a:cubicBezTo>
                    <a:pt x="457" y="993"/>
                    <a:pt x="587" y="877"/>
                    <a:pt x="649" y="712"/>
                  </a:cubicBezTo>
                  <a:lnTo>
                    <a:pt x="5231" y="1382"/>
                  </a:lnTo>
                  <a:cubicBezTo>
                    <a:pt x="5242" y="1360"/>
                    <a:pt x="5242" y="1339"/>
                    <a:pt x="5242" y="1307"/>
                  </a:cubicBezTo>
                  <a:lnTo>
                    <a:pt x="704" y="388"/>
                  </a:lnTo>
                  <a:cubicBezTo>
                    <a:pt x="704" y="204"/>
                    <a:pt x="617" y="42"/>
                    <a:pt x="476" y="10"/>
                  </a:cubicBezTo>
                  <a:cubicBezTo>
                    <a:pt x="457" y="4"/>
                    <a:pt x="437"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6"/>
            <p:cNvSpPr/>
            <p:nvPr/>
          </p:nvSpPr>
          <p:spPr>
            <a:xfrm>
              <a:off x="2424475" y="3422575"/>
              <a:ext cx="117275" cy="76175"/>
            </a:xfrm>
            <a:custGeom>
              <a:avLst/>
              <a:gdLst/>
              <a:ahLst/>
              <a:cxnLst/>
              <a:rect l="l" t="t" r="r" b="b"/>
              <a:pathLst>
                <a:path w="4691" h="3047" extrusionOk="0">
                  <a:moveTo>
                    <a:pt x="571" y="1"/>
                  </a:moveTo>
                  <a:cubicBezTo>
                    <a:pt x="430" y="1"/>
                    <a:pt x="256" y="108"/>
                    <a:pt x="152" y="292"/>
                  </a:cubicBezTo>
                  <a:cubicBezTo>
                    <a:pt x="0" y="551"/>
                    <a:pt x="22" y="821"/>
                    <a:pt x="184" y="907"/>
                  </a:cubicBezTo>
                  <a:cubicBezTo>
                    <a:pt x="217" y="923"/>
                    <a:pt x="252" y="931"/>
                    <a:pt x="289" y="931"/>
                  </a:cubicBezTo>
                  <a:cubicBezTo>
                    <a:pt x="398" y="931"/>
                    <a:pt x="520" y="864"/>
                    <a:pt x="617" y="767"/>
                  </a:cubicBezTo>
                  <a:lnTo>
                    <a:pt x="4647" y="3047"/>
                  </a:lnTo>
                  <a:cubicBezTo>
                    <a:pt x="4658" y="3025"/>
                    <a:pt x="4680" y="3003"/>
                    <a:pt x="4690" y="2982"/>
                  </a:cubicBezTo>
                  <a:lnTo>
                    <a:pt x="778" y="486"/>
                  </a:lnTo>
                  <a:cubicBezTo>
                    <a:pt x="843" y="313"/>
                    <a:pt x="822" y="129"/>
                    <a:pt x="703" y="43"/>
                  </a:cubicBezTo>
                  <a:cubicBezTo>
                    <a:pt x="666" y="14"/>
                    <a:pt x="621"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6"/>
            <p:cNvSpPr/>
            <p:nvPr/>
          </p:nvSpPr>
          <p:spPr>
            <a:xfrm>
              <a:off x="2461500" y="3380275"/>
              <a:ext cx="89175" cy="108225"/>
            </a:xfrm>
            <a:custGeom>
              <a:avLst/>
              <a:gdLst/>
              <a:ahLst/>
              <a:cxnLst/>
              <a:rect l="l" t="t" r="r" b="b"/>
              <a:pathLst>
                <a:path w="3567" h="4329" extrusionOk="0">
                  <a:moveTo>
                    <a:pt x="684" y="0"/>
                  </a:moveTo>
                  <a:cubicBezTo>
                    <a:pt x="568" y="0"/>
                    <a:pt x="429" y="49"/>
                    <a:pt x="303" y="147"/>
                  </a:cubicBezTo>
                  <a:cubicBezTo>
                    <a:pt x="65" y="320"/>
                    <a:pt x="0" y="601"/>
                    <a:pt x="119" y="730"/>
                  </a:cubicBezTo>
                  <a:cubicBezTo>
                    <a:pt x="169" y="786"/>
                    <a:pt x="242" y="810"/>
                    <a:pt x="324" y="810"/>
                  </a:cubicBezTo>
                  <a:cubicBezTo>
                    <a:pt x="402" y="810"/>
                    <a:pt x="488" y="788"/>
                    <a:pt x="572" y="752"/>
                  </a:cubicBezTo>
                  <a:lnTo>
                    <a:pt x="3512" y="4328"/>
                  </a:lnTo>
                  <a:cubicBezTo>
                    <a:pt x="3523" y="4318"/>
                    <a:pt x="3544" y="4306"/>
                    <a:pt x="3566" y="4285"/>
                  </a:cubicBezTo>
                  <a:lnTo>
                    <a:pt x="821" y="557"/>
                  </a:lnTo>
                  <a:cubicBezTo>
                    <a:pt x="940" y="406"/>
                    <a:pt x="994" y="233"/>
                    <a:pt x="918" y="114"/>
                  </a:cubicBezTo>
                  <a:cubicBezTo>
                    <a:pt x="873" y="38"/>
                    <a:pt x="787"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6"/>
            <p:cNvSpPr/>
            <p:nvPr/>
          </p:nvSpPr>
          <p:spPr>
            <a:xfrm>
              <a:off x="2512825" y="3354900"/>
              <a:ext cx="49725" cy="127375"/>
            </a:xfrm>
            <a:custGeom>
              <a:avLst/>
              <a:gdLst/>
              <a:ahLst/>
              <a:cxnLst/>
              <a:rect l="l" t="t" r="r" b="b"/>
              <a:pathLst>
                <a:path w="1989" h="5095" extrusionOk="0">
                  <a:moveTo>
                    <a:pt x="635" y="1"/>
                  </a:moveTo>
                  <a:cubicBezTo>
                    <a:pt x="574" y="1"/>
                    <a:pt x="509" y="9"/>
                    <a:pt x="443" y="27"/>
                  </a:cubicBezTo>
                  <a:cubicBezTo>
                    <a:pt x="162" y="113"/>
                    <a:pt x="0" y="340"/>
                    <a:pt x="65" y="513"/>
                  </a:cubicBezTo>
                  <a:cubicBezTo>
                    <a:pt x="115" y="633"/>
                    <a:pt x="267" y="698"/>
                    <a:pt x="435" y="698"/>
                  </a:cubicBezTo>
                  <a:cubicBezTo>
                    <a:pt x="448" y="698"/>
                    <a:pt x="462" y="697"/>
                    <a:pt x="476" y="697"/>
                  </a:cubicBezTo>
                  <a:lnTo>
                    <a:pt x="1912" y="5095"/>
                  </a:lnTo>
                  <a:cubicBezTo>
                    <a:pt x="1934" y="5084"/>
                    <a:pt x="1967" y="5084"/>
                    <a:pt x="1989" y="5073"/>
                  </a:cubicBezTo>
                  <a:lnTo>
                    <a:pt x="778" y="600"/>
                  </a:lnTo>
                  <a:cubicBezTo>
                    <a:pt x="951" y="513"/>
                    <a:pt x="1059" y="362"/>
                    <a:pt x="1026" y="221"/>
                  </a:cubicBezTo>
                  <a:cubicBezTo>
                    <a:pt x="1002" y="89"/>
                    <a:pt x="837" y="1"/>
                    <a:pt x="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6"/>
            <p:cNvSpPr/>
            <p:nvPr/>
          </p:nvSpPr>
          <p:spPr>
            <a:xfrm>
              <a:off x="2571975" y="3349050"/>
              <a:ext cx="25950" cy="131625"/>
            </a:xfrm>
            <a:custGeom>
              <a:avLst/>
              <a:gdLst/>
              <a:ahLst/>
              <a:cxnLst/>
              <a:rect l="l" t="t" r="r" b="b"/>
              <a:pathLst>
                <a:path w="1038" h="5265" extrusionOk="0">
                  <a:moveTo>
                    <a:pt x="500" y="1"/>
                  </a:moveTo>
                  <a:cubicBezTo>
                    <a:pt x="222" y="1"/>
                    <a:pt x="0" y="137"/>
                    <a:pt x="0" y="315"/>
                  </a:cubicBezTo>
                  <a:cubicBezTo>
                    <a:pt x="0" y="455"/>
                    <a:pt x="141" y="585"/>
                    <a:pt x="324" y="639"/>
                  </a:cubicBezTo>
                  <a:lnTo>
                    <a:pt x="76" y="5264"/>
                  </a:lnTo>
                  <a:cubicBezTo>
                    <a:pt x="91" y="5264"/>
                    <a:pt x="105" y="5259"/>
                    <a:pt x="123" y="5259"/>
                  </a:cubicBezTo>
                  <a:cubicBezTo>
                    <a:pt x="131" y="5259"/>
                    <a:pt x="141" y="5260"/>
                    <a:pt x="152" y="5264"/>
                  </a:cubicBezTo>
                  <a:lnTo>
                    <a:pt x="638" y="661"/>
                  </a:lnTo>
                  <a:cubicBezTo>
                    <a:pt x="833" y="639"/>
                    <a:pt x="984" y="542"/>
                    <a:pt x="1006" y="402"/>
                  </a:cubicBezTo>
                  <a:cubicBezTo>
                    <a:pt x="1038" y="217"/>
                    <a:pt x="821" y="23"/>
                    <a:pt x="530" y="1"/>
                  </a:cubicBezTo>
                  <a:cubicBezTo>
                    <a:pt x="520" y="1"/>
                    <a:pt x="510"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6"/>
            <p:cNvSpPr/>
            <p:nvPr/>
          </p:nvSpPr>
          <p:spPr>
            <a:xfrm>
              <a:off x="2586550" y="3363500"/>
              <a:ext cx="68100" cy="120950"/>
            </a:xfrm>
            <a:custGeom>
              <a:avLst/>
              <a:gdLst/>
              <a:ahLst/>
              <a:cxnLst/>
              <a:rect l="l" t="t" r="r" b="b"/>
              <a:pathLst>
                <a:path w="2724" h="4838" extrusionOk="0">
                  <a:moveTo>
                    <a:pt x="2034" y="0"/>
                  </a:moveTo>
                  <a:cubicBezTo>
                    <a:pt x="1884" y="0"/>
                    <a:pt x="1760" y="62"/>
                    <a:pt x="1719" y="169"/>
                  </a:cubicBezTo>
                  <a:cubicBezTo>
                    <a:pt x="1676" y="299"/>
                    <a:pt x="1751" y="461"/>
                    <a:pt x="1903" y="580"/>
                  </a:cubicBezTo>
                  <a:lnTo>
                    <a:pt x="1" y="4805"/>
                  </a:lnTo>
                  <a:cubicBezTo>
                    <a:pt x="22" y="4816"/>
                    <a:pt x="44" y="4826"/>
                    <a:pt x="77" y="4837"/>
                  </a:cubicBezTo>
                  <a:lnTo>
                    <a:pt x="2195" y="720"/>
                  </a:lnTo>
                  <a:cubicBezTo>
                    <a:pt x="2246" y="732"/>
                    <a:pt x="2297" y="738"/>
                    <a:pt x="2345" y="738"/>
                  </a:cubicBezTo>
                  <a:cubicBezTo>
                    <a:pt x="2468" y="738"/>
                    <a:pt x="2572" y="698"/>
                    <a:pt x="2627" y="612"/>
                  </a:cubicBezTo>
                  <a:cubicBezTo>
                    <a:pt x="2724" y="461"/>
                    <a:pt x="2594" y="191"/>
                    <a:pt x="2324" y="72"/>
                  </a:cubicBezTo>
                  <a:cubicBezTo>
                    <a:pt x="2227" y="23"/>
                    <a:pt x="2126" y="0"/>
                    <a:pt x="2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6"/>
            <p:cNvSpPr/>
            <p:nvPr/>
          </p:nvSpPr>
          <p:spPr>
            <a:xfrm>
              <a:off x="2597375" y="3396700"/>
              <a:ext cx="102950" cy="95850"/>
            </a:xfrm>
            <a:custGeom>
              <a:avLst/>
              <a:gdLst/>
              <a:ahLst/>
              <a:cxnLst/>
              <a:rect l="l" t="t" r="r" b="b"/>
              <a:pathLst>
                <a:path w="4118" h="3834" extrusionOk="0">
                  <a:moveTo>
                    <a:pt x="3472" y="0"/>
                  </a:moveTo>
                  <a:cubicBezTo>
                    <a:pt x="3393" y="0"/>
                    <a:pt x="3323" y="25"/>
                    <a:pt x="3275" y="73"/>
                  </a:cubicBezTo>
                  <a:cubicBezTo>
                    <a:pt x="3177" y="181"/>
                    <a:pt x="3210" y="354"/>
                    <a:pt x="3296" y="527"/>
                  </a:cubicBezTo>
                  <a:lnTo>
                    <a:pt x="0" y="3779"/>
                  </a:lnTo>
                  <a:cubicBezTo>
                    <a:pt x="22" y="3801"/>
                    <a:pt x="33" y="3822"/>
                    <a:pt x="54" y="3834"/>
                  </a:cubicBezTo>
                  <a:lnTo>
                    <a:pt x="3523" y="765"/>
                  </a:lnTo>
                  <a:cubicBezTo>
                    <a:pt x="3621" y="824"/>
                    <a:pt x="3724" y="863"/>
                    <a:pt x="3813" y="863"/>
                  </a:cubicBezTo>
                  <a:cubicBezTo>
                    <a:pt x="3871" y="863"/>
                    <a:pt x="3924" y="846"/>
                    <a:pt x="3966" y="808"/>
                  </a:cubicBezTo>
                  <a:cubicBezTo>
                    <a:pt x="4117" y="700"/>
                    <a:pt x="4085" y="419"/>
                    <a:pt x="3880" y="203"/>
                  </a:cubicBezTo>
                  <a:cubicBezTo>
                    <a:pt x="3758" y="68"/>
                    <a:pt x="3603" y="0"/>
                    <a:pt x="3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6"/>
            <p:cNvSpPr/>
            <p:nvPr/>
          </p:nvSpPr>
          <p:spPr>
            <a:xfrm>
              <a:off x="2604925" y="3444925"/>
              <a:ext cx="125125" cy="58975"/>
            </a:xfrm>
            <a:custGeom>
              <a:avLst/>
              <a:gdLst/>
              <a:ahLst/>
              <a:cxnLst/>
              <a:rect l="l" t="t" r="r" b="b"/>
              <a:pathLst>
                <a:path w="5005" h="2359" extrusionOk="0">
                  <a:moveTo>
                    <a:pt x="4489" y="0"/>
                  </a:moveTo>
                  <a:cubicBezTo>
                    <a:pt x="4453" y="0"/>
                    <a:pt x="4419" y="8"/>
                    <a:pt x="4388" y="24"/>
                  </a:cubicBezTo>
                  <a:cubicBezTo>
                    <a:pt x="4258" y="89"/>
                    <a:pt x="4215" y="262"/>
                    <a:pt x="4248" y="445"/>
                  </a:cubicBezTo>
                  <a:lnTo>
                    <a:pt x="1" y="2282"/>
                  </a:lnTo>
                  <a:lnTo>
                    <a:pt x="22" y="2358"/>
                  </a:lnTo>
                  <a:lnTo>
                    <a:pt x="4366" y="748"/>
                  </a:lnTo>
                  <a:cubicBezTo>
                    <a:pt x="4457" y="875"/>
                    <a:pt x="4586" y="964"/>
                    <a:pt x="4701" y="964"/>
                  </a:cubicBezTo>
                  <a:cubicBezTo>
                    <a:pt x="4724" y="964"/>
                    <a:pt x="4745" y="961"/>
                    <a:pt x="4766" y="954"/>
                  </a:cubicBezTo>
                  <a:cubicBezTo>
                    <a:pt x="4939" y="899"/>
                    <a:pt x="5004" y="630"/>
                    <a:pt x="4906" y="359"/>
                  </a:cubicBezTo>
                  <a:cubicBezTo>
                    <a:pt x="4819" y="141"/>
                    <a:pt x="4640" y="0"/>
                    <a:pt x="4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 name="Google Shape;1082;p36"/>
          <p:cNvGrpSpPr/>
          <p:nvPr/>
        </p:nvGrpSpPr>
        <p:grpSpPr>
          <a:xfrm>
            <a:off x="2284508" y="3641698"/>
            <a:ext cx="4574983" cy="662423"/>
            <a:chOff x="1899325" y="4226225"/>
            <a:chExt cx="3362475" cy="486825"/>
          </a:xfrm>
        </p:grpSpPr>
        <p:sp>
          <p:nvSpPr>
            <p:cNvPr id="1083" name="Google Shape;1083;p36"/>
            <p:cNvSpPr/>
            <p:nvPr/>
          </p:nvSpPr>
          <p:spPr>
            <a:xfrm>
              <a:off x="2013050" y="4467450"/>
              <a:ext cx="3099650" cy="4350"/>
            </a:xfrm>
            <a:custGeom>
              <a:avLst/>
              <a:gdLst/>
              <a:ahLst/>
              <a:cxnLst/>
              <a:rect l="l" t="t" r="r" b="b"/>
              <a:pathLst>
                <a:path w="123986" h="174" extrusionOk="0">
                  <a:moveTo>
                    <a:pt x="1" y="1"/>
                  </a:moveTo>
                  <a:lnTo>
                    <a:pt x="1" y="174"/>
                  </a:lnTo>
                  <a:lnTo>
                    <a:pt x="123985" y="174"/>
                  </a:lnTo>
                  <a:lnTo>
                    <a:pt x="1239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6"/>
            <p:cNvSpPr/>
            <p:nvPr/>
          </p:nvSpPr>
          <p:spPr>
            <a:xfrm>
              <a:off x="5171025" y="4424225"/>
              <a:ext cx="90775" cy="90800"/>
            </a:xfrm>
            <a:custGeom>
              <a:avLst/>
              <a:gdLst/>
              <a:ahLst/>
              <a:cxnLst/>
              <a:rect l="l" t="t" r="r" b="b"/>
              <a:pathLst>
                <a:path w="3631" h="3632" extrusionOk="0">
                  <a:moveTo>
                    <a:pt x="1815" y="1"/>
                  </a:moveTo>
                  <a:cubicBezTo>
                    <a:pt x="810" y="1"/>
                    <a:pt x="0" y="812"/>
                    <a:pt x="0" y="1816"/>
                  </a:cubicBezTo>
                  <a:cubicBezTo>
                    <a:pt x="0" y="2822"/>
                    <a:pt x="810" y="3632"/>
                    <a:pt x="1815" y="3632"/>
                  </a:cubicBezTo>
                  <a:cubicBezTo>
                    <a:pt x="2820" y="3632"/>
                    <a:pt x="3631" y="2822"/>
                    <a:pt x="3631" y="1816"/>
                  </a:cubicBezTo>
                  <a:cubicBezTo>
                    <a:pt x="3631" y="812"/>
                    <a:pt x="2820" y="1"/>
                    <a:pt x="18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6"/>
            <p:cNvSpPr/>
            <p:nvPr/>
          </p:nvSpPr>
          <p:spPr>
            <a:xfrm>
              <a:off x="1899325" y="4427475"/>
              <a:ext cx="82950" cy="87550"/>
            </a:xfrm>
            <a:custGeom>
              <a:avLst/>
              <a:gdLst/>
              <a:ahLst/>
              <a:cxnLst/>
              <a:rect l="l" t="t" r="r" b="b"/>
              <a:pathLst>
                <a:path w="3318" h="3502" extrusionOk="0">
                  <a:moveTo>
                    <a:pt x="1805" y="1"/>
                  </a:moveTo>
                  <a:lnTo>
                    <a:pt x="1805" y="1"/>
                  </a:lnTo>
                  <a:cubicBezTo>
                    <a:pt x="2356" y="574"/>
                    <a:pt x="2485" y="1470"/>
                    <a:pt x="2053" y="2183"/>
                  </a:cubicBezTo>
                  <a:cubicBezTo>
                    <a:pt x="1711" y="2735"/>
                    <a:pt x="1122" y="3041"/>
                    <a:pt x="522" y="3041"/>
                  </a:cubicBezTo>
                  <a:cubicBezTo>
                    <a:pt x="347" y="3041"/>
                    <a:pt x="171" y="3015"/>
                    <a:pt x="0" y="2961"/>
                  </a:cubicBezTo>
                  <a:lnTo>
                    <a:pt x="0" y="2961"/>
                  </a:lnTo>
                  <a:cubicBezTo>
                    <a:pt x="98" y="3069"/>
                    <a:pt x="216" y="3167"/>
                    <a:pt x="346" y="3242"/>
                  </a:cubicBezTo>
                  <a:cubicBezTo>
                    <a:pt x="637" y="3418"/>
                    <a:pt x="959" y="3502"/>
                    <a:pt x="1277" y="3502"/>
                  </a:cubicBezTo>
                  <a:cubicBezTo>
                    <a:pt x="1881" y="3502"/>
                    <a:pt x="2470" y="3200"/>
                    <a:pt x="2810" y="2648"/>
                  </a:cubicBezTo>
                  <a:cubicBezTo>
                    <a:pt x="3318" y="1806"/>
                    <a:pt x="3059" y="703"/>
                    <a:pt x="2216" y="185"/>
                  </a:cubicBezTo>
                  <a:cubicBezTo>
                    <a:pt x="2075" y="109"/>
                    <a:pt x="1945" y="44"/>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6"/>
            <p:cNvSpPr/>
            <p:nvPr/>
          </p:nvSpPr>
          <p:spPr>
            <a:xfrm>
              <a:off x="3872975" y="4348350"/>
              <a:ext cx="19750" cy="242850"/>
            </a:xfrm>
            <a:custGeom>
              <a:avLst/>
              <a:gdLst/>
              <a:ahLst/>
              <a:cxnLst/>
              <a:rect l="l" t="t" r="r" b="b"/>
              <a:pathLst>
                <a:path w="790" h="9714" extrusionOk="0">
                  <a:moveTo>
                    <a:pt x="389" y="0"/>
                  </a:moveTo>
                  <a:cubicBezTo>
                    <a:pt x="173" y="0"/>
                    <a:pt x="0" y="173"/>
                    <a:pt x="0" y="389"/>
                  </a:cubicBezTo>
                  <a:lnTo>
                    <a:pt x="0" y="9315"/>
                  </a:lnTo>
                  <a:cubicBezTo>
                    <a:pt x="0" y="9531"/>
                    <a:pt x="173" y="9714"/>
                    <a:pt x="389" y="9714"/>
                  </a:cubicBezTo>
                  <a:lnTo>
                    <a:pt x="401" y="9714"/>
                  </a:lnTo>
                  <a:cubicBezTo>
                    <a:pt x="617" y="9714"/>
                    <a:pt x="790" y="9531"/>
                    <a:pt x="790" y="9315"/>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6"/>
            <p:cNvSpPr/>
            <p:nvPr/>
          </p:nvSpPr>
          <p:spPr>
            <a:xfrm>
              <a:off x="4065050" y="4294025"/>
              <a:ext cx="19750" cy="351225"/>
            </a:xfrm>
            <a:custGeom>
              <a:avLst/>
              <a:gdLst/>
              <a:ahLst/>
              <a:cxnLst/>
              <a:rect l="l" t="t" r="r" b="b"/>
              <a:pathLst>
                <a:path w="790" h="14049" extrusionOk="0">
                  <a:moveTo>
                    <a:pt x="390" y="1"/>
                  </a:moveTo>
                  <a:cubicBezTo>
                    <a:pt x="174" y="1"/>
                    <a:pt x="1" y="185"/>
                    <a:pt x="1" y="401"/>
                  </a:cubicBezTo>
                  <a:lnTo>
                    <a:pt x="1" y="13649"/>
                  </a:lnTo>
                  <a:cubicBezTo>
                    <a:pt x="1" y="13865"/>
                    <a:pt x="174" y="14048"/>
                    <a:pt x="390" y="14048"/>
                  </a:cubicBezTo>
                  <a:lnTo>
                    <a:pt x="400" y="14048"/>
                  </a:lnTo>
                  <a:cubicBezTo>
                    <a:pt x="616" y="14048"/>
                    <a:pt x="789" y="13865"/>
                    <a:pt x="789" y="13649"/>
                  </a:cubicBezTo>
                  <a:lnTo>
                    <a:pt x="789" y="401"/>
                  </a:lnTo>
                  <a:cubicBezTo>
                    <a:pt x="789" y="185"/>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6"/>
            <p:cNvSpPr/>
            <p:nvPr/>
          </p:nvSpPr>
          <p:spPr>
            <a:xfrm>
              <a:off x="4641000" y="4252425"/>
              <a:ext cx="20000" cy="427125"/>
            </a:xfrm>
            <a:custGeom>
              <a:avLst/>
              <a:gdLst/>
              <a:ahLst/>
              <a:cxnLst/>
              <a:rect l="l" t="t" r="r" b="b"/>
              <a:pathLst>
                <a:path w="800" h="17085" extrusionOk="0">
                  <a:moveTo>
                    <a:pt x="389" y="1"/>
                  </a:moveTo>
                  <a:cubicBezTo>
                    <a:pt x="173" y="1"/>
                    <a:pt x="0" y="185"/>
                    <a:pt x="0" y="401"/>
                  </a:cubicBezTo>
                  <a:lnTo>
                    <a:pt x="0" y="16696"/>
                  </a:lnTo>
                  <a:cubicBezTo>
                    <a:pt x="0" y="16912"/>
                    <a:pt x="173" y="17085"/>
                    <a:pt x="389" y="17085"/>
                  </a:cubicBezTo>
                  <a:lnTo>
                    <a:pt x="411" y="17085"/>
                  </a:lnTo>
                  <a:cubicBezTo>
                    <a:pt x="627" y="17085"/>
                    <a:pt x="800" y="16912"/>
                    <a:pt x="800" y="16696"/>
                  </a:cubicBezTo>
                  <a:lnTo>
                    <a:pt x="800" y="401"/>
                  </a:lnTo>
                  <a:cubicBezTo>
                    <a:pt x="800" y="185"/>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6"/>
            <p:cNvSpPr/>
            <p:nvPr/>
          </p:nvSpPr>
          <p:spPr>
            <a:xfrm>
              <a:off x="3904850" y="4315650"/>
              <a:ext cx="20025" cy="307975"/>
            </a:xfrm>
            <a:custGeom>
              <a:avLst/>
              <a:gdLst/>
              <a:ahLst/>
              <a:cxnLst/>
              <a:rect l="l" t="t" r="r" b="b"/>
              <a:pathLst>
                <a:path w="801" h="12319" extrusionOk="0">
                  <a:moveTo>
                    <a:pt x="401" y="0"/>
                  </a:moveTo>
                  <a:cubicBezTo>
                    <a:pt x="185" y="0"/>
                    <a:pt x="0" y="173"/>
                    <a:pt x="0" y="389"/>
                  </a:cubicBezTo>
                  <a:lnTo>
                    <a:pt x="0" y="11930"/>
                  </a:lnTo>
                  <a:cubicBezTo>
                    <a:pt x="0" y="12146"/>
                    <a:pt x="185" y="12319"/>
                    <a:pt x="401" y="12319"/>
                  </a:cubicBezTo>
                  <a:lnTo>
                    <a:pt x="411" y="12319"/>
                  </a:lnTo>
                  <a:cubicBezTo>
                    <a:pt x="627" y="12319"/>
                    <a:pt x="800" y="12146"/>
                    <a:pt x="800" y="11930"/>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6"/>
            <p:cNvSpPr/>
            <p:nvPr/>
          </p:nvSpPr>
          <p:spPr>
            <a:xfrm>
              <a:off x="3744925" y="4277825"/>
              <a:ext cx="20025" cy="383900"/>
            </a:xfrm>
            <a:custGeom>
              <a:avLst/>
              <a:gdLst/>
              <a:ahLst/>
              <a:cxnLst/>
              <a:rect l="l" t="t" r="r" b="b"/>
              <a:pathLst>
                <a:path w="801" h="15356" extrusionOk="0">
                  <a:moveTo>
                    <a:pt x="390" y="0"/>
                  </a:moveTo>
                  <a:cubicBezTo>
                    <a:pt x="173" y="0"/>
                    <a:pt x="1" y="173"/>
                    <a:pt x="1" y="389"/>
                  </a:cubicBezTo>
                  <a:lnTo>
                    <a:pt x="1" y="14955"/>
                  </a:lnTo>
                  <a:cubicBezTo>
                    <a:pt x="1" y="15171"/>
                    <a:pt x="173" y="15356"/>
                    <a:pt x="390" y="15356"/>
                  </a:cubicBezTo>
                  <a:lnTo>
                    <a:pt x="401" y="15356"/>
                  </a:lnTo>
                  <a:cubicBezTo>
                    <a:pt x="617" y="15356"/>
                    <a:pt x="800" y="15171"/>
                    <a:pt x="800" y="14955"/>
                  </a:cubicBezTo>
                  <a:lnTo>
                    <a:pt x="800" y="389"/>
                  </a:lnTo>
                  <a:cubicBezTo>
                    <a:pt x="80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6"/>
            <p:cNvSpPr/>
            <p:nvPr/>
          </p:nvSpPr>
          <p:spPr>
            <a:xfrm>
              <a:off x="4160950" y="4277825"/>
              <a:ext cx="20000" cy="383900"/>
            </a:xfrm>
            <a:custGeom>
              <a:avLst/>
              <a:gdLst/>
              <a:ahLst/>
              <a:cxnLst/>
              <a:rect l="l" t="t" r="r" b="b"/>
              <a:pathLst>
                <a:path w="800" h="15356" extrusionOk="0">
                  <a:moveTo>
                    <a:pt x="389" y="0"/>
                  </a:moveTo>
                  <a:cubicBezTo>
                    <a:pt x="173" y="0"/>
                    <a:pt x="0" y="173"/>
                    <a:pt x="0" y="389"/>
                  </a:cubicBezTo>
                  <a:lnTo>
                    <a:pt x="0" y="14955"/>
                  </a:lnTo>
                  <a:cubicBezTo>
                    <a:pt x="0" y="15171"/>
                    <a:pt x="173" y="15356"/>
                    <a:pt x="389" y="15356"/>
                  </a:cubicBezTo>
                  <a:lnTo>
                    <a:pt x="400" y="15356"/>
                  </a:lnTo>
                  <a:cubicBezTo>
                    <a:pt x="617" y="15356"/>
                    <a:pt x="800" y="15171"/>
                    <a:pt x="800" y="14955"/>
                  </a:cubicBezTo>
                  <a:lnTo>
                    <a:pt x="800" y="389"/>
                  </a:lnTo>
                  <a:cubicBezTo>
                    <a:pt x="800" y="173"/>
                    <a:pt x="617"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6"/>
            <p:cNvSpPr/>
            <p:nvPr/>
          </p:nvSpPr>
          <p:spPr>
            <a:xfrm>
              <a:off x="4321150" y="4277825"/>
              <a:ext cx="19725" cy="383900"/>
            </a:xfrm>
            <a:custGeom>
              <a:avLst/>
              <a:gdLst/>
              <a:ahLst/>
              <a:cxnLst/>
              <a:rect l="l" t="t" r="r" b="b"/>
              <a:pathLst>
                <a:path w="789" h="15356" extrusionOk="0">
                  <a:moveTo>
                    <a:pt x="389" y="0"/>
                  </a:moveTo>
                  <a:cubicBezTo>
                    <a:pt x="173" y="0"/>
                    <a:pt x="0" y="173"/>
                    <a:pt x="0" y="389"/>
                  </a:cubicBezTo>
                  <a:lnTo>
                    <a:pt x="0" y="14955"/>
                  </a:lnTo>
                  <a:cubicBezTo>
                    <a:pt x="0" y="15171"/>
                    <a:pt x="173" y="15356"/>
                    <a:pt x="389" y="15356"/>
                  </a:cubicBezTo>
                  <a:lnTo>
                    <a:pt x="400" y="15356"/>
                  </a:lnTo>
                  <a:cubicBezTo>
                    <a:pt x="616" y="15356"/>
                    <a:pt x="789" y="15171"/>
                    <a:pt x="789" y="14955"/>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6"/>
            <p:cNvSpPr/>
            <p:nvPr/>
          </p:nvSpPr>
          <p:spPr>
            <a:xfrm>
              <a:off x="4705000" y="4277825"/>
              <a:ext cx="20025" cy="383900"/>
            </a:xfrm>
            <a:custGeom>
              <a:avLst/>
              <a:gdLst/>
              <a:ahLst/>
              <a:cxnLst/>
              <a:rect l="l" t="t" r="r" b="b"/>
              <a:pathLst>
                <a:path w="801" h="15356" extrusionOk="0">
                  <a:moveTo>
                    <a:pt x="390" y="0"/>
                  </a:moveTo>
                  <a:cubicBezTo>
                    <a:pt x="174" y="0"/>
                    <a:pt x="1" y="173"/>
                    <a:pt x="1" y="389"/>
                  </a:cubicBezTo>
                  <a:lnTo>
                    <a:pt x="1" y="14955"/>
                  </a:lnTo>
                  <a:cubicBezTo>
                    <a:pt x="1" y="15171"/>
                    <a:pt x="174" y="15356"/>
                    <a:pt x="390" y="15356"/>
                  </a:cubicBezTo>
                  <a:lnTo>
                    <a:pt x="401" y="15356"/>
                  </a:lnTo>
                  <a:cubicBezTo>
                    <a:pt x="617" y="15356"/>
                    <a:pt x="800" y="15171"/>
                    <a:pt x="800" y="14955"/>
                  </a:cubicBezTo>
                  <a:lnTo>
                    <a:pt x="800" y="389"/>
                  </a:lnTo>
                  <a:cubicBezTo>
                    <a:pt x="80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6"/>
            <p:cNvSpPr/>
            <p:nvPr/>
          </p:nvSpPr>
          <p:spPr>
            <a:xfrm>
              <a:off x="4609125" y="4277825"/>
              <a:ext cx="19725" cy="383900"/>
            </a:xfrm>
            <a:custGeom>
              <a:avLst/>
              <a:gdLst/>
              <a:ahLst/>
              <a:cxnLst/>
              <a:rect l="l" t="t" r="r" b="b"/>
              <a:pathLst>
                <a:path w="789" h="15356" extrusionOk="0">
                  <a:moveTo>
                    <a:pt x="389" y="0"/>
                  </a:moveTo>
                  <a:cubicBezTo>
                    <a:pt x="173" y="0"/>
                    <a:pt x="0" y="173"/>
                    <a:pt x="0" y="389"/>
                  </a:cubicBezTo>
                  <a:lnTo>
                    <a:pt x="0" y="14955"/>
                  </a:lnTo>
                  <a:cubicBezTo>
                    <a:pt x="0" y="15171"/>
                    <a:pt x="173" y="15356"/>
                    <a:pt x="389" y="15356"/>
                  </a:cubicBezTo>
                  <a:lnTo>
                    <a:pt x="400" y="15356"/>
                  </a:lnTo>
                  <a:cubicBezTo>
                    <a:pt x="616" y="15356"/>
                    <a:pt x="789" y="15171"/>
                    <a:pt x="789" y="14955"/>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6"/>
            <p:cNvSpPr/>
            <p:nvPr/>
          </p:nvSpPr>
          <p:spPr>
            <a:xfrm>
              <a:off x="4737175" y="4335900"/>
              <a:ext cx="19725" cy="267725"/>
            </a:xfrm>
            <a:custGeom>
              <a:avLst/>
              <a:gdLst/>
              <a:ahLst/>
              <a:cxnLst/>
              <a:rect l="l" t="t" r="r" b="b"/>
              <a:pathLst>
                <a:path w="789" h="10709" extrusionOk="0">
                  <a:moveTo>
                    <a:pt x="389" y="1"/>
                  </a:moveTo>
                  <a:cubicBezTo>
                    <a:pt x="173" y="1"/>
                    <a:pt x="0" y="174"/>
                    <a:pt x="0" y="390"/>
                  </a:cubicBezTo>
                  <a:lnTo>
                    <a:pt x="0" y="10310"/>
                  </a:lnTo>
                  <a:cubicBezTo>
                    <a:pt x="0" y="10526"/>
                    <a:pt x="173" y="10709"/>
                    <a:pt x="389" y="10709"/>
                  </a:cubicBezTo>
                  <a:lnTo>
                    <a:pt x="400" y="10709"/>
                  </a:lnTo>
                  <a:cubicBezTo>
                    <a:pt x="616" y="10709"/>
                    <a:pt x="789" y="10526"/>
                    <a:pt x="789" y="10310"/>
                  </a:cubicBezTo>
                  <a:lnTo>
                    <a:pt x="789" y="390"/>
                  </a:lnTo>
                  <a:cubicBezTo>
                    <a:pt x="789"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6"/>
            <p:cNvSpPr/>
            <p:nvPr/>
          </p:nvSpPr>
          <p:spPr>
            <a:xfrm>
              <a:off x="3713050" y="4335900"/>
              <a:ext cx="19750" cy="267725"/>
            </a:xfrm>
            <a:custGeom>
              <a:avLst/>
              <a:gdLst/>
              <a:ahLst/>
              <a:cxnLst/>
              <a:rect l="l" t="t" r="r" b="b"/>
              <a:pathLst>
                <a:path w="790" h="10709" extrusionOk="0">
                  <a:moveTo>
                    <a:pt x="389" y="1"/>
                  </a:moveTo>
                  <a:cubicBezTo>
                    <a:pt x="173" y="1"/>
                    <a:pt x="0" y="174"/>
                    <a:pt x="0" y="390"/>
                  </a:cubicBezTo>
                  <a:lnTo>
                    <a:pt x="0" y="10310"/>
                  </a:lnTo>
                  <a:cubicBezTo>
                    <a:pt x="0" y="10526"/>
                    <a:pt x="173" y="10709"/>
                    <a:pt x="389" y="10709"/>
                  </a:cubicBezTo>
                  <a:lnTo>
                    <a:pt x="401" y="10709"/>
                  </a:lnTo>
                  <a:cubicBezTo>
                    <a:pt x="617" y="10709"/>
                    <a:pt x="790" y="10526"/>
                    <a:pt x="790" y="10310"/>
                  </a:cubicBezTo>
                  <a:lnTo>
                    <a:pt x="790" y="390"/>
                  </a:lnTo>
                  <a:cubicBezTo>
                    <a:pt x="79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6"/>
            <p:cNvSpPr/>
            <p:nvPr/>
          </p:nvSpPr>
          <p:spPr>
            <a:xfrm>
              <a:off x="3680900" y="4391275"/>
              <a:ext cx="20025" cy="157000"/>
            </a:xfrm>
            <a:custGeom>
              <a:avLst/>
              <a:gdLst/>
              <a:ahLst/>
              <a:cxnLst/>
              <a:rect l="l" t="t" r="r" b="b"/>
              <a:pathLst>
                <a:path w="801" h="6280" extrusionOk="0">
                  <a:moveTo>
                    <a:pt x="390" y="1"/>
                  </a:moveTo>
                  <a:cubicBezTo>
                    <a:pt x="174" y="1"/>
                    <a:pt x="1" y="174"/>
                    <a:pt x="1" y="390"/>
                  </a:cubicBezTo>
                  <a:lnTo>
                    <a:pt x="1" y="5879"/>
                  </a:lnTo>
                  <a:cubicBezTo>
                    <a:pt x="1" y="6095"/>
                    <a:pt x="174" y="6279"/>
                    <a:pt x="390" y="6279"/>
                  </a:cubicBezTo>
                  <a:lnTo>
                    <a:pt x="400" y="6279"/>
                  </a:lnTo>
                  <a:cubicBezTo>
                    <a:pt x="616" y="6279"/>
                    <a:pt x="801" y="6095"/>
                    <a:pt x="801" y="5879"/>
                  </a:cubicBezTo>
                  <a:lnTo>
                    <a:pt x="801" y="390"/>
                  </a:lnTo>
                  <a:cubicBezTo>
                    <a:pt x="801"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6"/>
            <p:cNvSpPr/>
            <p:nvPr/>
          </p:nvSpPr>
          <p:spPr>
            <a:xfrm>
              <a:off x="3649025" y="4401825"/>
              <a:ext cx="19750" cy="135625"/>
            </a:xfrm>
            <a:custGeom>
              <a:avLst/>
              <a:gdLst/>
              <a:ahLst/>
              <a:cxnLst/>
              <a:rect l="l" t="t" r="r" b="b"/>
              <a:pathLst>
                <a:path w="790" h="5425" extrusionOk="0">
                  <a:moveTo>
                    <a:pt x="390" y="1"/>
                  </a:moveTo>
                  <a:cubicBezTo>
                    <a:pt x="174" y="1"/>
                    <a:pt x="1" y="184"/>
                    <a:pt x="1" y="400"/>
                  </a:cubicBezTo>
                  <a:lnTo>
                    <a:pt x="1" y="5025"/>
                  </a:lnTo>
                  <a:cubicBezTo>
                    <a:pt x="1" y="5241"/>
                    <a:pt x="174" y="5425"/>
                    <a:pt x="390" y="5425"/>
                  </a:cubicBezTo>
                  <a:lnTo>
                    <a:pt x="400" y="5425"/>
                  </a:lnTo>
                  <a:cubicBezTo>
                    <a:pt x="616" y="5425"/>
                    <a:pt x="789" y="5241"/>
                    <a:pt x="789" y="5025"/>
                  </a:cubicBezTo>
                  <a:lnTo>
                    <a:pt x="789" y="400"/>
                  </a:lnTo>
                  <a:cubicBezTo>
                    <a:pt x="789"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6"/>
            <p:cNvSpPr/>
            <p:nvPr/>
          </p:nvSpPr>
          <p:spPr>
            <a:xfrm>
              <a:off x="3521000" y="4421000"/>
              <a:ext cx="19725" cy="97275"/>
            </a:xfrm>
            <a:custGeom>
              <a:avLst/>
              <a:gdLst/>
              <a:ahLst/>
              <a:cxnLst/>
              <a:rect l="l" t="t" r="r" b="b"/>
              <a:pathLst>
                <a:path w="789" h="3891" extrusionOk="0">
                  <a:moveTo>
                    <a:pt x="389" y="0"/>
                  </a:moveTo>
                  <a:cubicBezTo>
                    <a:pt x="173" y="0"/>
                    <a:pt x="0" y="173"/>
                    <a:pt x="0" y="389"/>
                  </a:cubicBezTo>
                  <a:lnTo>
                    <a:pt x="0" y="3501"/>
                  </a:lnTo>
                  <a:cubicBezTo>
                    <a:pt x="0" y="3717"/>
                    <a:pt x="173" y="3890"/>
                    <a:pt x="389" y="3890"/>
                  </a:cubicBezTo>
                  <a:lnTo>
                    <a:pt x="399" y="3890"/>
                  </a:lnTo>
                  <a:cubicBezTo>
                    <a:pt x="616" y="3890"/>
                    <a:pt x="788" y="3717"/>
                    <a:pt x="788" y="3501"/>
                  </a:cubicBezTo>
                  <a:lnTo>
                    <a:pt x="788" y="389"/>
                  </a:lnTo>
                  <a:cubicBezTo>
                    <a:pt x="788" y="173"/>
                    <a:pt x="616"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6"/>
            <p:cNvSpPr/>
            <p:nvPr/>
          </p:nvSpPr>
          <p:spPr>
            <a:xfrm>
              <a:off x="4928975" y="4432075"/>
              <a:ext cx="20000" cy="75400"/>
            </a:xfrm>
            <a:custGeom>
              <a:avLst/>
              <a:gdLst/>
              <a:ahLst/>
              <a:cxnLst/>
              <a:rect l="l" t="t" r="r" b="b"/>
              <a:pathLst>
                <a:path w="800" h="3016" extrusionOk="0">
                  <a:moveTo>
                    <a:pt x="400" y="1"/>
                  </a:moveTo>
                  <a:cubicBezTo>
                    <a:pt x="183" y="1"/>
                    <a:pt x="0" y="174"/>
                    <a:pt x="0" y="390"/>
                  </a:cubicBezTo>
                  <a:lnTo>
                    <a:pt x="0" y="2616"/>
                  </a:lnTo>
                  <a:cubicBezTo>
                    <a:pt x="0" y="2832"/>
                    <a:pt x="183" y="3015"/>
                    <a:pt x="400" y="3015"/>
                  </a:cubicBezTo>
                  <a:lnTo>
                    <a:pt x="411" y="3015"/>
                  </a:lnTo>
                  <a:cubicBezTo>
                    <a:pt x="627" y="3015"/>
                    <a:pt x="800" y="2832"/>
                    <a:pt x="800" y="2616"/>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6"/>
            <p:cNvSpPr/>
            <p:nvPr/>
          </p:nvSpPr>
          <p:spPr>
            <a:xfrm>
              <a:off x="3616875" y="4365875"/>
              <a:ext cx="20025" cy="207500"/>
            </a:xfrm>
            <a:custGeom>
              <a:avLst/>
              <a:gdLst/>
              <a:ahLst/>
              <a:cxnLst/>
              <a:rect l="l" t="t" r="r" b="b"/>
              <a:pathLst>
                <a:path w="801" h="8300" extrusionOk="0">
                  <a:moveTo>
                    <a:pt x="390" y="1"/>
                  </a:moveTo>
                  <a:cubicBezTo>
                    <a:pt x="174" y="1"/>
                    <a:pt x="1" y="174"/>
                    <a:pt x="1" y="390"/>
                  </a:cubicBezTo>
                  <a:lnTo>
                    <a:pt x="1" y="7911"/>
                  </a:lnTo>
                  <a:cubicBezTo>
                    <a:pt x="1" y="8127"/>
                    <a:pt x="174" y="8300"/>
                    <a:pt x="390" y="8300"/>
                  </a:cubicBezTo>
                  <a:lnTo>
                    <a:pt x="401" y="8300"/>
                  </a:lnTo>
                  <a:cubicBezTo>
                    <a:pt x="617" y="8300"/>
                    <a:pt x="800" y="8127"/>
                    <a:pt x="800" y="7911"/>
                  </a:cubicBezTo>
                  <a:lnTo>
                    <a:pt x="800" y="390"/>
                  </a:lnTo>
                  <a:cubicBezTo>
                    <a:pt x="80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6"/>
            <p:cNvSpPr/>
            <p:nvPr/>
          </p:nvSpPr>
          <p:spPr>
            <a:xfrm>
              <a:off x="4864925" y="4393450"/>
              <a:ext cx="20025" cy="152375"/>
            </a:xfrm>
            <a:custGeom>
              <a:avLst/>
              <a:gdLst/>
              <a:ahLst/>
              <a:cxnLst/>
              <a:rect l="l" t="t" r="r" b="b"/>
              <a:pathLst>
                <a:path w="801" h="6095" extrusionOk="0">
                  <a:moveTo>
                    <a:pt x="401" y="0"/>
                  </a:moveTo>
                  <a:cubicBezTo>
                    <a:pt x="185" y="0"/>
                    <a:pt x="1" y="184"/>
                    <a:pt x="1" y="400"/>
                  </a:cubicBezTo>
                  <a:lnTo>
                    <a:pt x="1" y="5695"/>
                  </a:lnTo>
                  <a:cubicBezTo>
                    <a:pt x="1" y="5911"/>
                    <a:pt x="185" y="6095"/>
                    <a:pt x="401" y="6095"/>
                  </a:cubicBezTo>
                  <a:lnTo>
                    <a:pt x="411" y="6095"/>
                  </a:lnTo>
                  <a:cubicBezTo>
                    <a:pt x="628" y="6095"/>
                    <a:pt x="800" y="5911"/>
                    <a:pt x="800" y="5695"/>
                  </a:cubicBezTo>
                  <a:lnTo>
                    <a:pt x="800" y="400"/>
                  </a:lnTo>
                  <a:cubicBezTo>
                    <a:pt x="800" y="184"/>
                    <a:pt x="628"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6"/>
            <p:cNvSpPr/>
            <p:nvPr/>
          </p:nvSpPr>
          <p:spPr>
            <a:xfrm>
              <a:off x="4897100" y="4415050"/>
              <a:ext cx="20000" cy="109175"/>
            </a:xfrm>
            <a:custGeom>
              <a:avLst/>
              <a:gdLst/>
              <a:ahLst/>
              <a:cxnLst/>
              <a:rect l="l" t="t" r="r" b="b"/>
              <a:pathLst>
                <a:path w="800" h="4367" extrusionOk="0">
                  <a:moveTo>
                    <a:pt x="389" y="1"/>
                  </a:moveTo>
                  <a:cubicBezTo>
                    <a:pt x="173" y="1"/>
                    <a:pt x="0" y="173"/>
                    <a:pt x="0" y="390"/>
                  </a:cubicBezTo>
                  <a:lnTo>
                    <a:pt x="0" y="3977"/>
                  </a:lnTo>
                  <a:cubicBezTo>
                    <a:pt x="0" y="4193"/>
                    <a:pt x="173" y="4366"/>
                    <a:pt x="389" y="4366"/>
                  </a:cubicBezTo>
                  <a:lnTo>
                    <a:pt x="400" y="4366"/>
                  </a:lnTo>
                  <a:cubicBezTo>
                    <a:pt x="616" y="4366"/>
                    <a:pt x="800" y="4193"/>
                    <a:pt x="800" y="3977"/>
                  </a:cubicBezTo>
                  <a:lnTo>
                    <a:pt x="800" y="390"/>
                  </a:lnTo>
                  <a:cubicBezTo>
                    <a:pt x="800" y="173"/>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6"/>
            <p:cNvSpPr/>
            <p:nvPr/>
          </p:nvSpPr>
          <p:spPr>
            <a:xfrm>
              <a:off x="4833050" y="4373725"/>
              <a:ext cx="20025" cy="191825"/>
            </a:xfrm>
            <a:custGeom>
              <a:avLst/>
              <a:gdLst/>
              <a:ahLst/>
              <a:cxnLst/>
              <a:rect l="l" t="t" r="r" b="b"/>
              <a:pathLst>
                <a:path w="801" h="7673" extrusionOk="0">
                  <a:moveTo>
                    <a:pt x="390" y="1"/>
                  </a:moveTo>
                  <a:cubicBezTo>
                    <a:pt x="174" y="1"/>
                    <a:pt x="1" y="174"/>
                    <a:pt x="1" y="390"/>
                  </a:cubicBezTo>
                  <a:lnTo>
                    <a:pt x="1" y="7284"/>
                  </a:lnTo>
                  <a:cubicBezTo>
                    <a:pt x="1" y="7500"/>
                    <a:pt x="174" y="7673"/>
                    <a:pt x="390" y="7673"/>
                  </a:cubicBezTo>
                  <a:lnTo>
                    <a:pt x="401" y="7673"/>
                  </a:lnTo>
                  <a:cubicBezTo>
                    <a:pt x="617" y="7673"/>
                    <a:pt x="800" y="7500"/>
                    <a:pt x="800" y="7284"/>
                  </a:cubicBezTo>
                  <a:lnTo>
                    <a:pt x="800" y="390"/>
                  </a:lnTo>
                  <a:cubicBezTo>
                    <a:pt x="80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6"/>
            <p:cNvSpPr/>
            <p:nvPr/>
          </p:nvSpPr>
          <p:spPr>
            <a:xfrm>
              <a:off x="4801175" y="4415875"/>
              <a:ext cx="19750" cy="107550"/>
            </a:xfrm>
            <a:custGeom>
              <a:avLst/>
              <a:gdLst/>
              <a:ahLst/>
              <a:cxnLst/>
              <a:rect l="l" t="t" r="r" b="b"/>
              <a:pathLst>
                <a:path w="790" h="4302" extrusionOk="0">
                  <a:moveTo>
                    <a:pt x="390" y="0"/>
                  </a:moveTo>
                  <a:cubicBezTo>
                    <a:pt x="174" y="0"/>
                    <a:pt x="1" y="173"/>
                    <a:pt x="1" y="389"/>
                  </a:cubicBezTo>
                  <a:lnTo>
                    <a:pt x="1" y="3912"/>
                  </a:lnTo>
                  <a:cubicBezTo>
                    <a:pt x="1" y="4128"/>
                    <a:pt x="174" y="4301"/>
                    <a:pt x="390" y="4301"/>
                  </a:cubicBezTo>
                  <a:lnTo>
                    <a:pt x="401" y="4301"/>
                  </a:lnTo>
                  <a:cubicBezTo>
                    <a:pt x="617" y="4301"/>
                    <a:pt x="790" y="4128"/>
                    <a:pt x="790" y="3912"/>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6"/>
            <p:cNvSpPr/>
            <p:nvPr/>
          </p:nvSpPr>
          <p:spPr>
            <a:xfrm>
              <a:off x="4769050" y="4390200"/>
              <a:ext cx="20000" cy="158875"/>
            </a:xfrm>
            <a:custGeom>
              <a:avLst/>
              <a:gdLst/>
              <a:ahLst/>
              <a:cxnLst/>
              <a:rect l="l" t="t" r="r" b="b"/>
              <a:pathLst>
                <a:path w="800" h="6355" extrusionOk="0">
                  <a:moveTo>
                    <a:pt x="389" y="0"/>
                  </a:moveTo>
                  <a:cubicBezTo>
                    <a:pt x="173" y="0"/>
                    <a:pt x="0" y="173"/>
                    <a:pt x="0" y="389"/>
                  </a:cubicBezTo>
                  <a:lnTo>
                    <a:pt x="0" y="5965"/>
                  </a:lnTo>
                  <a:cubicBezTo>
                    <a:pt x="0" y="6181"/>
                    <a:pt x="173" y="6354"/>
                    <a:pt x="389" y="6354"/>
                  </a:cubicBezTo>
                  <a:lnTo>
                    <a:pt x="400" y="6354"/>
                  </a:lnTo>
                  <a:cubicBezTo>
                    <a:pt x="616" y="6354"/>
                    <a:pt x="800" y="6181"/>
                    <a:pt x="800" y="5965"/>
                  </a:cubicBezTo>
                  <a:lnTo>
                    <a:pt x="800" y="389"/>
                  </a:lnTo>
                  <a:cubicBezTo>
                    <a:pt x="800"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6"/>
            <p:cNvSpPr/>
            <p:nvPr/>
          </p:nvSpPr>
          <p:spPr>
            <a:xfrm>
              <a:off x="3328900" y="4335900"/>
              <a:ext cx="19750" cy="267725"/>
            </a:xfrm>
            <a:custGeom>
              <a:avLst/>
              <a:gdLst/>
              <a:ahLst/>
              <a:cxnLst/>
              <a:rect l="l" t="t" r="r" b="b"/>
              <a:pathLst>
                <a:path w="790" h="10709" extrusionOk="0">
                  <a:moveTo>
                    <a:pt x="390" y="1"/>
                  </a:moveTo>
                  <a:cubicBezTo>
                    <a:pt x="174" y="1"/>
                    <a:pt x="1" y="174"/>
                    <a:pt x="1" y="390"/>
                  </a:cubicBezTo>
                  <a:lnTo>
                    <a:pt x="1" y="10310"/>
                  </a:lnTo>
                  <a:cubicBezTo>
                    <a:pt x="1" y="10526"/>
                    <a:pt x="174" y="10709"/>
                    <a:pt x="390" y="10709"/>
                  </a:cubicBezTo>
                  <a:lnTo>
                    <a:pt x="401" y="10709"/>
                  </a:lnTo>
                  <a:cubicBezTo>
                    <a:pt x="617" y="10709"/>
                    <a:pt x="790" y="10526"/>
                    <a:pt x="790" y="10310"/>
                  </a:cubicBezTo>
                  <a:lnTo>
                    <a:pt x="790" y="390"/>
                  </a:lnTo>
                  <a:cubicBezTo>
                    <a:pt x="79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6"/>
            <p:cNvSpPr/>
            <p:nvPr/>
          </p:nvSpPr>
          <p:spPr>
            <a:xfrm>
              <a:off x="3456950" y="4393450"/>
              <a:ext cx="19750" cy="152375"/>
            </a:xfrm>
            <a:custGeom>
              <a:avLst/>
              <a:gdLst/>
              <a:ahLst/>
              <a:cxnLst/>
              <a:rect l="l" t="t" r="r" b="b"/>
              <a:pathLst>
                <a:path w="790" h="6095" extrusionOk="0">
                  <a:moveTo>
                    <a:pt x="390" y="0"/>
                  </a:moveTo>
                  <a:cubicBezTo>
                    <a:pt x="174" y="0"/>
                    <a:pt x="1" y="184"/>
                    <a:pt x="1" y="400"/>
                  </a:cubicBezTo>
                  <a:lnTo>
                    <a:pt x="1" y="5695"/>
                  </a:lnTo>
                  <a:cubicBezTo>
                    <a:pt x="1" y="5911"/>
                    <a:pt x="174" y="6095"/>
                    <a:pt x="390" y="6095"/>
                  </a:cubicBezTo>
                  <a:lnTo>
                    <a:pt x="401" y="6095"/>
                  </a:lnTo>
                  <a:cubicBezTo>
                    <a:pt x="617" y="6095"/>
                    <a:pt x="790" y="5911"/>
                    <a:pt x="790" y="5695"/>
                  </a:cubicBezTo>
                  <a:lnTo>
                    <a:pt x="790" y="400"/>
                  </a:lnTo>
                  <a:cubicBezTo>
                    <a:pt x="790" y="184"/>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6"/>
            <p:cNvSpPr/>
            <p:nvPr/>
          </p:nvSpPr>
          <p:spPr>
            <a:xfrm>
              <a:off x="3488825" y="4415050"/>
              <a:ext cx="20025" cy="109175"/>
            </a:xfrm>
            <a:custGeom>
              <a:avLst/>
              <a:gdLst/>
              <a:ahLst/>
              <a:cxnLst/>
              <a:rect l="l" t="t" r="r" b="b"/>
              <a:pathLst>
                <a:path w="801" h="4367" extrusionOk="0">
                  <a:moveTo>
                    <a:pt x="401" y="1"/>
                  </a:moveTo>
                  <a:cubicBezTo>
                    <a:pt x="185" y="1"/>
                    <a:pt x="1" y="173"/>
                    <a:pt x="1" y="390"/>
                  </a:cubicBezTo>
                  <a:lnTo>
                    <a:pt x="1" y="3977"/>
                  </a:lnTo>
                  <a:cubicBezTo>
                    <a:pt x="1" y="4193"/>
                    <a:pt x="185" y="4366"/>
                    <a:pt x="401" y="4366"/>
                  </a:cubicBezTo>
                  <a:lnTo>
                    <a:pt x="411" y="4366"/>
                  </a:lnTo>
                  <a:cubicBezTo>
                    <a:pt x="627" y="4366"/>
                    <a:pt x="800" y="4193"/>
                    <a:pt x="800" y="3977"/>
                  </a:cubicBezTo>
                  <a:lnTo>
                    <a:pt x="800" y="390"/>
                  </a:lnTo>
                  <a:cubicBezTo>
                    <a:pt x="800" y="173"/>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6"/>
            <p:cNvSpPr/>
            <p:nvPr/>
          </p:nvSpPr>
          <p:spPr>
            <a:xfrm>
              <a:off x="3424825" y="4373725"/>
              <a:ext cx="20000" cy="191825"/>
            </a:xfrm>
            <a:custGeom>
              <a:avLst/>
              <a:gdLst/>
              <a:ahLst/>
              <a:cxnLst/>
              <a:rect l="l" t="t" r="r" b="b"/>
              <a:pathLst>
                <a:path w="800" h="7673" extrusionOk="0">
                  <a:moveTo>
                    <a:pt x="400" y="1"/>
                  </a:moveTo>
                  <a:cubicBezTo>
                    <a:pt x="183" y="1"/>
                    <a:pt x="0" y="174"/>
                    <a:pt x="0" y="390"/>
                  </a:cubicBezTo>
                  <a:lnTo>
                    <a:pt x="0" y="7284"/>
                  </a:lnTo>
                  <a:cubicBezTo>
                    <a:pt x="0" y="7500"/>
                    <a:pt x="183" y="7673"/>
                    <a:pt x="400" y="7673"/>
                  </a:cubicBezTo>
                  <a:lnTo>
                    <a:pt x="411" y="7673"/>
                  </a:lnTo>
                  <a:cubicBezTo>
                    <a:pt x="627" y="7673"/>
                    <a:pt x="800" y="7500"/>
                    <a:pt x="800" y="7284"/>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6"/>
            <p:cNvSpPr/>
            <p:nvPr/>
          </p:nvSpPr>
          <p:spPr>
            <a:xfrm>
              <a:off x="3392950" y="4415875"/>
              <a:ext cx="19725" cy="107550"/>
            </a:xfrm>
            <a:custGeom>
              <a:avLst/>
              <a:gdLst/>
              <a:ahLst/>
              <a:cxnLst/>
              <a:rect l="l" t="t" r="r" b="b"/>
              <a:pathLst>
                <a:path w="789" h="4302" extrusionOk="0">
                  <a:moveTo>
                    <a:pt x="389" y="0"/>
                  </a:moveTo>
                  <a:cubicBezTo>
                    <a:pt x="173" y="0"/>
                    <a:pt x="0" y="173"/>
                    <a:pt x="0" y="389"/>
                  </a:cubicBezTo>
                  <a:lnTo>
                    <a:pt x="0" y="3912"/>
                  </a:lnTo>
                  <a:cubicBezTo>
                    <a:pt x="0" y="4128"/>
                    <a:pt x="173" y="4301"/>
                    <a:pt x="389" y="4301"/>
                  </a:cubicBezTo>
                  <a:lnTo>
                    <a:pt x="400" y="4301"/>
                  </a:lnTo>
                  <a:cubicBezTo>
                    <a:pt x="616" y="4301"/>
                    <a:pt x="789" y="4128"/>
                    <a:pt x="789" y="3912"/>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6"/>
            <p:cNvSpPr/>
            <p:nvPr/>
          </p:nvSpPr>
          <p:spPr>
            <a:xfrm>
              <a:off x="3360775" y="4390200"/>
              <a:ext cx="20025" cy="158875"/>
            </a:xfrm>
            <a:custGeom>
              <a:avLst/>
              <a:gdLst/>
              <a:ahLst/>
              <a:cxnLst/>
              <a:rect l="l" t="t" r="r" b="b"/>
              <a:pathLst>
                <a:path w="801" h="6355" extrusionOk="0">
                  <a:moveTo>
                    <a:pt x="401" y="0"/>
                  </a:moveTo>
                  <a:cubicBezTo>
                    <a:pt x="185" y="0"/>
                    <a:pt x="1" y="173"/>
                    <a:pt x="1" y="389"/>
                  </a:cubicBezTo>
                  <a:lnTo>
                    <a:pt x="1" y="5965"/>
                  </a:lnTo>
                  <a:cubicBezTo>
                    <a:pt x="1" y="6181"/>
                    <a:pt x="185" y="6354"/>
                    <a:pt x="401" y="6354"/>
                  </a:cubicBezTo>
                  <a:lnTo>
                    <a:pt x="411" y="6354"/>
                  </a:lnTo>
                  <a:cubicBezTo>
                    <a:pt x="628" y="6354"/>
                    <a:pt x="800" y="6181"/>
                    <a:pt x="800" y="5965"/>
                  </a:cubicBezTo>
                  <a:lnTo>
                    <a:pt x="800" y="389"/>
                  </a:lnTo>
                  <a:cubicBezTo>
                    <a:pt x="800" y="173"/>
                    <a:pt x="628"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6"/>
            <p:cNvSpPr/>
            <p:nvPr/>
          </p:nvSpPr>
          <p:spPr>
            <a:xfrm>
              <a:off x="4032900" y="4335900"/>
              <a:ext cx="20000" cy="267725"/>
            </a:xfrm>
            <a:custGeom>
              <a:avLst/>
              <a:gdLst/>
              <a:ahLst/>
              <a:cxnLst/>
              <a:rect l="l" t="t" r="r" b="b"/>
              <a:pathLst>
                <a:path w="800" h="10709" extrusionOk="0">
                  <a:moveTo>
                    <a:pt x="401" y="1"/>
                  </a:moveTo>
                  <a:cubicBezTo>
                    <a:pt x="184" y="1"/>
                    <a:pt x="0" y="174"/>
                    <a:pt x="0" y="390"/>
                  </a:cubicBezTo>
                  <a:lnTo>
                    <a:pt x="0" y="10310"/>
                  </a:lnTo>
                  <a:cubicBezTo>
                    <a:pt x="0" y="10526"/>
                    <a:pt x="184" y="10709"/>
                    <a:pt x="401" y="10709"/>
                  </a:cubicBezTo>
                  <a:lnTo>
                    <a:pt x="411" y="10709"/>
                  </a:lnTo>
                  <a:cubicBezTo>
                    <a:pt x="627" y="10709"/>
                    <a:pt x="800" y="10526"/>
                    <a:pt x="800" y="10310"/>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6"/>
            <p:cNvSpPr/>
            <p:nvPr/>
          </p:nvSpPr>
          <p:spPr>
            <a:xfrm>
              <a:off x="4129075" y="4335900"/>
              <a:ext cx="19750" cy="267725"/>
            </a:xfrm>
            <a:custGeom>
              <a:avLst/>
              <a:gdLst/>
              <a:ahLst/>
              <a:cxnLst/>
              <a:rect l="l" t="t" r="r" b="b"/>
              <a:pathLst>
                <a:path w="790" h="10709" extrusionOk="0">
                  <a:moveTo>
                    <a:pt x="389" y="1"/>
                  </a:moveTo>
                  <a:cubicBezTo>
                    <a:pt x="173" y="1"/>
                    <a:pt x="0" y="174"/>
                    <a:pt x="0" y="390"/>
                  </a:cubicBezTo>
                  <a:lnTo>
                    <a:pt x="0" y="10310"/>
                  </a:lnTo>
                  <a:cubicBezTo>
                    <a:pt x="0" y="10526"/>
                    <a:pt x="173" y="10709"/>
                    <a:pt x="389" y="10709"/>
                  </a:cubicBezTo>
                  <a:lnTo>
                    <a:pt x="400" y="10709"/>
                  </a:lnTo>
                  <a:cubicBezTo>
                    <a:pt x="617" y="10709"/>
                    <a:pt x="789" y="10526"/>
                    <a:pt x="789" y="10310"/>
                  </a:cubicBezTo>
                  <a:lnTo>
                    <a:pt x="789" y="390"/>
                  </a:lnTo>
                  <a:cubicBezTo>
                    <a:pt x="789" y="174"/>
                    <a:pt x="617"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6"/>
            <p:cNvSpPr/>
            <p:nvPr/>
          </p:nvSpPr>
          <p:spPr>
            <a:xfrm>
              <a:off x="4001025" y="4427225"/>
              <a:ext cx="19750" cy="85100"/>
            </a:xfrm>
            <a:custGeom>
              <a:avLst/>
              <a:gdLst/>
              <a:ahLst/>
              <a:cxnLst/>
              <a:rect l="l" t="t" r="r" b="b"/>
              <a:pathLst>
                <a:path w="790" h="3404" extrusionOk="0">
                  <a:moveTo>
                    <a:pt x="389" y="0"/>
                  </a:moveTo>
                  <a:cubicBezTo>
                    <a:pt x="173" y="0"/>
                    <a:pt x="0" y="173"/>
                    <a:pt x="0" y="389"/>
                  </a:cubicBezTo>
                  <a:lnTo>
                    <a:pt x="0" y="3004"/>
                  </a:lnTo>
                  <a:cubicBezTo>
                    <a:pt x="0" y="3220"/>
                    <a:pt x="173" y="3404"/>
                    <a:pt x="389" y="3404"/>
                  </a:cubicBezTo>
                  <a:lnTo>
                    <a:pt x="401" y="3404"/>
                  </a:lnTo>
                  <a:cubicBezTo>
                    <a:pt x="617" y="3404"/>
                    <a:pt x="790" y="3220"/>
                    <a:pt x="790" y="3004"/>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6"/>
            <p:cNvSpPr/>
            <p:nvPr/>
          </p:nvSpPr>
          <p:spPr>
            <a:xfrm>
              <a:off x="3968875" y="4404775"/>
              <a:ext cx="20025" cy="129700"/>
            </a:xfrm>
            <a:custGeom>
              <a:avLst/>
              <a:gdLst/>
              <a:ahLst/>
              <a:cxnLst/>
              <a:rect l="l" t="t" r="r" b="b"/>
              <a:pathLst>
                <a:path w="801" h="5188" extrusionOk="0">
                  <a:moveTo>
                    <a:pt x="400" y="1"/>
                  </a:moveTo>
                  <a:cubicBezTo>
                    <a:pt x="184" y="1"/>
                    <a:pt x="1" y="185"/>
                    <a:pt x="1" y="401"/>
                  </a:cubicBezTo>
                  <a:lnTo>
                    <a:pt x="1" y="4788"/>
                  </a:lnTo>
                  <a:cubicBezTo>
                    <a:pt x="1" y="5004"/>
                    <a:pt x="184" y="5188"/>
                    <a:pt x="400" y="5188"/>
                  </a:cubicBezTo>
                  <a:lnTo>
                    <a:pt x="411" y="5188"/>
                  </a:lnTo>
                  <a:cubicBezTo>
                    <a:pt x="628" y="5188"/>
                    <a:pt x="800" y="5004"/>
                    <a:pt x="800" y="4788"/>
                  </a:cubicBezTo>
                  <a:lnTo>
                    <a:pt x="800" y="401"/>
                  </a:lnTo>
                  <a:cubicBezTo>
                    <a:pt x="800" y="185"/>
                    <a:pt x="628"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6"/>
            <p:cNvSpPr/>
            <p:nvPr/>
          </p:nvSpPr>
          <p:spPr>
            <a:xfrm>
              <a:off x="3585000" y="4384525"/>
              <a:ext cx="19750" cy="170225"/>
            </a:xfrm>
            <a:custGeom>
              <a:avLst/>
              <a:gdLst/>
              <a:ahLst/>
              <a:cxnLst/>
              <a:rect l="l" t="t" r="r" b="b"/>
              <a:pathLst>
                <a:path w="790" h="6809" extrusionOk="0">
                  <a:moveTo>
                    <a:pt x="390" y="1"/>
                  </a:moveTo>
                  <a:cubicBezTo>
                    <a:pt x="173" y="1"/>
                    <a:pt x="1" y="174"/>
                    <a:pt x="1" y="390"/>
                  </a:cubicBezTo>
                  <a:lnTo>
                    <a:pt x="1" y="6420"/>
                  </a:lnTo>
                  <a:cubicBezTo>
                    <a:pt x="1" y="6636"/>
                    <a:pt x="173" y="6809"/>
                    <a:pt x="390" y="6809"/>
                  </a:cubicBezTo>
                  <a:lnTo>
                    <a:pt x="401" y="6809"/>
                  </a:lnTo>
                  <a:cubicBezTo>
                    <a:pt x="617" y="6809"/>
                    <a:pt x="790" y="6636"/>
                    <a:pt x="790" y="6420"/>
                  </a:cubicBezTo>
                  <a:lnTo>
                    <a:pt x="790" y="390"/>
                  </a:lnTo>
                  <a:cubicBezTo>
                    <a:pt x="79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6"/>
            <p:cNvSpPr/>
            <p:nvPr/>
          </p:nvSpPr>
          <p:spPr>
            <a:xfrm>
              <a:off x="3552875" y="4401825"/>
              <a:ext cx="20000" cy="135625"/>
            </a:xfrm>
            <a:custGeom>
              <a:avLst/>
              <a:gdLst/>
              <a:ahLst/>
              <a:cxnLst/>
              <a:rect l="l" t="t" r="r" b="b"/>
              <a:pathLst>
                <a:path w="800" h="5425" extrusionOk="0">
                  <a:moveTo>
                    <a:pt x="389" y="1"/>
                  </a:moveTo>
                  <a:cubicBezTo>
                    <a:pt x="173" y="1"/>
                    <a:pt x="0" y="184"/>
                    <a:pt x="0" y="400"/>
                  </a:cubicBezTo>
                  <a:lnTo>
                    <a:pt x="0" y="5025"/>
                  </a:lnTo>
                  <a:cubicBezTo>
                    <a:pt x="0" y="5241"/>
                    <a:pt x="173" y="5425"/>
                    <a:pt x="389" y="5425"/>
                  </a:cubicBezTo>
                  <a:lnTo>
                    <a:pt x="411" y="5425"/>
                  </a:lnTo>
                  <a:cubicBezTo>
                    <a:pt x="627" y="5425"/>
                    <a:pt x="800" y="5241"/>
                    <a:pt x="800" y="5025"/>
                  </a:cubicBezTo>
                  <a:lnTo>
                    <a:pt x="800" y="400"/>
                  </a:lnTo>
                  <a:cubicBezTo>
                    <a:pt x="800" y="18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6"/>
            <p:cNvSpPr/>
            <p:nvPr/>
          </p:nvSpPr>
          <p:spPr>
            <a:xfrm>
              <a:off x="3200850" y="4421000"/>
              <a:ext cx="20025" cy="97275"/>
            </a:xfrm>
            <a:custGeom>
              <a:avLst/>
              <a:gdLst/>
              <a:ahLst/>
              <a:cxnLst/>
              <a:rect l="l" t="t" r="r" b="b"/>
              <a:pathLst>
                <a:path w="801" h="3891" extrusionOk="0">
                  <a:moveTo>
                    <a:pt x="390" y="0"/>
                  </a:moveTo>
                  <a:cubicBezTo>
                    <a:pt x="174" y="0"/>
                    <a:pt x="1" y="173"/>
                    <a:pt x="1" y="389"/>
                  </a:cubicBezTo>
                  <a:lnTo>
                    <a:pt x="1" y="3501"/>
                  </a:lnTo>
                  <a:cubicBezTo>
                    <a:pt x="1" y="3717"/>
                    <a:pt x="174" y="3890"/>
                    <a:pt x="390" y="3890"/>
                  </a:cubicBezTo>
                  <a:lnTo>
                    <a:pt x="401" y="3890"/>
                  </a:lnTo>
                  <a:cubicBezTo>
                    <a:pt x="617" y="3890"/>
                    <a:pt x="800" y="3717"/>
                    <a:pt x="800" y="3501"/>
                  </a:cubicBezTo>
                  <a:lnTo>
                    <a:pt x="800" y="389"/>
                  </a:lnTo>
                  <a:cubicBezTo>
                    <a:pt x="80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6"/>
            <p:cNvSpPr/>
            <p:nvPr/>
          </p:nvSpPr>
          <p:spPr>
            <a:xfrm>
              <a:off x="3296775" y="4365875"/>
              <a:ext cx="20000" cy="207500"/>
            </a:xfrm>
            <a:custGeom>
              <a:avLst/>
              <a:gdLst/>
              <a:ahLst/>
              <a:cxnLst/>
              <a:rect l="l" t="t" r="r" b="b"/>
              <a:pathLst>
                <a:path w="800" h="8300" extrusionOk="0">
                  <a:moveTo>
                    <a:pt x="400" y="1"/>
                  </a:moveTo>
                  <a:cubicBezTo>
                    <a:pt x="184" y="1"/>
                    <a:pt x="0" y="174"/>
                    <a:pt x="0" y="390"/>
                  </a:cubicBezTo>
                  <a:lnTo>
                    <a:pt x="0" y="7911"/>
                  </a:lnTo>
                  <a:cubicBezTo>
                    <a:pt x="0" y="8127"/>
                    <a:pt x="184" y="8300"/>
                    <a:pt x="400" y="8300"/>
                  </a:cubicBezTo>
                  <a:lnTo>
                    <a:pt x="411" y="8300"/>
                  </a:lnTo>
                  <a:cubicBezTo>
                    <a:pt x="627" y="8300"/>
                    <a:pt x="800" y="8127"/>
                    <a:pt x="800" y="7911"/>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6"/>
            <p:cNvSpPr/>
            <p:nvPr/>
          </p:nvSpPr>
          <p:spPr>
            <a:xfrm>
              <a:off x="3136850" y="4393450"/>
              <a:ext cx="20000" cy="152375"/>
            </a:xfrm>
            <a:custGeom>
              <a:avLst/>
              <a:gdLst/>
              <a:ahLst/>
              <a:cxnLst/>
              <a:rect l="l" t="t" r="r" b="b"/>
              <a:pathLst>
                <a:path w="800" h="6095" extrusionOk="0">
                  <a:moveTo>
                    <a:pt x="389" y="0"/>
                  </a:moveTo>
                  <a:cubicBezTo>
                    <a:pt x="173" y="0"/>
                    <a:pt x="0" y="184"/>
                    <a:pt x="0" y="400"/>
                  </a:cubicBezTo>
                  <a:lnTo>
                    <a:pt x="0" y="5695"/>
                  </a:lnTo>
                  <a:cubicBezTo>
                    <a:pt x="0" y="5911"/>
                    <a:pt x="173" y="6095"/>
                    <a:pt x="389" y="6095"/>
                  </a:cubicBezTo>
                  <a:lnTo>
                    <a:pt x="400" y="6095"/>
                  </a:lnTo>
                  <a:cubicBezTo>
                    <a:pt x="616" y="6095"/>
                    <a:pt x="800" y="5911"/>
                    <a:pt x="800" y="5695"/>
                  </a:cubicBezTo>
                  <a:lnTo>
                    <a:pt x="800" y="400"/>
                  </a:lnTo>
                  <a:cubicBezTo>
                    <a:pt x="800" y="184"/>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6"/>
            <p:cNvSpPr/>
            <p:nvPr/>
          </p:nvSpPr>
          <p:spPr>
            <a:xfrm>
              <a:off x="3168975" y="4415050"/>
              <a:ext cx="19775" cy="109175"/>
            </a:xfrm>
            <a:custGeom>
              <a:avLst/>
              <a:gdLst/>
              <a:ahLst/>
              <a:cxnLst/>
              <a:rect l="l" t="t" r="r" b="b"/>
              <a:pathLst>
                <a:path w="791" h="4367" extrusionOk="0">
                  <a:moveTo>
                    <a:pt x="390" y="1"/>
                  </a:moveTo>
                  <a:cubicBezTo>
                    <a:pt x="174" y="1"/>
                    <a:pt x="1" y="173"/>
                    <a:pt x="1" y="390"/>
                  </a:cubicBezTo>
                  <a:lnTo>
                    <a:pt x="1" y="3977"/>
                  </a:lnTo>
                  <a:cubicBezTo>
                    <a:pt x="1" y="4193"/>
                    <a:pt x="174" y="4366"/>
                    <a:pt x="390" y="4366"/>
                  </a:cubicBezTo>
                  <a:lnTo>
                    <a:pt x="401" y="4366"/>
                  </a:lnTo>
                  <a:cubicBezTo>
                    <a:pt x="617" y="4366"/>
                    <a:pt x="790" y="4193"/>
                    <a:pt x="790" y="3977"/>
                  </a:cubicBezTo>
                  <a:lnTo>
                    <a:pt x="790" y="390"/>
                  </a:lnTo>
                  <a:cubicBezTo>
                    <a:pt x="790" y="173"/>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6"/>
            <p:cNvSpPr/>
            <p:nvPr/>
          </p:nvSpPr>
          <p:spPr>
            <a:xfrm>
              <a:off x="3104975" y="4373725"/>
              <a:ext cx="19725" cy="191825"/>
            </a:xfrm>
            <a:custGeom>
              <a:avLst/>
              <a:gdLst/>
              <a:ahLst/>
              <a:cxnLst/>
              <a:rect l="l" t="t" r="r" b="b"/>
              <a:pathLst>
                <a:path w="789" h="7673" extrusionOk="0">
                  <a:moveTo>
                    <a:pt x="389" y="1"/>
                  </a:moveTo>
                  <a:cubicBezTo>
                    <a:pt x="173" y="1"/>
                    <a:pt x="0" y="174"/>
                    <a:pt x="0" y="390"/>
                  </a:cubicBezTo>
                  <a:lnTo>
                    <a:pt x="0" y="7284"/>
                  </a:lnTo>
                  <a:cubicBezTo>
                    <a:pt x="0" y="7500"/>
                    <a:pt x="173" y="7673"/>
                    <a:pt x="389" y="7673"/>
                  </a:cubicBezTo>
                  <a:lnTo>
                    <a:pt x="400" y="7673"/>
                  </a:lnTo>
                  <a:cubicBezTo>
                    <a:pt x="616" y="7673"/>
                    <a:pt x="789" y="7500"/>
                    <a:pt x="789" y="7284"/>
                  </a:cubicBezTo>
                  <a:lnTo>
                    <a:pt x="789" y="390"/>
                  </a:lnTo>
                  <a:cubicBezTo>
                    <a:pt x="789"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6"/>
            <p:cNvSpPr/>
            <p:nvPr/>
          </p:nvSpPr>
          <p:spPr>
            <a:xfrm>
              <a:off x="3072800" y="4415875"/>
              <a:ext cx="20025" cy="107550"/>
            </a:xfrm>
            <a:custGeom>
              <a:avLst/>
              <a:gdLst/>
              <a:ahLst/>
              <a:cxnLst/>
              <a:rect l="l" t="t" r="r" b="b"/>
              <a:pathLst>
                <a:path w="801" h="4302" extrusionOk="0">
                  <a:moveTo>
                    <a:pt x="390" y="0"/>
                  </a:moveTo>
                  <a:cubicBezTo>
                    <a:pt x="174" y="0"/>
                    <a:pt x="1" y="173"/>
                    <a:pt x="1" y="389"/>
                  </a:cubicBezTo>
                  <a:lnTo>
                    <a:pt x="1" y="3912"/>
                  </a:lnTo>
                  <a:cubicBezTo>
                    <a:pt x="1" y="4128"/>
                    <a:pt x="174" y="4301"/>
                    <a:pt x="390" y="4301"/>
                  </a:cubicBezTo>
                  <a:lnTo>
                    <a:pt x="401" y="4301"/>
                  </a:lnTo>
                  <a:cubicBezTo>
                    <a:pt x="617" y="4301"/>
                    <a:pt x="801" y="4128"/>
                    <a:pt x="801" y="3912"/>
                  </a:cubicBezTo>
                  <a:lnTo>
                    <a:pt x="801" y="389"/>
                  </a:lnTo>
                  <a:cubicBezTo>
                    <a:pt x="801"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6"/>
            <p:cNvSpPr/>
            <p:nvPr/>
          </p:nvSpPr>
          <p:spPr>
            <a:xfrm>
              <a:off x="3264900" y="4384525"/>
              <a:ext cx="20000" cy="170225"/>
            </a:xfrm>
            <a:custGeom>
              <a:avLst/>
              <a:gdLst/>
              <a:ahLst/>
              <a:cxnLst/>
              <a:rect l="l" t="t" r="r" b="b"/>
              <a:pathLst>
                <a:path w="800" h="6809" extrusionOk="0">
                  <a:moveTo>
                    <a:pt x="389" y="1"/>
                  </a:moveTo>
                  <a:cubicBezTo>
                    <a:pt x="173" y="1"/>
                    <a:pt x="0" y="174"/>
                    <a:pt x="0" y="390"/>
                  </a:cubicBezTo>
                  <a:lnTo>
                    <a:pt x="0" y="6420"/>
                  </a:lnTo>
                  <a:cubicBezTo>
                    <a:pt x="0" y="6636"/>
                    <a:pt x="173" y="6809"/>
                    <a:pt x="389" y="6809"/>
                  </a:cubicBezTo>
                  <a:lnTo>
                    <a:pt x="400" y="6809"/>
                  </a:lnTo>
                  <a:cubicBezTo>
                    <a:pt x="616" y="6809"/>
                    <a:pt x="800" y="6636"/>
                    <a:pt x="800" y="6420"/>
                  </a:cubicBezTo>
                  <a:lnTo>
                    <a:pt x="800" y="390"/>
                  </a:lnTo>
                  <a:cubicBezTo>
                    <a:pt x="800"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6"/>
            <p:cNvSpPr/>
            <p:nvPr/>
          </p:nvSpPr>
          <p:spPr>
            <a:xfrm>
              <a:off x="3233025" y="4401825"/>
              <a:ext cx="19725" cy="135625"/>
            </a:xfrm>
            <a:custGeom>
              <a:avLst/>
              <a:gdLst/>
              <a:ahLst/>
              <a:cxnLst/>
              <a:rect l="l" t="t" r="r" b="b"/>
              <a:pathLst>
                <a:path w="789" h="5425" extrusionOk="0">
                  <a:moveTo>
                    <a:pt x="389" y="1"/>
                  </a:moveTo>
                  <a:cubicBezTo>
                    <a:pt x="173" y="1"/>
                    <a:pt x="0" y="184"/>
                    <a:pt x="0" y="400"/>
                  </a:cubicBezTo>
                  <a:lnTo>
                    <a:pt x="0" y="5025"/>
                  </a:lnTo>
                  <a:cubicBezTo>
                    <a:pt x="0" y="5241"/>
                    <a:pt x="173" y="5425"/>
                    <a:pt x="389" y="5425"/>
                  </a:cubicBezTo>
                  <a:lnTo>
                    <a:pt x="400" y="5425"/>
                  </a:lnTo>
                  <a:cubicBezTo>
                    <a:pt x="616" y="5425"/>
                    <a:pt x="789" y="5241"/>
                    <a:pt x="789" y="5025"/>
                  </a:cubicBezTo>
                  <a:lnTo>
                    <a:pt x="789" y="400"/>
                  </a:lnTo>
                  <a:cubicBezTo>
                    <a:pt x="789"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6"/>
            <p:cNvSpPr/>
            <p:nvPr/>
          </p:nvSpPr>
          <p:spPr>
            <a:xfrm>
              <a:off x="3937000" y="4377525"/>
              <a:ext cx="19750" cy="184250"/>
            </a:xfrm>
            <a:custGeom>
              <a:avLst/>
              <a:gdLst/>
              <a:ahLst/>
              <a:cxnLst/>
              <a:rect l="l" t="t" r="r" b="b"/>
              <a:pathLst>
                <a:path w="790" h="7370" extrusionOk="0">
                  <a:moveTo>
                    <a:pt x="390" y="0"/>
                  </a:moveTo>
                  <a:cubicBezTo>
                    <a:pt x="174" y="0"/>
                    <a:pt x="1" y="173"/>
                    <a:pt x="1" y="389"/>
                  </a:cubicBezTo>
                  <a:lnTo>
                    <a:pt x="1" y="6981"/>
                  </a:lnTo>
                  <a:cubicBezTo>
                    <a:pt x="1" y="7197"/>
                    <a:pt x="174" y="7370"/>
                    <a:pt x="390" y="7370"/>
                  </a:cubicBezTo>
                  <a:lnTo>
                    <a:pt x="400" y="7370"/>
                  </a:lnTo>
                  <a:cubicBezTo>
                    <a:pt x="616" y="7370"/>
                    <a:pt x="789" y="7197"/>
                    <a:pt x="789" y="6981"/>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6"/>
            <p:cNvSpPr/>
            <p:nvPr/>
          </p:nvSpPr>
          <p:spPr>
            <a:xfrm>
              <a:off x="4257125" y="4411275"/>
              <a:ext cx="19750" cy="116725"/>
            </a:xfrm>
            <a:custGeom>
              <a:avLst/>
              <a:gdLst/>
              <a:ahLst/>
              <a:cxnLst/>
              <a:rect l="l" t="t" r="r" b="b"/>
              <a:pathLst>
                <a:path w="790" h="4669" extrusionOk="0">
                  <a:moveTo>
                    <a:pt x="389" y="0"/>
                  </a:moveTo>
                  <a:cubicBezTo>
                    <a:pt x="173" y="0"/>
                    <a:pt x="0" y="173"/>
                    <a:pt x="0" y="389"/>
                  </a:cubicBezTo>
                  <a:lnTo>
                    <a:pt x="0" y="4279"/>
                  </a:lnTo>
                  <a:cubicBezTo>
                    <a:pt x="0" y="4495"/>
                    <a:pt x="173" y="4668"/>
                    <a:pt x="389" y="4668"/>
                  </a:cubicBezTo>
                  <a:lnTo>
                    <a:pt x="400" y="4668"/>
                  </a:lnTo>
                  <a:cubicBezTo>
                    <a:pt x="616" y="4668"/>
                    <a:pt x="789" y="4495"/>
                    <a:pt x="789" y="4279"/>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6"/>
            <p:cNvSpPr/>
            <p:nvPr/>
          </p:nvSpPr>
          <p:spPr>
            <a:xfrm>
              <a:off x="4289000" y="4362375"/>
              <a:ext cx="20000" cy="214525"/>
            </a:xfrm>
            <a:custGeom>
              <a:avLst/>
              <a:gdLst/>
              <a:ahLst/>
              <a:cxnLst/>
              <a:rect l="l" t="t" r="r" b="b"/>
              <a:pathLst>
                <a:path w="800" h="8581" extrusionOk="0">
                  <a:moveTo>
                    <a:pt x="389" y="1"/>
                  </a:moveTo>
                  <a:cubicBezTo>
                    <a:pt x="173" y="1"/>
                    <a:pt x="0" y="184"/>
                    <a:pt x="0" y="400"/>
                  </a:cubicBezTo>
                  <a:lnTo>
                    <a:pt x="0" y="8180"/>
                  </a:lnTo>
                  <a:cubicBezTo>
                    <a:pt x="0" y="8397"/>
                    <a:pt x="173" y="8581"/>
                    <a:pt x="389" y="8581"/>
                  </a:cubicBezTo>
                  <a:lnTo>
                    <a:pt x="400" y="8581"/>
                  </a:lnTo>
                  <a:cubicBezTo>
                    <a:pt x="616" y="8581"/>
                    <a:pt x="800" y="8397"/>
                    <a:pt x="800" y="8180"/>
                  </a:cubicBezTo>
                  <a:lnTo>
                    <a:pt x="800" y="400"/>
                  </a:lnTo>
                  <a:cubicBezTo>
                    <a:pt x="800"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6"/>
            <p:cNvSpPr/>
            <p:nvPr/>
          </p:nvSpPr>
          <p:spPr>
            <a:xfrm>
              <a:off x="4353025" y="4331050"/>
              <a:ext cx="20025" cy="277200"/>
            </a:xfrm>
            <a:custGeom>
              <a:avLst/>
              <a:gdLst/>
              <a:ahLst/>
              <a:cxnLst/>
              <a:rect l="l" t="t" r="r" b="b"/>
              <a:pathLst>
                <a:path w="801" h="11088" extrusionOk="0">
                  <a:moveTo>
                    <a:pt x="390" y="0"/>
                  </a:moveTo>
                  <a:cubicBezTo>
                    <a:pt x="173" y="0"/>
                    <a:pt x="1" y="184"/>
                    <a:pt x="1" y="400"/>
                  </a:cubicBezTo>
                  <a:lnTo>
                    <a:pt x="1" y="10698"/>
                  </a:lnTo>
                  <a:cubicBezTo>
                    <a:pt x="1" y="10914"/>
                    <a:pt x="173" y="11087"/>
                    <a:pt x="390" y="11087"/>
                  </a:cubicBezTo>
                  <a:lnTo>
                    <a:pt x="400" y="11087"/>
                  </a:lnTo>
                  <a:cubicBezTo>
                    <a:pt x="616" y="11087"/>
                    <a:pt x="800" y="10914"/>
                    <a:pt x="800" y="10698"/>
                  </a:cubicBezTo>
                  <a:lnTo>
                    <a:pt x="800" y="400"/>
                  </a:lnTo>
                  <a:cubicBezTo>
                    <a:pt x="800" y="184"/>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6"/>
            <p:cNvSpPr/>
            <p:nvPr/>
          </p:nvSpPr>
          <p:spPr>
            <a:xfrm>
              <a:off x="4224975" y="4384800"/>
              <a:ext cx="20025" cy="169675"/>
            </a:xfrm>
            <a:custGeom>
              <a:avLst/>
              <a:gdLst/>
              <a:ahLst/>
              <a:cxnLst/>
              <a:rect l="l" t="t" r="r" b="b"/>
              <a:pathLst>
                <a:path w="801" h="6787" extrusionOk="0">
                  <a:moveTo>
                    <a:pt x="390" y="0"/>
                  </a:moveTo>
                  <a:cubicBezTo>
                    <a:pt x="174" y="0"/>
                    <a:pt x="1" y="173"/>
                    <a:pt x="1" y="389"/>
                  </a:cubicBezTo>
                  <a:lnTo>
                    <a:pt x="1" y="6397"/>
                  </a:lnTo>
                  <a:cubicBezTo>
                    <a:pt x="1" y="6613"/>
                    <a:pt x="174" y="6786"/>
                    <a:pt x="390" y="6786"/>
                  </a:cubicBezTo>
                  <a:lnTo>
                    <a:pt x="400" y="6786"/>
                  </a:lnTo>
                  <a:cubicBezTo>
                    <a:pt x="616" y="6786"/>
                    <a:pt x="800" y="6613"/>
                    <a:pt x="800" y="6397"/>
                  </a:cubicBezTo>
                  <a:lnTo>
                    <a:pt x="800" y="389"/>
                  </a:lnTo>
                  <a:cubicBezTo>
                    <a:pt x="800"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6"/>
            <p:cNvSpPr/>
            <p:nvPr/>
          </p:nvSpPr>
          <p:spPr>
            <a:xfrm>
              <a:off x="4193100" y="4305925"/>
              <a:ext cx="19725" cy="327425"/>
            </a:xfrm>
            <a:custGeom>
              <a:avLst/>
              <a:gdLst/>
              <a:ahLst/>
              <a:cxnLst/>
              <a:rect l="l" t="t" r="r" b="b"/>
              <a:pathLst>
                <a:path w="789" h="13097" extrusionOk="0">
                  <a:moveTo>
                    <a:pt x="390" y="0"/>
                  </a:moveTo>
                  <a:cubicBezTo>
                    <a:pt x="173" y="0"/>
                    <a:pt x="1" y="173"/>
                    <a:pt x="1" y="389"/>
                  </a:cubicBezTo>
                  <a:lnTo>
                    <a:pt x="1" y="12708"/>
                  </a:lnTo>
                  <a:cubicBezTo>
                    <a:pt x="1" y="12924"/>
                    <a:pt x="173" y="13097"/>
                    <a:pt x="390" y="13097"/>
                  </a:cubicBezTo>
                  <a:lnTo>
                    <a:pt x="400" y="13097"/>
                  </a:lnTo>
                  <a:cubicBezTo>
                    <a:pt x="616" y="13097"/>
                    <a:pt x="789" y="12924"/>
                    <a:pt x="789" y="12708"/>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6"/>
            <p:cNvSpPr/>
            <p:nvPr/>
          </p:nvSpPr>
          <p:spPr>
            <a:xfrm>
              <a:off x="4545075" y="4277825"/>
              <a:ext cx="19775" cy="383900"/>
            </a:xfrm>
            <a:custGeom>
              <a:avLst/>
              <a:gdLst/>
              <a:ahLst/>
              <a:cxnLst/>
              <a:rect l="l" t="t" r="r" b="b"/>
              <a:pathLst>
                <a:path w="791" h="15356" extrusionOk="0">
                  <a:moveTo>
                    <a:pt x="390" y="0"/>
                  </a:moveTo>
                  <a:cubicBezTo>
                    <a:pt x="174" y="0"/>
                    <a:pt x="1" y="173"/>
                    <a:pt x="1" y="389"/>
                  </a:cubicBezTo>
                  <a:lnTo>
                    <a:pt x="1" y="14955"/>
                  </a:lnTo>
                  <a:cubicBezTo>
                    <a:pt x="1" y="15171"/>
                    <a:pt x="174" y="15356"/>
                    <a:pt x="390" y="15356"/>
                  </a:cubicBezTo>
                  <a:lnTo>
                    <a:pt x="401" y="15356"/>
                  </a:lnTo>
                  <a:cubicBezTo>
                    <a:pt x="617" y="15356"/>
                    <a:pt x="790" y="15171"/>
                    <a:pt x="790" y="14955"/>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6"/>
            <p:cNvSpPr/>
            <p:nvPr/>
          </p:nvSpPr>
          <p:spPr>
            <a:xfrm>
              <a:off x="4481075" y="4335900"/>
              <a:ext cx="19725" cy="267725"/>
            </a:xfrm>
            <a:custGeom>
              <a:avLst/>
              <a:gdLst/>
              <a:ahLst/>
              <a:cxnLst/>
              <a:rect l="l" t="t" r="r" b="b"/>
              <a:pathLst>
                <a:path w="789" h="10709" extrusionOk="0">
                  <a:moveTo>
                    <a:pt x="389" y="1"/>
                  </a:moveTo>
                  <a:cubicBezTo>
                    <a:pt x="173" y="1"/>
                    <a:pt x="0" y="174"/>
                    <a:pt x="0" y="390"/>
                  </a:cubicBezTo>
                  <a:lnTo>
                    <a:pt x="0" y="10310"/>
                  </a:lnTo>
                  <a:cubicBezTo>
                    <a:pt x="0" y="10526"/>
                    <a:pt x="173" y="10709"/>
                    <a:pt x="389" y="10709"/>
                  </a:cubicBezTo>
                  <a:lnTo>
                    <a:pt x="400" y="10709"/>
                  </a:lnTo>
                  <a:cubicBezTo>
                    <a:pt x="616" y="10709"/>
                    <a:pt x="789" y="10526"/>
                    <a:pt x="789" y="10310"/>
                  </a:cubicBezTo>
                  <a:lnTo>
                    <a:pt x="789" y="390"/>
                  </a:lnTo>
                  <a:cubicBezTo>
                    <a:pt x="789"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6"/>
            <p:cNvSpPr/>
            <p:nvPr/>
          </p:nvSpPr>
          <p:spPr>
            <a:xfrm>
              <a:off x="4512950" y="4393450"/>
              <a:ext cx="20025" cy="152375"/>
            </a:xfrm>
            <a:custGeom>
              <a:avLst/>
              <a:gdLst/>
              <a:ahLst/>
              <a:cxnLst/>
              <a:rect l="l" t="t" r="r" b="b"/>
              <a:pathLst>
                <a:path w="801" h="6095" extrusionOk="0">
                  <a:moveTo>
                    <a:pt x="400" y="0"/>
                  </a:moveTo>
                  <a:cubicBezTo>
                    <a:pt x="184" y="0"/>
                    <a:pt x="0" y="184"/>
                    <a:pt x="0" y="400"/>
                  </a:cubicBezTo>
                  <a:lnTo>
                    <a:pt x="0" y="5695"/>
                  </a:lnTo>
                  <a:cubicBezTo>
                    <a:pt x="0" y="5911"/>
                    <a:pt x="184" y="6095"/>
                    <a:pt x="400" y="6095"/>
                  </a:cubicBezTo>
                  <a:lnTo>
                    <a:pt x="411" y="6095"/>
                  </a:lnTo>
                  <a:cubicBezTo>
                    <a:pt x="627" y="6095"/>
                    <a:pt x="800" y="5911"/>
                    <a:pt x="800" y="5695"/>
                  </a:cubicBezTo>
                  <a:lnTo>
                    <a:pt x="800" y="400"/>
                  </a:lnTo>
                  <a:cubicBezTo>
                    <a:pt x="800" y="184"/>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6"/>
            <p:cNvSpPr/>
            <p:nvPr/>
          </p:nvSpPr>
          <p:spPr>
            <a:xfrm>
              <a:off x="4576950" y="4360775"/>
              <a:ext cx="20025" cy="218000"/>
            </a:xfrm>
            <a:custGeom>
              <a:avLst/>
              <a:gdLst/>
              <a:ahLst/>
              <a:cxnLst/>
              <a:rect l="l" t="t" r="r" b="b"/>
              <a:pathLst>
                <a:path w="801" h="8720" extrusionOk="0">
                  <a:moveTo>
                    <a:pt x="401" y="0"/>
                  </a:moveTo>
                  <a:cubicBezTo>
                    <a:pt x="185" y="0"/>
                    <a:pt x="1" y="173"/>
                    <a:pt x="1" y="389"/>
                  </a:cubicBezTo>
                  <a:lnTo>
                    <a:pt x="1" y="8320"/>
                  </a:lnTo>
                  <a:cubicBezTo>
                    <a:pt x="1" y="8537"/>
                    <a:pt x="185" y="8720"/>
                    <a:pt x="401" y="8720"/>
                  </a:cubicBezTo>
                  <a:lnTo>
                    <a:pt x="412" y="8720"/>
                  </a:lnTo>
                  <a:cubicBezTo>
                    <a:pt x="628" y="8720"/>
                    <a:pt x="801" y="8537"/>
                    <a:pt x="801" y="8320"/>
                  </a:cubicBezTo>
                  <a:lnTo>
                    <a:pt x="801" y="389"/>
                  </a:lnTo>
                  <a:cubicBezTo>
                    <a:pt x="801" y="173"/>
                    <a:pt x="628" y="0"/>
                    <a:pt x="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6"/>
            <p:cNvSpPr/>
            <p:nvPr/>
          </p:nvSpPr>
          <p:spPr>
            <a:xfrm>
              <a:off x="4448925" y="4291075"/>
              <a:ext cx="20000" cy="357150"/>
            </a:xfrm>
            <a:custGeom>
              <a:avLst/>
              <a:gdLst/>
              <a:ahLst/>
              <a:cxnLst/>
              <a:rect l="l" t="t" r="r" b="b"/>
              <a:pathLst>
                <a:path w="800" h="14286" extrusionOk="0">
                  <a:moveTo>
                    <a:pt x="400" y="0"/>
                  </a:moveTo>
                  <a:cubicBezTo>
                    <a:pt x="184" y="0"/>
                    <a:pt x="0" y="173"/>
                    <a:pt x="0" y="389"/>
                  </a:cubicBezTo>
                  <a:lnTo>
                    <a:pt x="0" y="13896"/>
                  </a:lnTo>
                  <a:cubicBezTo>
                    <a:pt x="0" y="14112"/>
                    <a:pt x="184" y="14285"/>
                    <a:pt x="400" y="14285"/>
                  </a:cubicBezTo>
                  <a:lnTo>
                    <a:pt x="411" y="14285"/>
                  </a:lnTo>
                  <a:cubicBezTo>
                    <a:pt x="627" y="14285"/>
                    <a:pt x="800" y="14112"/>
                    <a:pt x="800" y="13896"/>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6"/>
            <p:cNvSpPr/>
            <p:nvPr/>
          </p:nvSpPr>
          <p:spPr>
            <a:xfrm>
              <a:off x="4417050" y="4252425"/>
              <a:ext cx="19750" cy="434425"/>
            </a:xfrm>
            <a:custGeom>
              <a:avLst/>
              <a:gdLst/>
              <a:ahLst/>
              <a:cxnLst/>
              <a:rect l="l" t="t" r="r" b="b"/>
              <a:pathLst>
                <a:path w="790" h="17377" extrusionOk="0">
                  <a:moveTo>
                    <a:pt x="389" y="1"/>
                  </a:moveTo>
                  <a:cubicBezTo>
                    <a:pt x="173" y="1"/>
                    <a:pt x="0" y="185"/>
                    <a:pt x="0" y="401"/>
                  </a:cubicBezTo>
                  <a:lnTo>
                    <a:pt x="0" y="16977"/>
                  </a:lnTo>
                  <a:cubicBezTo>
                    <a:pt x="0" y="17193"/>
                    <a:pt x="173" y="17376"/>
                    <a:pt x="389" y="17376"/>
                  </a:cubicBezTo>
                  <a:lnTo>
                    <a:pt x="400" y="17376"/>
                  </a:lnTo>
                  <a:cubicBezTo>
                    <a:pt x="616" y="17376"/>
                    <a:pt x="789" y="17193"/>
                    <a:pt x="789" y="16977"/>
                  </a:cubicBezTo>
                  <a:lnTo>
                    <a:pt x="789" y="401"/>
                  </a:lnTo>
                  <a:cubicBezTo>
                    <a:pt x="789" y="185"/>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6"/>
            <p:cNvSpPr/>
            <p:nvPr/>
          </p:nvSpPr>
          <p:spPr>
            <a:xfrm>
              <a:off x="3840825" y="4403700"/>
              <a:ext cx="20025" cy="131850"/>
            </a:xfrm>
            <a:custGeom>
              <a:avLst/>
              <a:gdLst/>
              <a:ahLst/>
              <a:cxnLst/>
              <a:rect l="l" t="t" r="r" b="b"/>
              <a:pathLst>
                <a:path w="801" h="5274" extrusionOk="0">
                  <a:moveTo>
                    <a:pt x="400" y="1"/>
                  </a:moveTo>
                  <a:cubicBezTo>
                    <a:pt x="184" y="1"/>
                    <a:pt x="1" y="185"/>
                    <a:pt x="1" y="401"/>
                  </a:cubicBezTo>
                  <a:lnTo>
                    <a:pt x="1" y="4875"/>
                  </a:lnTo>
                  <a:cubicBezTo>
                    <a:pt x="1" y="5101"/>
                    <a:pt x="184" y="5274"/>
                    <a:pt x="400" y="5274"/>
                  </a:cubicBezTo>
                  <a:lnTo>
                    <a:pt x="412" y="5274"/>
                  </a:lnTo>
                  <a:cubicBezTo>
                    <a:pt x="628" y="5274"/>
                    <a:pt x="801" y="5101"/>
                    <a:pt x="801" y="4875"/>
                  </a:cubicBezTo>
                  <a:lnTo>
                    <a:pt x="801" y="401"/>
                  </a:lnTo>
                  <a:cubicBezTo>
                    <a:pt x="801" y="185"/>
                    <a:pt x="628" y="1"/>
                    <a:pt x="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6"/>
            <p:cNvSpPr/>
            <p:nvPr/>
          </p:nvSpPr>
          <p:spPr>
            <a:xfrm>
              <a:off x="2400700" y="4348350"/>
              <a:ext cx="20025" cy="242850"/>
            </a:xfrm>
            <a:custGeom>
              <a:avLst/>
              <a:gdLst/>
              <a:ahLst/>
              <a:cxnLst/>
              <a:rect l="l" t="t" r="r" b="b"/>
              <a:pathLst>
                <a:path w="801" h="9714" extrusionOk="0">
                  <a:moveTo>
                    <a:pt x="401" y="0"/>
                  </a:moveTo>
                  <a:cubicBezTo>
                    <a:pt x="185" y="0"/>
                    <a:pt x="0" y="173"/>
                    <a:pt x="0" y="389"/>
                  </a:cubicBezTo>
                  <a:lnTo>
                    <a:pt x="0" y="9315"/>
                  </a:lnTo>
                  <a:cubicBezTo>
                    <a:pt x="0" y="9531"/>
                    <a:pt x="185" y="9714"/>
                    <a:pt x="401" y="9714"/>
                  </a:cubicBezTo>
                  <a:lnTo>
                    <a:pt x="411" y="9714"/>
                  </a:lnTo>
                  <a:cubicBezTo>
                    <a:pt x="627" y="9714"/>
                    <a:pt x="800" y="9531"/>
                    <a:pt x="800" y="9315"/>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6"/>
            <p:cNvSpPr/>
            <p:nvPr/>
          </p:nvSpPr>
          <p:spPr>
            <a:xfrm>
              <a:off x="2432850" y="4315650"/>
              <a:ext cx="19750" cy="307975"/>
            </a:xfrm>
            <a:custGeom>
              <a:avLst/>
              <a:gdLst/>
              <a:ahLst/>
              <a:cxnLst/>
              <a:rect l="l" t="t" r="r" b="b"/>
              <a:pathLst>
                <a:path w="790" h="12319" extrusionOk="0">
                  <a:moveTo>
                    <a:pt x="390" y="0"/>
                  </a:moveTo>
                  <a:cubicBezTo>
                    <a:pt x="174" y="0"/>
                    <a:pt x="1" y="173"/>
                    <a:pt x="1" y="389"/>
                  </a:cubicBezTo>
                  <a:lnTo>
                    <a:pt x="1" y="11930"/>
                  </a:lnTo>
                  <a:cubicBezTo>
                    <a:pt x="1" y="12146"/>
                    <a:pt x="174" y="12319"/>
                    <a:pt x="390" y="12319"/>
                  </a:cubicBezTo>
                  <a:lnTo>
                    <a:pt x="400" y="12319"/>
                  </a:lnTo>
                  <a:cubicBezTo>
                    <a:pt x="616" y="12319"/>
                    <a:pt x="789" y="12146"/>
                    <a:pt x="789" y="11930"/>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6"/>
            <p:cNvSpPr/>
            <p:nvPr/>
          </p:nvSpPr>
          <p:spPr>
            <a:xfrm>
              <a:off x="2528750" y="4427225"/>
              <a:ext cx="20000" cy="85100"/>
            </a:xfrm>
            <a:custGeom>
              <a:avLst/>
              <a:gdLst/>
              <a:ahLst/>
              <a:cxnLst/>
              <a:rect l="l" t="t" r="r" b="b"/>
              <a:pathLst>
                <a:path w="800" h="3404" extrusionOk="0">
                  <a:moveTo>
                    <a:pt x="389" y="0"/>
                  </a:moveTo>
                  <a:cubicBezTo>
                    <a:pt x="173" y="0"/>
                    <a:pt x="0" y="173"/>
                    <a:pt x="0" y="389"/>
                  </a:cubicBezTo>
                  <a:lnTo>
                    <a:pt x="0" y="3004"/>
                  </a:lnTo>
                  <a:cubicBezTo>
                    <a:pt x="0" y="3220"/>
                    <a:pt x="173" y="3404"/>
                    <a:pt x="389" y="3404"/>
                  </a:cubicBezTo>
                  <a:lnTo>
                    <a:pt x="401" y="3404"/>
                  </a:lnTo>
                  <a:cubicBezTo>
                    <a:pt x="617" y="3404"/>
                    <a:pt x="800" y="3220"/>
                    <a:pt x="800" y="3004"/>
                  </a:cubicBezTo>
                  <a:lnTo>
                    <a:pt x="800" y="389"/>
                  </a:lnTo>
                  <a:cubicBezTo>
                    <a:pt x="80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6"/>
            <p:cNvSpPr/>
            <p:nvPr/>
          </p:nvSpPr>
          <p:spPr>
            <a:xfrm>
              <a:off x="2496875" y="4404775"/>
              <a:ext cx="19750" cy="129700"/>
            </a:xfrm>
            <a:custGeom>
              <a:avLst/>
              <a:gdLst/>
              <a:ahLst/>
              <a:cxnLst/>
              <a:rect l="l" t="t" r="r" b="b"/>
              <a:pathLst>
                <a:path w="790" h="5188" extrusionOk="0">
                  <a:moveTo>
                    <a:pt x="389" y="1"/>
                  </a:moveTo>
                  <a:cubicBezTo>
                    <a:pt x="173" y="1"/>
                    <a:pt x="0" y="185"/>
                    <a:pt x="0" y="401"/>
                  </a:cubicBezTo>
                  <a:lnTo>
                    <a:pt x="0" y="4788"/>
                  </a:lnTo>
                  <a:cubicBezTo>
                    <a:pt x="0" y="5004"/>
                    <a:pt x="173" y="5188"/>
                    <a:pt x="389" y="5188"/>
                  </a:cubicBezTo>
                  <a:lnTo>
                    <a:pt x="401" y="5188"/>
                  </a:lnTo>
                  <a:cubicBezTo>
                    <a:pt x="617" y="5188"/>
                    <a:pt x="790" y="5004"/>
                    <a:pt x="790" y="4788"/>
                  </a:cubicBezTo>
                  <a:lnTo>
                    <a:pt x="790" y="401"/>
                  </a:lnTo>
                  <a:cubicBezTo>
                    <a:pt x="790" y="185"/>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6"/>
            <p:cNvSpPr/>
            <p:nvPr/>
          </p:nvSpPr>
          <p:spPr>
            <a:xfrm>
              <a:off x="2464725" y="4377525"/>
              <a:ext cx="20025" cy="184250"/>
            </a:xfrm>
            <a:custGeom>
              <a:avLst/>
              <a:gdLst/>
              <a:ahLst/>
              <a:cxnLst/>
              <a:rect l="l" t="t" r="r" b="b"/>
              <a:pathLst>
                <a:path w="801" h="7370" extrusionOk="0">
                  <a:moveTo>
                    <a:pt x="400" y="0"/>
                  </a:moveTo>
                  <a:cubicBezTo>
                    <a:pt x="174" y="0"/>
                    <a:pt x="1" y="173"/>
                    <a:pt x="1" y="389"/>
                  </a:cubicBezTo>
                  <a:lnTo>
                    <a:pt x="1" y="6981"/>
                  </a:lnTo>
                  <a:cubicBezTo>
                    <a:pt x="1" y="7197"/>
                    <a:pt x="174" y="7370"/>
                    <a:pt x="400" y="7370"/>
                  </a:cubicBezTo>
                  <a:lnTo>
                    <a:pt x="411" y="7370"/>
                  </a:lnTo>
                  <a:cubicBezTo>
                    <a:pt x="628" y="7370"/>
                    <a:pt x="800" y="7197"/>
                    <a:pt x="800" y="6981"/>
                  </a:cubicBezTo>
                  <a:lnTo>
                    <a:pt x="800" y="389"/>
                  </a:lnTo>
                  <a:cubicBezTo>
                    <a:pt x="800" y="173"/>
                    <a:pt x="628"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6"/>
            <p:cNvSpPr/>
            <p:nvPr/>
          </p:nvSpPr>
          <p:spPr>
            <a:xfrm>
              <a:off x="2368825" y="4403700"/>
              <a:ext cx="19750" cy="131850"/>
            </a:xfrm>
            <a:custGeom>
              <a:avLst/>
              <a:gdLst/>
              <a:ahLst/>
              <a:cxnLst/>
              <a:rect l="l" t="t" r="r" b="b"/>
              <a:pathLst>
                <a:path w="790" h="5274" extrusionOk="0">
                  <a:moveTo>
                    <a:pt x="389" y="1"/>
                  </a:moveTo>
                  <a:cubicBezTo>
                    <a:pt x="173" y="1"/>
                    <a:pt x="0" y="185"/>
                    <a:pt x="0" y="401"/>
                  </a:cubicBezTo>
                  <a:lnTo>
                    <a:pt x="0" y="4875"/>
                  </a:lnTo>
                  <a:cubicBezTo>
                    <a:pt x="0" y="5101"/>
                    <a:pt x="173" y="5274"/>
                    <a:pt x="389" y="5274"/>
                  </a:cubicBezTo>
                  <a:lnTo>
                    <a:pt x="401" y="5274"/>
                  </a:lnTo>
                  <a:cubicBezTo>
                    <a:pt x="617" y="5274"/>
                    <a:pt x="790" y="5101"/>
                    <a:pt x="790" y="4875"/>
                  </a:cubicBezTo>
                  <a:lnTo>
                    <a:pt x="790" y="401"/>
                  </a:lnTo>
                  <a:cubicBezTo>
                    <a:pt x="790" y="185"/>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6"/>
            <p:cNvSpPr/>
            <p:nvPr/>
          </p:nvSpPr>
          <p:spPr>
            <a:xfrm>
              <a:off x="3808950" y="4315650"/>
              <a:ext cx="20025" cy="307975"/>
            </a:xfrm>
            <a:custGeom>
              <a:avLst/>
              <a:gdLst/>
              <a:ahLst/>
              <a:cxnLst/>
              <a:rect l="l" t="t" r="r" b="b"/>
              <a:pathLst>
                <a:path w="801" h="12319" extrusionOk="0">
                  <a:moveTo>
                    <a:pt x="390" y="0"/>
                  </a:moveTo>
                  <a:cubicBezTo>
                    <a:pt x="174" y="0"/>
                    <a:pt x="1" y="173"/>
                    <a:pt x="1" y="389"/>
                  </a:cubicBezTo>
                  <a:lnTo>
                    <a:pt x="1" y="11930"/>
                  </a:lnTo>
                  <a:cubicBezTo>
                    <a:pt x="1" y="12146"/>
                    <a:pt x="174" y="12319"/>
                    <a:pt x="390" y="12319"/>
                  </a:cubicBezTo>
                  <a:lnTo>
                    <a:pt x="400" y="12319"/>
                  </a:lnTo>
                  <a:cubicBezTo>
                    <a:pt x="616" y="12319"/>
                    <a:pt x="800" y="12146"/>
                    <a:pt x="800" y="11930"/>
                  </a:cubicBezTo>
                  <a:lnTo>
                    <a:pt x="800" y="389"/>
                  </a:lnTo>
                  <a:cubicBezTo>
                    <a:pt x="800"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6"/>
            <p:cNvSpPr/>
            <p:nvPr/>
          </p:nvSpPr>
          <p:spPr>
            <a:xfrm>
              <a:off x="3777075" y="4226225"/>
              <a:ext cx="19750" cy="486825"/>
            </a:xfrm>
            <a:custGeom>
              <a:avLst/>
              <a:gdLst/>
              <a:ahLst/>
              <a:cxnLst/>
              <a:rect l="l" t="t" r="r" b="b"/>
              <a:pathLst>
                <a:path w="790" h="19473" extrusionOk="0">
                  <a:moveTo>
                    <a:pt x="390" y="1"/>
                  </a:moveTo>
                  <a:cubicBezTo>
                    <a:pt x="174" y="1"/>
                    <a:pt x="1" y="174"/>
                    <a:pt x="1" y="390"/>
                  </a:cubicBezTo>
                  <a:lnTo>
                    <a:pt x="1" y="19084"/>
                  </a:lnTo>
                  <a:cubicBezTo>
                    <a:pt x="1" y="19300"/>
                    <a:pt x="174" y="19473"/>
                    <a:pt x="390" y="19473"/>
                  </a:cubicBezTo>
                  <a:lnTo>
                    <a:pt x="400" y="19473"/>
                  </a:lnTo>
                  <a:cubicBezTo>
                    <a:pt x="616" y="19473"/>
                    <a:pt x="789" y="19300"/>
                    <a:pt x="789" y="19084"/>
                  </a:cubicBezTo>
                  <a:lnTo>
                    <a:pt x="789" y="390"/>
                  </a:lnTo>
                  <a:cubicBezTo>
                    <a:pt x="789"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6"/>
            <p:cNvSpPr/>
            <p:nvPr/>
          </p:nvSpPr>
          <p:spPr>
            <a:xfrm>
              <a:off x="2912900" y="4348350"/>
              <a:ext cx="19750" cy="242850"/>
            </a:xfrm>
            <a:custGeom>
              <a:avLst/>
              <a:gdLst/>
              <a:ahLst/>
              <a:cxnLst/>
              <a:rect l="l" t="t" r="r" b="b"/>
              <a:pathLst>
                <a:path w="790" h="9714" extrusionOk="0">
                  <a:moveTo>
                    <a:pt x="389" y="0"/>
                  </a:moveTo>
                  <a:cubicBezTo>
                    <a:pt x="173" y="0"/>
                    <a:pt x="0" y="173"/>
                    <a:pt x="0" y="389"/>
                  </a:cubicBezTo>
                  <a:lnTo>
                    <a:pt x="0" y="9315"/>
                  </a:lnTo>
                  <a:cubicBezTo>
                    <a:pt x="0" y="9531"/>
                    <a:pt x="173" y="9714"/>
                    <a:pt x="389" y="9714"/>
                  </a:cubicBezTo>
                  <a:lnTo>
                    <a:pt x="400" y="9714"/>
                  </a:lnTo>
                  <a:cubicBezTo>
                    <a:pt x="616" y="9714"/>
                    <a:pt x="789" y="9531"/>
                    <a:pt x="789" y="9315"/>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6"/>
            <p:cNvSpPr/>
            <p:nvPr/>
          </p:nvSpPr>
          <p:spPr>
            <a:xfrm>
              <a:off x="2944775" y="4315650"/>
              <a:ext cx="20000" cy="307975"/>
            </a:xfrm>
            <a:custGeom>
              <a:avLst/>
              <a:gdLst/>
              <a:ahLst/>
              <a:cxnLst/>
              <a:rect l="l" t="t" r="r" b="b"/>
              <a:pathLst>
                <a:path w="800" h="12319" extrusionOk="0">
                  <a:moveTo>
                    <a:pt x="400" y="0"/>
                  </a:moveTo>
                  <a:cubicBezTo>
                    <a:pt x="184" y="0"/>
                    <a:pt x="0" y="173"/>
                    <a:pt x="0" y="389"/>
                  </a:cubicBezTo>
                  <a:lnTo>
                    <a:pt x="0" y="11930"/>
                  </a:lnTo>
                  <a:cubicBezTo>
                    <a:pt x="0" y="12146"/>
                    <a:pt x="184" y="12319"/>
                    <a:pt x="400" y="12319"/>
                  </a:cubicBezTo>
                  <a:lnTo>
                    <a:pt x="411" y="12319"/>
                  </a:lnTo>
                  <a:cubicBezTo>
                    <a:pt x="627" y="12319"/>
                    <a:pt x="800" y="12146"/>
                    <a:pt x="800" y="11930"/>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6"/>
            <p:cNvSpPr/>
            <p:nvPr/>
          </p:nvSpPr>
          <p:spPr>
            <a:xfrm>
              <a:off x="2784850" y="4277825"/>
              <a:ext cx="19750" cy="383900"/>
            </a:xfrm>
            <a:custGeom>
              <a:avLst/>
              <a:gdLst/>
              <a:ahLst/>
              <a:cxnLst/>
              <a:rect l="l" t="t" r="r" b="b"/>
              <a:pathLst>
                <a:path w="790" h="15356" extrusionOk="0">
                  <a:moveTo>
                    <a:pt x="389" y="0"/>
                  </a:moveTo>
                  <a:cubicBezTo>
                    <a:pt x="173" y="0"/>
                    <a:pt x="0" y="173"/>
                    <a:pt x="0" y="389"/>
                  </a:cubicBezTo>
                  <a:lnTo>
                    <a:pt x="0" y="14955"/>
                  </a:lnTo>
                  <a:cubicBezTo>
                    <a:pt x="0" y="15171"/>
                    <a:pt x="173" y="15356"/>
                    <a:pt x="389" y="15356"/>
                  </a:cubicBezTo>
                  <a:lnTo>
                    <a:pt x="400" y="15356"/>
                  </a:lnTo>
                  <a:cubicBezTo>
                    <a:pt x="616" y="15356"/>
                    <a:pt x="789" y="15171"/>
                    <a:pt x="789" y="14955"/>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6"/>
            <p:cNvSpPr/>
            <p:nvPr/>
          </p:nvSpPr>
          <p:spPr>
            <a:xfrm>
              <a:off x="2752700" y="4335900"/>
              <a:ext cx="20025" cy="267725"/>
            </a:xfrm>
            <a:custGeom>
              <a:avLst/>
              <a:gdLst/>
              <a:ahLst/>
              <a:cxnLst/>
              <a:rect l="l" t="t" r="r" b="b"/>
              <a:pathLst>
                <a:path w="801" h="10709" extrusionOk="0">
                  <a:moveTo>
                    <a:pt x="400" y="1"/>
                  </a:moveTo>
                  <a:cubicBezTo>
                    <a:pt x="184" y="1"/>
                    <a:pt x="1" y="174"/>
                    <a:pt x="1" y="390"/>
                  </a:cubicBezTo>
                  <a:lnTo>
                    <a:pt x="1" y="10310"/>
                  </a:lnTo>
                  <a:cubicBezTo>
                    <a:pt x="1" y="10526"/>
                    <a:pt x="184" y="10709"/>
                    <a:pt x="400" y="10709"/>
                  </a:cubicBezTo>
                  <a:lnTo>
                    <a:pt x="411" y="10709"/>
                  </a:lnTo>
                  <a:cubicBezTo>
                    <a:pt x="627" y="10709"/>
                    <a:pt x="800" y="10526"/>
                    <a:pt x="800" y="10310"/>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6"/>
            <p:cNvSpPr/>
            <p:nvPr/>
          </p:nvSpPr>
          <p:spPr>
            <a:xfrm>
              <a:off x="2720825" y="4391275"/>
              <a:ext cx="20025" cy="157000"/>
            </a:xfrm>
            <a:custGeom>
              <a:avLst/>
              <a:gdLst/>
              <a:ahLst/>
              <a:cxnLst/>
              <a:rect l="l" t="t" r="r" b="b"/>
              <a:pathLst>
                <a:path w="801" h="6280" extrusionOk="0">
                  <a:moveTo>
                    <a:pt x="390" y="1"/>
                  </a:moveTo>
                  <a:cubicBezTo>
                    <a:pt x="174" y="1"/>
                    <a:pt x="1" y="174"/>
                    <a:pt x="1" y="390"/>
                  </a:cubicBezTo>
                  <a:lnTo>
                    <a:pt x="1" y="5879"/>
                  </a:lnTo>
                  <a:cubicBezTo>
                    <a:pt x="1" y="6095"/>
                    <a:pt x="174" y="6279"/>
                    <a:pt x="390" y="6279"/>
                  </a:cubicBezTo>
                  <a:lnTo>
                    <a:pt x="400" y="6279"/>
                  </a:lnTo>
                  <a:cubicBezTo>
                    <a:pt x="616" y="6279"/>
                    <a:pt x="800" y="6095"/>
                    <a:pt x="800" y="5879"/>
                  </a:cubicBezTo>
                  <a:lnTo>
                    <a:pt x="800" y="390"/>
                  </a:lnTo>
                  <a:cubicBezTo>
                    <a:pt x="800"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6"/>
            <p:cNvSpPr/>
            <p:nvPr/>
          </p:nvSpPr>
          <p:spPr>
            <a:xfrm>
              <a:off x="2688950" y="4401825"/>
              <a:ext cx="19725" cy="135625"/>
            </a:xfrm>
            <a:custGeom>
              <a:avLst/>
              <a:gdLst/>
              <a:ahLst/>
              <a:cxnLst/>
              <a:rect l="l" t="t" r="r" b="b"/>
              <a:pathLst>
                <a:path w="789" h="5425" extrusionOk="0">
                  <a:moveTo>
                    <a:pt x="390" y="1"/>
                  </a:moveTo>
                  <a:cubicBezTo>
                    <a:pt x="173" y="1"/>
                    <a:pt x="1" y="184"/>
                    <a:pt x="1" y="400"/>
                  </a:cubicBezTo>
                  <a:lnTo>
                    <a:pt x="1" y="5025"/>
                  </a:lnTo>
                  <a:cubicBezTo>
                    <a:pt x="1" y="5241"/>
                    <a:pt x="173" y="5425"/>
                    <a:pt x="390" y="5425"/>
                  </a:cubicBezTo>
                  <a:lnTo>
                    <a:pt x="400" y="5425"/>
                  </a:lnTo>
                  <a:cubicBezTo>
                    <a:pt x="616" y="5425"/>
                    <a:pt x="789" y="5241"/>
                    <a:pt x="789" y="5025"/>
                  </a:cubicBezTo>
                  <a:lnTo>
                    <a:pt x="789" y="400"/>
                  </a:lnTo>
                  <a:cubicBezTo>
                    <a:pt x="789"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6"/>
            <p:cNvSpPr/>
            <p:nvPr/>
          </p:nvSpPr>
          <p:spPr>
            <a:xfrm>
              <a:off x="2560900" y="4421000"/>
              <a:ext cx="19750" cy="97275"/>
            </a:xfrm>
            <a:custGeom>
              <a:avLst/>
              <a:gdLst/>
              <a:ahLst/>
              <a:cxnLst/>
              <a:rect l="l" t="t" r="r" b="b"/>
              <a:pathLst>
                <a:path w="790" h="3891" extrusionOk="0">
                  <a:moveTo>
                    <a:pt x="390" y="0"/>
                  </a:moveTo>
                  <a:cubicBezTo>
                    <a:pt x="174" y="0"/>
                    <a:pt x="1" y="173"/>
                    <a:pt x="1" y="389"/>
                  </a:cubicBezTo>
                  <a:lnTo>
                    <a:pt x="1" y="3501"/>
                  </a:lnTo>
                  <a:cubicBezTo>
                    <a:pt x="1" y="3717"/>
                    <a:pt x="174" y="3890"/>
                    <a:pt x="390" y="3890"/>
                  </a:cubicBezTo>
                  <a:lnTo>
                    <a:pt x="400" y="3890"/>
                  </a:lnTo>
                  <a:cubicBezTo>
                    <a:pt x="616" y="3890"/>
                    <a:pt x="789" y="3717"/>
                    <a:pt x="789" y="3501"/>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6"/>
            <p:cNvSpPr/>
            <p:nvPr/>
          </p:nvSpPr>
          <p:spPr>
            <a:xfrm>
              <a:off x="2656800" y="4365875"/>
              <a:ext cx="20000" cy="207500"/>
            </a:xfrm>
            <a:custGeom>
              <a:avLst/>
              <a:gdLst/>
              <a:ahLst/>
              <a:cxnLst/>
              <a:rect l="l" t="t" r="r" b="b"/>
              <a:pathLst>
                <a:path w="800" h="8300" extrusionOk="0">
                  <a:moveTo>
                    <a:pt x="389" y="1"/>
                  </a:moveTo>
                  <a:cubicBezTo>
                    <a:pt x="173" y="1"/>
                    <a:pt x="0" y="174"/>
                    <a:pt x="0" y="390"/>
                  </a:cubicBezTo>
                  <a:lnTo>
                    <a:pt x="0" y="7911"/>
                  </a:lnTo>
                  <a:cubicBezTo>
                    <a:pt x="0" y="8127"/>
                    <a:pt x="173" y="8300"/>
                    <a:pt x="389" y="8300"/>
                  </a:cubicBezTo>
                  <a:lnTo>
                    <a:pt x="400" y="8300"/>
                  </a:lnTo>
                  <a:cubicBezTo>
                    <a:pt x="617" y="8300"/>
                    <a:pt x="800" y="8127"/>
                    <a:pt x="800" y="7911"/>
                  </a:cubicBezTo>
                  <a:lnTo>
                    <a:pt x="800" y="390"/>
                  </a:lnTo>
                  <a:cubicBezTo>
                    <a:pt x="800" y="174"/>
                    <a:pt x="617"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6"/>
            <p:cNvSpPr/>
            <p:nvPr/>
          </p:nvSpPr>
          <p:spPr>
            <a:xfrm>
              <a:off x="3040925" y="4427225"/>
              <a:ext cx="19775" cy="85100"/>
            </a:xfrm>
            <a:custGeom>
              <a:avLst/>
              <a:gdLst/>
              <a:ahLst/>
              <a:cxnLst/>
              <a:rect l="l" t="t" r="r" b="b"/>
              <a:pathLst>
                <a:path w="791" h="3404" extrusionOk="0">
                  <a:moveTo>
                    <a:pt x="390" y="0"/>
                  </a:moveTo>
                  <a:cubicBezTo>
                    <a:pt x="174" y="0"/>
                    <a:pt x="1" y="173"/>
                    <a:pt x="1" y="389"/>
                  </a:cubicBezTo>
                  <a:lnTo>
                    <a:pt x="1" y="3004"/>
                  </a:lnTo>
                  <a:cubicBezTo>
                    <a:pt x="1" y="3220"/>
                    <a:pt x="174" y="3404"/>
                    <a:pt x="390" y="3404"/>
                  </a:cubicBezTo>
                  <a:lnTo>
                    <a:pt x="401" y="3404"/>
                  </a:lnTo>
                  <a:cubicBezTo>
                    <a:pt x="617" y="3404"/>
                    <a:pt x="790" y="3220"/>
                    <a:pt x="790" y="3004"/>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6"/>
            <p:cNvSpPr/>
            <p:nvPr/>
          </p:nvSpPr>
          <p:spPr>
            <a:xfrm>
              <a:off x="2336675" y="4421000"/>
              <a:ext cx="20025" cy="97275"/>
            </a:xfrm>
            <a:custGeom>
              <a:avLst/>
              <a:gdLst/>
              <a:ahLst/>
              <a:cxnLst/>
              <a:rect l="l" t="t" r="r" b="b"/>
              <a:pathLst>
                <a:path w="801" h="3891" extrusionOk="0">
                  <a:moveTo>
                    <a:pt x="400" y="0"/>
                  </a:moveTo>
                  <a:cubicBezTo>
                    <a:pt x="184" y="0"/>
                    <a:pt x="1" y="173"/>
                    <a:pt x="1" y="389"/>
                  </a:cubicBezTo>
                  <a:lnTo>
                    <a:pt x="1" y="3501"/>
                  </a:lnTo>
                  <a:cubicBezTo>
                    <a:pt x="1" y="3717"/>
                    <a:pt x="184" y="3890"/>
                    <a:pt x="400" y="3890"/>
                  </a:cubicBezTo>
                  <a:lnTo>
                    <a:pt x="412" y="3890"/>
                  </a:lnTo>
                  <a:cubicBezTo>
                    <a:pt x="628" y="3890"/>
                    <a:pt x="801" y="3717"/>
                    <a:pt x="801" y="3501"/>
                  </a:cubicBezTo>
                  <a:lnTo>
                    <a:pt x="801" y="389"/>
                  </a:lnTo>
                  <a:cubicBezTo>
                    <a:pt x="801" y="173"/>
                    <a:pt x="628" y="0"/>
                    <a:pt x="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6"/>
            <p:cNvSpPr/>
            <p:nvPr/>
          </p:nvSpPr>
          <p:spPr>
            <a:xfrm>
              <a:off x="2272650" y="4393450"/>
              <a:ext cx="20025" cy="152375"/>
            </a:xfrm>
            <a:custGeom>
              <a:avLst/>
              <a:gdLst/>
              <a:ahLst/>
              <a:cxnLst/>
              <a:rect l="l" t="t" r="r" b="b"/>
              <a:pathLst>
                <a:path w="801" h="6095" extrusionOk="0">
                  <a:moveTo>
                    <a:pt x="401" y="0"/>
                  </a:moveTo>
                  <a:cubicBezTo>
                    <a:pt x="185" y="0"/>
                    <a:pt x="1" y="184"/>
                    <a:pt x="1" y="400"/>
                  </a:cubicBezTo>
                  <a:lnTo>
                    <a:pt x="1" y="5695"/>
                  </a:lnTo>
                  <a:cubicBezTo>
                    <a:pt x="1" y="5911"/>
                    <a:pt x="185" y="6095"/>
                    <a:pt x="401" y="6095"/>
                  </a:cubicBezTo>
                  <a:lnTo>
                    <a:pt x="411" y="6095"/>
                  </a:lnTo>
                  <a:cubicBezTo>
                    <a:pt x="627" y="6095"/>
                    <a:pt x="800" y="5911"/>
                    <a:pt x="800" y="5695"/>
                  </a:cubicBezTo>
                  <a:lnTo>
                    <a:pt x="800" y="400"/>
                  </a:lnTo>
                  <a:cubicBezTo>
                    <a:pt x="800" y="184"/>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6"/>
            <p:cNvSpPr/>
            <p:nvPr/>
          </p:nvSpPr>
          <p:spPr>
            <a:xfrm>
              <a:off x="2304800" y="4415050"/>
              <a:ext cx="19750" cy="109175"/>
            </a:xfrm>
            <a:custGeom>
              <a:avLst/>
              <a:gdLst/>
              <a:ahLst/>
              <a:cxnLst/>
              <a:rect l="l" t="t" r="r" b="b"/>
              <a:pathLst>
                <a:path w="790" h="4367" extrusionOk="0">
                  <a:moveTo>
                    <a:pt x="390" y="1"/>
                  </a:moveTo>
                  <a:cubicBezTo>
                    <a:pt x="174" y="1"/>
                    <a:pt x="1" y="173"/>
                    <a:pt x="1" y="390"/>
                  </a:cubicBezTo>
                  <a:lnTo>
                    <a:pt x="1" y="3977"/>
                  </a:lnTo>
                  <a:cubicBezTo>
                    <a:pt x="1" y="4193"/>
                    <a:pt x="174" y="4366"/>
                    <a:pt x="390" y="4366"/>
                  </a:cubicBezTo>
                  <a:lnTo>
                    <a:pt x="400" y="4366"/>
                  </a:lnTo>
                  <a:cubicBezTo>
                    <a:pt x="616" y="4366"/>
                    <a:pt x="789" y="4193"/>
                    <a:pt x="789" y="3977"/>
                  </a:cubicBezTo>
                  <a:lnTo>
                    <a:pt x="789" y="390"/>
                  </a:lnTo>
                  <a:cubicBezTo>
                    <a:pt x="789" y="173"/>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6"/>
            <p:cNvSpPr/>
            <p:nvPr/>
          </p:nvSpPr>
          <p:spPr>
            <a:xfrm>
              <a:off x="2240775" y="4373725"/>
              <a:ext cx="20025" cy="191825"/>
            </a:xfrm>
            <a:custGeom>
              <a:avLst/>
              <a:gdLst/>
              <a:ahLst/>
              <a:cxnLst/>
              <a:rect l="l" t="t" r="r" b="b"/>
              <a:pathLst>
                <a:path w="801" h="7673" extrusionOk="0">
                  <a:moveTo>
                    <a:pt x="390" y="1"/>
                  </a:moveTo>
                  <a:cubicBezTo>
                    <a:pt x="173" y="1"/>
                    <a:pt x="1" y="174"/>
                    <a:pt x="1" y="390"/>
                  </a:cubicBezTo>
                  <a:lnTo>
                    <a:pt x="1" y="7284"/>
                  </a:lnTo>
                  <a:cubicBezTo>
                    <a:pt x="1" y="7500"/>
                    <a:pt x="173" y="7673"/>
                    <a:pt x="390" y="7673"/>
                  </a:cubicBezTo>
                  <a:lnTo>
                    <a:pt x="401" y="7673"/>
                  </a:lnTo>
                  <a:cubicBezTo>
                    <a:pt x="617" y="7673"/>
                    <a:pt x="800" y="7500"/>
                    <a:pt x="800" y="7284"/>
                  </a:cubicBezTo>
                  <a:lnTo>
                    <a:pt x="800" y="390"/>
                  </a:lnTo>
                  <a:cubicBezTo>
                    <a:pt x="80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6"/>
            <p:cNvSpPr/>
            <p:nvPr/>
          </p:nvSpPr>
          <p:spPr>
            <a:xfrm>
              <a:off x="2208650" y="4415875"/>
              <a:ext cx="20000" cy="107550"/>
            </a:xfrm>
            <a:custGeom>
              <a:avLst/>
              <a:gdLst/>
              <a:ahLst/>
              <a:cxnLst/>
              <a:rect l="l" t="t" r="r" b="b"/>
              <a:pathLst>
                <a:path w="800" h="4302" extrusionOk="0">
                  <a:moveTo>
                    <a:pt x="399" y="0"/>
                  </a:moveTo>
                  <a:cubicBezTo>
                    <a:pt x="183" y="0"/>
                    <a:pt x="0" y="173"/>
                    <a:pt x="0" y="389"/>
                  </a:cubicBezTo>
                  <a:lnTo>
                    <a:pt x="0" y="3912"/>
                  </a:lnTo>
                  <a:cubicBezTo>
                    <a:pt x="0" y="4128"/>
                    <a:pt x="183" y="4301"/>
                    <a:pt x="399" y="4301"/>
                  </a:cubicBezTo>
                  <a:lnTo>
                    <a:pt x="411" y="4301"/>
                  </a:lnTo>
                  <a:cubicBezTo>
                    <a:pt x="627" y="4301"/>
                    <a:pt x="800" y="4128"/>
                    <a:pt x="800" y="3912"/>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6"/>
            <p:cNvSpPr/>
            <p:nvPr/>
          </p:nvSpPr>
          <p:spPr>
            <a:xfrm>
              <a:off x="2176775" y="4427225"/>
              <a:ext cx="20000" cy="85100"/>
            </a:xfrm>
            <a:custGeom>
              <a:avLst/>
              <a:gdLst/>
              <a:ahLst/>
              <a:cxnLst/>
              <a:rect l="l" t="t" r="r" b="b"/>
              <a:pathLst>
                <a:path w="800" h="3404" extrusionOk="0">
                  <a:moveTo>
                    <a:pt x="389" y="0"/>
                  </a:moveTo>
                  <a:cubicBezTo>
                    <a:pt x="173" y="0"/>
                    <a:pt x="0" y="173"/>
                    <a:pt x="0" y="389"/>
                  </a:cubicBezTo>
                  <a:lnTo>
                    <a:pt x="0" y="3004"/>
                  </a:lnTo>
                  <a:cubicBezTo>
                    <a:pt x="0" y="3220"/>
                    <a:pt x="173" y="3404"/>
                    <a:pt x="389" y="3404"/>
                  </a:cubicBezTo>
                  <a:lnTo>
                    <a:pt x="399" y="3404"/>
                  </a:lnTo>
                  <a:cubicBezTo>
                    <a:pt x="615" y="3404"/>
                    <a:pt x="800" y="3220"/>
                    <a:pt x="800" y="3004"/>
                  </a:cubicBezTo>
                  <a:lnTo>
                    <a:pt x="800" y="389"/>
                  </a:lnTo>
                  <a:cubicBezTo>
                    <a:pt x="800" y="173"/>
                    <a:pt x="615"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6"/>
            <p:cNvSpPr/>
            <p:nvPr/>
          </p:nvSpPr>
          <p:spPr>
            <a:xfrm>
              <a:off x="3008800" y="4404775"/>
              <a:ext cx="20025" cy="129700"/>
            </a:xfrm>
            <a:custGeom>
              <a:avLst/>
              <a:gdLst/>
              <a:ahLst/>
              <a:cxnLst/>
              <a:rect l="l" t="t" r="r" b="b"/>
              <a:pathLst>
                <a:path w="801" h="5188" extrusionOk="0">
                  <a:moveTo>
                    <a:pt x="400" y="1"/>
                  </a:moveTo>
                  <a:cubicBezTo>
                    <a:pt x="173" y="1"/>
                    <a:pt x="0" y="185"/>
                    <a:pt x="0" y="401"/>
                  </a:cubicBezTo>
                  <a:lnTo>
                    <a:pt x="0" y="4788"/>
                  </a:lnTo>
                  <a:cubicBezTo>
                    <a:pt x="0" y="5004"/>
                    <a:pt x="173" y="5188"/>
                    <a:pt x="400" y="5188"/>
                  </a:cubicBezTo>
                  <a:lnTo>
                    <a:pt x="411" y="5188"/>
                  </a:lnTo>
                  <a:cubicBezTo>
                    <a:pt x="627" y="5188"/>
                    <a:pt x="800" y="5004"/>
                    <a:pt x="800" y="4788"/>
                  </a:cubicBezTo>
                  <a:lnTo>
                    <a:pt x="800" y="401"/>
                  </a:lnTo>
                  <a:cubicBezTo>
                    <a:pt x="800" y="185"/>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6"/>
            <p:cNvSpPr/>
            <p:nvPr/>
          </p:nvSpPr>
          <p:spPr>
            <a:xfrm>
              <a:off x="2624925" y="4384525"/>
              <a:ext cx="19750" cy="170225"/>
            </a:xfrm>
            <a:custGeom>
              <a:avLst/>
              <a:gdLst/>
              <a:ahLst/>
              <a:cxnLst/>
              <a:rect l="l" t="t" r="r" b="b"/>
              <a:pathLst>
                <a:path w="790" h="6809" extrusionOk="0">
                  <a:moveTo>
                    <a:pt x="389" y="1"/>
                  </a:moveTo>
                  <a:cubicBezTo>
                    <a:pt x="173" y="1"/>
                    <a:pt x="0" y="174"/>
                    <a:pt x="0" y="390"/>
                  </a:cubicBezTo>
                  <a:lnTo>
                    <a:pt x="0" y="6420"/>
                  </a:lnTo>
                  <a:cubicBezTo>
                    <a:pt x="0" y="6636"/>
                    <a:pt x="173" y="6809"/>
                    <a:pt x="389" y="6809"/>
                  </a:cubicBezTo>
                  <a:lnTo>
                    <a:pt x="400" y="6809"/>
                  </a:lnTo>
                  <a:cubicBezTo>
                    <a:pt x="617" y="6809"/>
                    <a:pt x="789" y="6636"/>
                    <a:pt x="789" y="6420"/>
                  </a:cubicBezTo>
                  <a:lnTo>
                    <a:pt x="789" y="390"/>
                  </a:lnTo>
                  <a:cubicBezTo>
                    <a:pt x="789" y="174"/>
                    <a:pt x="617"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6"/>
            <p:cNvSpPr/>
            <p:nvPr/>
          </p:nvSpPr>
          <p:spPr>
            <a:xfrm>
              <a:off x="2592775" y="4401825"/>
              <a:ext cx="20025" cy="135625"/>
            </a:xfrm>
            <a:custGeom>
              <a:avLst/>
              <a:gdLst/>
              <a:ahLst/>
              <a:cxnLst/>
              <a:rect l="l" t="t" r="r" b="b"/>
              <a:pathLst>
                <a:path w="801" h="5425" extrusionOk="0">
                  <a:moveTo>
                    <a:pt x="390" y="1"/>
                  </a:moveTo>
                  <a:cubicBezTo>
                    <a:pt x="174" y="1"/>
                    <a:pt x="1" y="184"/>
                    <a:pt x="1" y="400"/>
                  </a:cubicBezTo>
                  <a:lnTo>
                    <a:pt x="1" y="5025"/>
                  </a:lnTo>
                  <a:cubicBezTo>
                    <a:pt x="1" y="5241"/>
                    <a:pt x="174" y="5425"/>
                    <a:pt x="390" y="5425"/>
                  </a:cubicBezTo>
                  <a:lnTo>
                    <a:pt x="400" y="5425"/>
                  </a:lnTo>
                  <a:cubicBezTo>
                    <a:pt x="616" y="5425"/>
                    <a:pt x="800" y="5241"/>
                    <a:pt x="800" y="5025"/>
                  </a:cubicBezTo>
                  <a:lnTo>
                    <a:pt x="800" y="400"/>
                  </a:lnTo>
                  <a:cubicBezTo>
                    <a:pt x="800"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6"/>
            <p:cNvSpPr/>
            <p:nvPr/>
          </p:nvSpPr>
          <p:spPr>
            <a:xfrm>
              <a:off x="2976925" y="4377525"/>
              <a:ext cx="19725" cy="184250"/>
            </a:xfrm>
            <a:custGeom>
              <a:avLst/>
              <a:gdLst/>
              <a:ahLst/>
              <a:cxnLst/>
              <a:rect l="l" t="t" r="r" b="b"/>
              <a:pathLst>
                <a:path w="789" h="7370" extrusionOk="0">
                  <a:moveTo>
                    <a:pt x="389" y="0"/>
                  </a:moveTo>
                  <a:cubicBezTo>
                    <a:pt x="173" y="0"/>
                    <a:pt x="0" y="173"/>
                    <a:pt x="0" y="389"/>
                  </a:cubicBezTo>
                  <a:lnTo>
                    <a:pt x="0" y="6981"/>
                  </a:lnTo>
                  <a:cubicBezTo>
                    <a:pt x="0" y="7197"/>
                    <a:pt x="173" y="7370"/>
                    <a:pt x="389" y="7370"/>
                  </a:cubicBezTo>
                  <a:lnTo>
                    <a:pt x="400" y="7370"/>
                  </a:lnTo>
                  <a:cubicBezTo>
                    <a:pt x="616" y="7370"/>
                    <a:pt x="789" y="7197"/>
                    <a:pt x="789" y="6981"/>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6"/>
            <p:cNvSpPr/>
            <p:nvPr/>
          </p:nvSpPr>
          <p:spPr>
            <a:xfrm>
              <a:off x="2880750" y="4403700"/>
              <a:ext cx="20025" cy="131850"/>
            </a:xfrm>
            <a:custGeom>
              <a:avLst/>
              <a:gdLst/>
              <a:ahLst/>
              <a:cxnLst/>
              <a:rect l="l" t="t" r="r" b="b"/>
              <a:pathLst>
                <a:path w="801" h="5274" extrusionOk="0">
                  <a:moveTo>
                    <a:pt x="400" y="1"/>
                  </a:moveTo>
                  <a:cubicBezTo>
                    <a:pt x="184" y="1"/>
                    <a:pt x="1" y="185"/>
                    <a:pt x="1" y="401"/>
                  </a:cubicBezTo>
                  <a:lnTo>
                    <a:pt x="1" y="4875"/>
                  </a:lnTo>
                  <a:cubicBezTo>
                    <a:pt x="1" y="5101"/>
                    <a:pt x="184" y="5274"/>
                    <a:pt x="400" y="5274"/>
                  </a:cubicBezTo>
                  <a:lnTo>
                    <a:pt x="411" y="5274"/>
                  </a:lnTo>
                  <a:cubicBezTo>
                    <a:pt x="627" y="5274"/>
                    <a:pt x="800" y="5101"/>
                    <a:pt x="800" y="4875"/>
                  </a:cubicBezTo>
                  <a:lnTo>
                    <a:pt x="800" y="401"/>
                  </a:lnTo>
                  <a:cubicBezTo>
                    <a:pt x="800" y="185"/>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6"/>
            <p:cNvSpPr/>
            <p:nvPr/>
          </p:nvSpPr>
          <p:spPr>
            <a:xfrm>
              <a:off x="2848875" y="4315650"/>
              <a:ext cx="19725" cy="307975"/>
            </a:xfrm>
            <a:custGeom>
              <a:avLst/>
              <a:gdLst/>
              <a:ahLst/>
              <a:cxnLst/>
              <a:rect l="l" t="t" r="r" b="b"/>
              <a:pathLst>
                <a:path w="789" h="12319" extrusionOk="0">
                  <a:moveTo>
                    <a:pt x="390" y="0"/>
                  </a:moveTo>
                  <a:cubicBezTo>
                    <a:pt x="173" y="0"/>
                    <a:pt x="1" y="173"/>
                    <a:pt x="1" y="389"/>
                  </a:cubicBezTo>
                  <a:lnTo>
                    <a:pt x="1" y="11930"/>
                  </a:lnTo>
                  <a:cubicBezTo>
                    <a:pt x="1" y="12146"/>
                    <a:pt x="173" y="12319"/>
                    <a:pt x="390" y="12319"/>
                  </a:cubicBezTo>
                  <a:lnTo>
                    <a:pt x="400" y="12319"/>
                  </a:lnTo>
                  <a:cubicBezTo>
                    <a:pt x="616" y="12319"/>
                    <a:pt x="789" y="12146"/>
                    <a:pt x="789" y="11930"/>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6"/>
            <p:cNvSpPr/>
            <p:nvPr/>
          </p:nvSpPr>
          <p:spPr>
            <a:xfrm>
              <a:off x="2816725" y="4226225"/>
              <a:ext cx="20000" cy="486825"/>
            </a:xfrm>
            <a:custGeom>
              <a:avLst/>
              <a:gdLst/>
              <a:ahLst/>
              <a:cxnLst/>
              <a:rect l="l" t="t" r="r" b="b"/>
              <a:pathLst>
                <a:path w="800" h="19473" extrusionOk="0">
                  <a:moveTo>
                    <a:pt x="400" y="1"/>
                  </a:moveTo>
                  <a:cubicBezTo>
                    <a:pt x="184" y="1"/>
                    <a:pt x="0" y="174"/>
                    <a:pt x="0" y="390"/>
                  </a:cubicBezTo>
                  <a:lnTo>
                    <a:pt x="0" y="19084"/>
                  </a:lnTo>
                  <a:cubicBezTo>
                    <a:pt x="0" y="19300"/>
                    <a:pt x="184" y="19473"/>
                    <a:pt x="400" y="19473"/>
                  </a:cubicBezTo>
                  <a:lnTo>
                    <a:pt x="411" y="19473"/>
                  </a:lnTo>
                  <a:cubicBezTo>
                    <a:pt x="627" y="19473"/>
                    <a:pt x="800" y="19300"/>
                    <a:pt x="800" y="19084"/>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6"/>
            <p:cNvSpPr/>
            <p:nvPr/>
          </p:nvSpPr>
          <p:spPr>
            <a:xfrm>
              <a:off x="4096925" y="4226225"/>
              <a:ext cx="20025" cy="486825"/>
            </a:xfrm>
            <a:custGeom>
              <a:avLst/>
              <a:gdLst/>
              <a:ahLst/>
              <a:cxnLst/>
              <a:rect l="l" t="t" r="r" b="b"/>
              <a:pathLst>
                <a:path w="801" h="19473" extrusionOk="0">
                  <a:moveTo>
                    <a:pt x="390" y="1"/>
                  </a:moveTo>
                  <a:cubicBezTo>
                    <a:pt x="174" y="1"/>
                    <a:pt x="1" y="174"/>
                    <a:pt x="1" y="390"/>
                  </a:cubicBezTo>
                  <a:lnTo>
                    <a:pt x="1" y="19084"/>
                  </a:lnTo>
                  <a:cubicBezTo>
                    <a:pt x="1" y="19300"/>
                    <a:pt x="174" y="19473"/>
                    <a:pt x="390" y="19473"/>
                  </a:cubicBezTo>
                  <a:lnTo>
                    <a:pt x="411" y="19473"/>
                  </a:lnTo>
                  <a:cubicBezTo>
                    <a:pt x="627" y="19473"/>
                    <a:pt x="800" y="19300"/>
                    <a:pt x="800" y="19084"/>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6"/>
            <p:cNvSpPr/>
            <p:nvPr/>
          </p:nvSpPr>
          <p:spPr>
            <a:xfrm>
              <a:off x="4384900" y="4226225"/>
              <a:ext cx="20025" cy="486825"/>
            </a:xfrm>
            <a:custGeom>
              <a:avLst/>
              <a:gdLst/>
              <a:ahLst/>
              <a:cxnLst/>
              <a:rect l="l" t="t" r="r" b="b"/>
              <a:pathLst>
                <a:path w="801" h="19473" extrusionOk="0">
                  <a:moveTo>
                    <a:pt x="400" y="1"/>
                  </a:moveTo>
                  <a:cubicBezTo>
                    <a:pt x="184" y="1"/>
                    <a:pt x="1" y="174"/>
                    <a:pt x="1" y="390"/>
                  </a:cubicBezTo>
                  <a:lnTo>
                    <a:pt x="1" y="19084"/>
                  </a:lnTo>
                  <a:cubicBezTo>
                    <a:pt x="1" y="19300"/>
                    <a:pt x="184" y="19473"/>
                    <a:pt x="400" y="19473"/>
                  </a:cubicBezTo>
                  <a:lnTo>
                    <a:pt x="411" y="19473"/>
                  </a:lnTo>
                  <a:cubicBezTo>
                    <a:pt x="627" y="19473"/>
                    <a:pt x="800" y="19300"/>
                    <a:pt x="800" y="19084"/>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6"/>
            <p:cNvSpPr/>
            <p:nvPr/>
          </p:nvSpPr>
          <p:spPr>
            <a:xfrm>
              <a:off x="4673125" y="4226225"/>
              <a:ext cx="19775" cy="486825"/>
            </a:xfrm>
            <a:custGeom>
              <a:avLst/>
              <a:gdLst/>
              <a:ahLst/>
              <a:cxnLst/>
              <a:rect l="l" t="t" r="r" b="b"/>
              <a:pathLst>
                <a:path w="791" h="19473" extrusionOk="0">
                  <a:moveTo>
                    <a:pt x="390" y="1"/>
                  </a:moveTo>
                  <a:cubicBezTo>
                    <a:pt x="174" y="1"/>
                    <a:pt x="1" y="174"/>
                    <a:pt x="1" y="390"/>
                  </a:cubicBezTo>
                  <a:lnTo>
                    <a:pt x="1" y="19084"/>
                  </a:lnTo>
                  <a:cubicBezTo>
                    <a:pt x="1" y="19300"/>
                    <a:pt x="174" y="19473"/>
                    <a:pt x="390" y="19473"/>
                  </a:cubicBezTo>
                  <a:lnTo>
                    <a:pt x="401" y="19473"/>
                  </a:lnTo>
                  <a:cubicBezTo>
                    <a:pt x="617" y="19473"/>
                    <a:pt x="790" y="19300"/>
                    <a:pt x="790" y="19084"/>
                  </a:cubicBezTo>
                  <a:lnTo>
                    <a:pt x="790" y="390"/>
                  </a:lnTo>
                  <a:cubicBezTo>
                    <a:pt x="79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6"/>
            <p:cNvSpPr/>
            <p:nvPr/>
          </p:nvSpPr>
          <p:spPr>
            <a:xfrm>
              <a:off x="2004675" y="4427475"/>
              <a:ext cx="43775" cy="87550"/>
            </a:xfrm>
            <a:custGeom>
              <a:avLst/>
              <a:gdLst/>
              <a:ahLst/>
              <a:cxnLst/>
              <a:rect l="l" t="t" r="r" b="b"/>
              <a:pathLst>
                <a:path w="1751" h="3502" extrusionOk="0">
                  <a:moveTo>
                    <a:pt x="0" y="1"/>
                  </a:moveTo>
                  <a:lnTo>
                    <a:pt x="0" y="3502"/>
                  </a:lnTo>
                  <a:cubicBezTo>
                    <a:pt x="973" y="3502"/>
                    <a:pt x="1751" y="2724"/>
                    <a:pt x="1751" y="1751"/>
                  </a:cubicBezTo>
                  <a:cubicBezTo>
                    <a:pt x="1751" y="790"/>
                    <a:pt x="973"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6"/>
            <p:cNvSpPr/>
            <p:nvPr/>
          </p:nvSpPr>
          <p:spPr>
            <a:xfrm>
              <a:off x="5044600" y="4427475"/>
              <a:ext cx="98350" cy="87550"/>
            </a:xfrm>
            <a:custGeom>
              <a:avLst/>
              <a:gdLst/>
              <a:ahLst/>
              <a:cxnLst/>
              <a:rect l="l" t="t" r="r" b="b"/>
              <a:pathLst>
                <a:path w="3934" h="3502" extrusionOk="0">
                  <a:moveTo>
                    <a:pt x="2183" y="1"/>
                  </a:moveTo>
                  <a:cubicBezTo>
                    <a:pt x="2053" y="1"/>
                    <a:pt x="1923" y="22"/>
                    <a:pt x="1794" y="44"/>
                  </a:cubicBezTo>
                  <a:cubicBezTo>
                    <a:pt x="1772" y="65"/>
                    <a:pt x="0" y="1665"/>
                    <a:pt x="1794" y="3458"/>
                  </a:cubicBezTo>
                  <a:cubicBezTo>
                    <a:pt x="1923" y="3491"/>
                    <a:pt x="2053" y="3502"/>
                    <a:pt x="2183" y="3502"/>
                  </a:cubicBezTo>
                  <a:cubicBezTo>
                    <a:pt x="3155" y="3502"/>
                    <a:pt x="3933" y="2724"/>
                    <a:pt x="3933" y="1751"/>
                  </a:cubicBezTo>
                  <a:cubicBezTo>
                    <a:pt x="3933" y="790"/>
                    <a:pt x="3155" y="1"/>
                    <a:pt x="2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638977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7FE56C5-C651-36B7-3D46-079D578A9816}"/>
              </a:ext>
            </a:extLst>
          </p:cNvPr>
          <p:cNvSpPr>
            <a:spLocks noGrp="1"/>
          </p:cNvSpPr>
          <p:nvPr>
            <p:ph type="subTitle" idx="1"/>
          </p:nvPr>
        </p:nvSpPr>
        <p:spPr/>
        <p:txBody>
          <a:bodyPr/>
          <a:lstStyle/>
          <a:p>
            <a:r>
              <a:rPr lang="en-US" b="1"/>
              <a:t>A regression resampling method</a:t>
            </a:r>
          </a:p>
        </p:txBody>
      </p:sp>
      <p:sp>
        <p:nvSpPr>
          <p:cNvPr id="6" name="Title 5">
            <a:extLst>
              <a:ext uri="{FF2B5EF4-FFF2-40B4-BE49-F238E27FC236}">
                <a16:creationId xmlns:a16="http://schemas.microsoft.com/office/drawing/2014/main" id="{0A4687C0-44C4-D449-B2C1-4E7057FF9F66}"/>
              </a:ext>
            </a:extLst>
          </p:cNvPr>
          <p:cNvSpPr>
            <a:spLocks noGrp="1"/>
          </p:cNvSpPr>
          <p:nvPr>
            <p:ph type="ctrTitle"/>
          </p:nvPr>
        </p:nvSpPr>
        <p:spPr/>
        <p:txBody>
          <a:bodyPr/>
          <a:lstStyle/>
          <a:p>
            <a:r>
              <a:rPr lang="en-US" sz="7200"/>
              <a:t>SMOGN</a:t>
            </a:r>
            <a:br>
              <a:rPr lang="en-US"/>
            </a:br>
            <a:r>
              <a:rPr lang="en-US" sz="1400"/>
              <a:t>(Synthetic Minority Over-Sampling Technique for Regression with Gaussian Noise)</a:t>
            </a:r>
            <a:endParaRPr lang="en-US"/>
          </a:p>
        </p:txBody>
      </p:sp>
      <p:sp>
        <p:nvSpPr>
          <p:cNvPr id="7" name="Subtitle 2">
            <a:extLst>
              <a:ext uri="{FF2B5EF4-FFF2-40B4-BE49-F238E27FC236}">
                <a16:creationId xmlns:a16="http://schemas.microsoft.com/office/drawing/2014/main" id="{4B65ED16-71C0-4B0C-1415-642E2F821B9E}"/>
              </a:ext>
            </a:extLst>
          </p:cNvPr>
          <p:cNvSpPr txBox="1">
            <a:spLocks/>
          </p:cNvSpPr>
          <p:nvPr/>
        </p:nvSpPr>
        <p:spPr>
          <a:xfrm flipH="1">
            <a:off x="4958814" y="625840"/>
            <a:ext cx="3756600" cy="427413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2800"/>
              <a:buFont typeface="Archivo"/>
              <a:buNone/>
              <a:defRPr sz="1600" b="0" i="0" u="none" strike="noStrike" cap="none">
                <a:solidFill>
                  <a:schemeClr val="lt1"/>
                </a:solidFill>
                <a:latin typeface="Archivo"/>
                <a:ea typeface="Archivo"/>
                <a:cs typeface="Archivo"/>
                <a:sym typeface="Archivo"/>
              </a:defRPr>
            </a:lvl1pPr>
            <a:lvl2pPr marL="914400" marR="0" lvl="1"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2pPr>
            <a:lvl3pPr marL="1371600" marR="0" lvl="2"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3pPr>
            <a:lvl4pPr marL="1828800" marR="0" lvl="3"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4pPr>
            <a:lvl5pPr marL="2286000" marR="0" lvl="4"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5pPr>
            <a:lvl6pPr marL="2743200" marR="0" lvl="5"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6pPr>
            <a:lvl7pPr marL="3200400" marR="0" lvl="6"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7pPr>
            <a:lvl8pPr marL="3657600" marR="0" lvl="7"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8pPr>
            <a:lvl9pPr marL="4114800" marR="0" lvl="8"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9pPr>
          </a:lstStyle>
          <a:p>
            <a:pPr algn="l">
              <a:lnSpc>
                <a:spcPct val="150000"/>
              </a:lnSpc>
              <a:buFont typeface="Arial" panose="020B0604020202020204" pitchFamily="34" charset="0"/>
              <a:buChar char="•"/>
            </a:pPr>
            <a:r>
              <a:rPr lang="en-US"/>
              <a:t>Recently developed in 2017</a:t>
            </a:r>
          </a:p>
          <a:p>
            <a:pPr algn="l">
              <a:lnSpc>
                <a:spcPct val="150000"/>
              </a:lnSpc>
              <a:buFont typeface="Arial" panose="020B0604020202020204" pitchFamily="34" charset="0"/>
              <a:buChar char="•"/>
            </a:pPr>
            <a:r>
              <a:rPr lang="en-US"/>
              <a:t>Combination of </a:t>
            </a:r>
            <a:r>
              <a:rPr lang="en-US" i="1"/>
              <a:t>SMOTER </a:t>
            </a:r>
            <a:r>
              <a:rPr lang="en-US" sz="1100" i="1"/>
              <a:t>(Synthetic Minority Over-Sampling Technique for Regression) </a:t>
            </a:r>
            <a:r>
              <a:rPr lang="en-US"/>
              <a:t>and Gaussian Noise</a:t>
            </a:r>
          </a:p>
          <a:p>
            <a:pPr algn="l">
              <a:lnSpc>
                <a:spcPct val="150000"/>
              </a:lnSpc>
              <a:buFont typeface="Arial" panose="020B0604020202020204" pitchFamily="34" charset="0"/>
              <a:buChar char="•"/>
            </a:pPr>
            <a:r>
              <a:rPr lang="en-US"/>
              <a:t>Partition </a:t>
            </a:r>
            <a:r>
              <a:rPr lang="en-US" i="1"/>
              <a:t>‘Track Popularity’ </a:t>
            </a:r>
            <a:r>
              <a:rPr lang="en-US"/>
              <a:t>into 2 bins </a:t>
            </a:r>
            <a:r>
              <a:rPr lang="en-US">
                <a:sym typeface="Wingdings" pitchFamily="2" charset="2"/>
              </a:rPr>
              <a:t> </a:t>
            </a:r>
            <a:r>
              <a:rPr lang="en-US" b="1"/>
              <a:t>normal </a:t>
            </a:r>
            <a:r>
              <a:rPr lang="en-US"/>
              <a:t>and</a:t>
            </a:r>
            <a:r>
              <a:rPr lang="en-US" b="1"/>
              <a:t> rare</a:t>
            </a:r>
          </a:p>
          <a:p>
            <a:pPr algn="l">
              <a:lnSpc>
                <a:spcPct val="150000"/>
              </a:lnSpc>
              <a:buFont typeface="Arial" panose="020B0604020202020204" pitchFamily="34" charset="0"/>
              <a:buChar char="•"/>
            </a:pPr>
            <a:r>
              <a:rPr lang="en-US" b="1"/>
              <a:t>Normal </a:t>
            </a:r>
            <a:r>
              <a:rPr lang="en-US"/>
              <a:t>bin will be </a:t>
            </a:r>
            <a:r>
              <a:rPr lang="en-US" err="1"/>
              <a:t>undersampled</a:t>
            </a:r>
            <a:r>
              <a:rPr lang="en-US"/>
              <a:t> using random </a:t>
            </a:r>
            <a:r>
              <a:rPr lang="en-US" err="1"/>
              <a:t>undersampling</a:t>
            </a:r>
            <a:r>
              <a:rPr lang="en-US"/>
              <a:t> </a:t>
            </a:r>
          </a:p>
          <a:p>
            <a:pPr algn="l">
              <a:lnSpc>
                <a:spcPct val="150000"/>
              </a:lnSpc>
              <a:buFont typeface="Arial" panose="020B0604020202020204" pitchFamily="34" charset="0"/>
              <a:buChar char="•"/>
            </a:pPr>
            <a:r>
              <a:rPr lang="en-US" b="1"/>
              <a:t>Rare </a:t>
            </a:r>
            <a:r>
              <a:rPr lang="en-US"/>
              <a:t>bin will be oversampled using either </a:t>
            </a:r>
            <a:r>
              <a:rPr lang="en-US" i="1"/>
              <a:t>SMOTER</a:t>
            </a:r>
            <a:r>
              <a:rPr lang="en-US"/>
              <a:t> or Gaussian Noise</a:t>
            </a:r>
            <a:endParaRPr lang="en-US" b="1"/>
          </a:p>
          <a:p>
            <a:pPr algn="l">
              <a:lnSpc>
                <a:spcPct val="150000"/>
              </a:lnSpc>
              <a:buFont typeface="Arial" panose="020B0604020202020204" pitchFamily="34" charset="0"/>
              <a:buChar char="•"/>
            </a:pPr>
            <a:endParaRPr lang="en-US" b="1"/>
          </a:p>
          <a:p>
            <a:pPr algn="l">
              <a:buFont typeface="Arial" panose="020B0604020202020204" pitchFamily="34" charset="0"/>
              <a:buChar char="•"/>
            </a:pPr>
            <a:endParaRPr lang="en-US"/>
          </a:p>
        </p:txBody>
      </p:sp>
    </p:spTree>
    <p:extLst>
      <p:ext uri="{BB962C8B-B14F-4D97-AF65-F5344CB8AC3E}">
        <p14:creationId xmlns:p14="http://schemas.microsoft.com/office/powerpoint/2010/main" val="39961754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8F07E7-DDD6-CE8C-C04F-EF0CF3FF25E6}"/>
              </a:ext>
            </a:extLst>
          </p:cNvPr>
          <p:cNvSpPr>
            <a:spLocks noGrp="1"/>
          </p:cNvSpPr>
          <p:nvPr>
            <p:ph type="body" idx="1"/>
          </p:nvPr>
        </p:nvSpPr>
        <p:spPr/>
        <p:txBody>
          <a:bodyPr/>
          <a:lstStyle/>
          <a:p>
            <a:r>
              <a:rPr lang="en-US" sz="4800"/>
              <a:t>SMOTER</a:t>
            </a:r>
            <a:endParaRPr lang="en-US"/>
          </a:p>
        </p:txBody>
      </p:sp>
      <p:sp>
        <p:nvSpPr>
          <p:cNvPr id="3" name="Oval 2">
            <a:extLst>
              <a:ext uri="{FF2B5EF4-FFF2-40B4-BE49-F238E27FC236}">
                <a16:creationId xmlns:a16="http://schemas.microsoft.com/office/drawing/2014/main" id="{47BABAF8-C7EE-17F8-22CB-60DC5827AB63}"/>
              </a:ext>
            </a:extLst>
          </p:cNvPr>
          <p:cNvSpPr/>
          <p:nvPr/>
        </p:nvSpPr>
        <p:spPr>
          <a:xfrm>
            <a:off x="2146262" y="2018213"/>
            <a:ext cx="550258" cy="50979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70</a:t>
            </a:r>
          </a:p>
        </p:txBody>
      </p:sp>
      <p:sp>
        <p:nvSpPr>
          <p:cNvPr id="4" name="Oval 3">
            <a:extLst>
              <a:ext uri="{FF2B5EF4-FFF2-40B4-BE49-F238E27FC236}">
                <a16:creationId xmlns:a16="http://schemas.microsoft.com/office/drawing/2014/main" id="{F002DD39-9EFA-6F81-5B8F-05AB972820CD}"/>
              </a:ext>
            </a:extLst>
          </p:cNvPr>
          <p:cNvSpPr/>
          <p:nvPr/>
        </p:nvSpPr>
        <p:spPr>
          <a:xfrm>
            <a:off x="6471481" y="1532691"/>
            <a:ext cx="542166" cy="485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72</a:t>
            </a:r>
          </a:p>
        </p:txBody>
      </p:sp>
      <p:sp>
        <p:nvSpPr>
          <p:cNvPr id="11" name="TextBox 10">
            <a:extLst>
              <a:ext uri="{FF2B5EF4-FFF2-40B4-BE49-F238E27FC236}">
                <a16:creationId xmlns:a16="http://schemas.microsoft.com/office/drawing/2014/main" id="{C311BE6A-4E7F-158F-C005-5FC5A9FC0F47}"/>
              </a:ext>
            </a:extLst>
          </p:cNvPr>
          <p:cNvSpPr txBox="1"/>
          <p:nvPr/>
        </p:nvSpPr>
        <p:spPr>
          <a:xfrm>
            <a:off x="1648665" y="1367554"/>
            <a:ext cx="1521302" cy="347958"/>
          </a:xfrm>
          <a:prstGeom prst="rect">
            <a:avLst/>
          </a:prstGeom>
          <a:noFill/>
        </p:spPr>
        <p:txBody>
          <a:bodyPr wrap="square" rtlCol="0">
            <a:spAutoFit/>
          </a:bodyPr>
          <a:lstStyle/>
          <a:p>
            <a:endParaRPr lang="en-US"/>
          </a:p>
        </p:txBody>
      </p:sp>
      <p:sp>
        <p:nvSpPr>
          <p:cNvPr id="7" name="TextBox 6">
            <a:extLst>
              <a:ext uri="{FF2B5EF4-FFF2-40B4-BE49-F238E27FC236}">
                <a16:creationId xmlns:a16="http://schemas.microsoft.com/office/drawing/2014/main" id="{0294E50D-5F50-38BF-3892-4F7E44203CBC}"/>
              </a:ext>
            </a:extLst>
          </p:cNvPr>
          <p:cNvSpPr txBox="1"/>
          <p:nvPr/>
        </p:nvSpPr>
        <p:spPr>
          <a:xfrm>
            <a:off x="1609791" y="1453902"/>
            <a:ext cx="1721806" cy="523220"/>
          </a:xfrm>
          <a:prstGeom prst="rect">
            <a:avLst/>
          </a:prstGeom>
          <a:noFill/>
        </p:spPr>
        <p:txBody>
          <a:bodyPr wrap="square" rtlCol="0">
            <a:spAutoFit/>
          </a:bodyPr>
          <a:lstStyle/>
          <a:p>
            <a:pPr algn="ctr"/>
            <a:r>
              <a:rPr lang="en-US">
                <a:solidFill>
                  <a:schemeClr val="bg1"/>
                </a:solidFill>
                <a:latin typeface="Archivo" pitchFamily="2" charset="77"/>
                <a:cs typeface="Archivo" pitchFamily="2" charset="77"/>
              </a:rPr>
              <a:t>Randomly selected from the </a:t>
            </a:r>
            <a:r>
              <a:rPr lang="en-US" b="1">
                <a:solidFill>
                  <a:schemeClr val="bg1"/>
                </a:solidFill>
                <a:latin typeface="Archivo" pitchFamily="2" charset="77"/>
                <a:cs typeface="Archivo" pitchFamily="2" charset="77"/>
              </a:rPr>
              <a:t>rare</a:t>
            </a:r>
            <a:r>
              <a:rPr lang="en-US">
                <a:solidFill>
                  <a:schemeClr val="bg1"/>
                </a:solidFill>
                <a:latin typeface="Archivo" pitchFamily="2" charset="77"/>
                <a:cs typeface="Archivo" pitchFamily="2" charset="77"/>
              </a:rPr>
              <a:t> bin</a:t>
            </a:r>
          </a:p>
        </p:txBody>
      </p:sp>
      <p:cxnSp>
        <p:nvCxnSpPr>
          <p:cNvPr id="9" name="Straight Arrow Connector 8">
            <a:extLst>
              <a:ext uri="{FF2B5EF4-FFF2-40B4-BE49-F238E27FC236}">
                <a16:creationId xmlns:a16="http://schemas.microsoft.com/office/drawing/2014/main" id="{14B35235-0A93-5797-38E4-B8ED279D3EFA}"/>
              </a:ext>
            </a:extLst>
          </p:cNvPr>
          <p:cNvCxnSpPr/>
          <p:nvPr/>
        </p:nvCxnSpPr>
        <p:spPr>
          <a:xfrm flipV="1">
            <a:off x="3169967" y="1876508"/>
            <a:ext cx="3055905" cy="39756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EA28DE2-1D1E-440D-052C-6191D74B3716}"/>
              </a:ext>
            </a:extLst>
          </p:cNvPr>
          <p:cNvSpPr txBox="1"/>
          <p:nvPr/>
        </p:nvSpPr>
        <p:spPr>
          <a:xfrm>
            <a:off x="5798835" y="2115366"/>
            <a:ext cx="1887458" cy="523220"/>
          </a:xfrm>
          <a:prstGeom prst="rect">
            <a:avLst/>
          </a:prstGeom>
          <a:noFill/>
        </p:spPr>
        <p:txBody>
          <a:bodyPr wrap="square" rtlCol="0">
            <a:spAutoFit/>
          </a:bodyPr>
          <a:lstStyle/>
          <a:p>
            <a:pPr algn="ctr"/>
            <a:r>
              <a:rPr lang="en-US">
                <a:solidFill>
                  <a:schemeClr val="bg1"/>
                </a:solidFill>
                <a:latin typeface="Archivo" pitchFamily="2" charset="77"/>
                <a:cs typeface="Archivo" pitchFamily="2" charset="77"/>
              </a:rPr>
              <a:t>Randomly selected 9th nearest neighbor</a:t>
            </a:r>
          </a:p>
        </p:txBody>
      </p:sp>
      <p:sp>
        <p:nvSpPr>
          <p:cNvPr id="12" name="Oval 11">
            <a:extLst>
              <a:ext uri="{FF2B5EF4-FFF2-40B4-BE49-F238E27FC236}">
                <a16:creationId xmlns:a16="http://schemas.microsoft.com/office/drawing/2014/main" id="{AD76DB30-5442-EC4B-7680-99E6D3ACB82E}"/>
              </a:ext>
            </a:extLst>
          </p:cNvPr>
          <p:cNvSpPr/>
          <p:nvPr/>
        </p:nvSpPr>
        <p:spPr>
          <a:xfrm>
            <a:off x="4292150" y="1684669"/>
            <a:ext cx="811537" cy="81153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ysClr val="windowText" lastClr="000000"/>
                </a:solidFill>
              </a:rPr>
              <a:t>71</a:t>
            </a:r>
            <a:endParaRPr lang="en-US">
              <a:solidFill>
                <a:sysClr val="windowText" lastClr="000000"/>
              </a:solidFill>
            </a:endParaRPr>
          </a:p>
        </p:txBody>
      </p:sp>
      <p:sp>
        <p:nvSpPr>
          <p:cNvPr id="13" name="TextBox 12">
            <a:extLst>
              <a:ext uri="{FF2B5EF4-FFF2-40B4-BE49-F238E27FC236}">
                <a16:creationId xmlns:a16="http://schemas.microsoft.com/office/drawing/2014/main" id="{C7EDD259-9C7A-6665-588D-8F7F50B74B4D}"/>
              </a:ext>
            </a:extLst>
          </p:cNvPr>
          <p:cNvSpPr txBox="1"/>
          <p:nvPr/>
        </p:nvSpPr>
        <p:spPr>
          <a:xfrm>
            <a:off x="3607080" y="1105944"/>
            <a:ext cx="2168280" cy="523220"/>
          </a:xfrm>
          <a:prstGeom prst="rect">
            <a:avLst/>
          </a:prstGeom>
          <a:noFill/>
        </p:spPr>
        <p:txBody>
          <a:bodyPr wrap="square" rtlCol="0">
            <a:spAutoFit/>
          </a:bodyPr>
          <a:lstStyle/>
          <a:p>
            <a:pPr algn="ctr"/>
            <a:r>
              <a:rPr lang="en-US">
                <a:solidFill>
                  <a:schemeClr val="bg1"/>
                </a:solidFill>
                <a:latin typeface="Archivo" pitchFamily="2" charset="77"/>
                <a:cs typeface="Archivo" pitchFamily="2" charset="77"/>
              </a:rPr>
              <a:t>Weighted average data point is generated!</a:t>
            </a:r>
          </a:p>
        </p:txBody>
      </p:sp>
    </p:spTree>
    <p:extLst>
      <p:ext uri="{BB962C8B-B14F-4D97-AF65-F5344CB8AC3E}">
        <p14:creationId xmlns:p14="http://schemas.microsoft.com/office/powerpoint/2010/main" val="2498509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p:bldP spid="10" grpId="0"/>
      <p:bldP spid="12" grpId="0" animBg="1"/>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47BABAF8-C7EE-17F8-22CB-60DC5827AB63}"/>
              </a:ext>
            </a:extLst>
          </p:cNvPr>
          <p:cNvSpPr/>
          <p:nvPr/>
        </p:nvSpPr>
        <p:spPr>
          <a:xfrm>
            <a:off x="2027042" y="2961663"/>
            <a:ext cx="550258" cy="50979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70</a:t>
            </a:r>
          </a:p>
        </p:txBody>
      </p:sp>
      <p:sp>
        <p:nvSpPr>
          <p:cNvPr id="4" name="Oval 3">
            <a:extLst>
              <a:ext uri="{FF2B5EF4-FFF2-40B4-BE49-F238E27FC236}">
                <a16:creationId xmlns:a16="http://schemas.microsoft.com/office/drawing/2014/main" id="{F002DD39-9EFA-6F81-5B8F-05AB972820CD}"/>
              </a:ext>
            </a:extLst>
          </p:cNvPr>
          <p:cNvSpPr/>
          <p:nvPr/>
        </p:nvSpPr>
        <p:spPr>
          <a:xfrm>
            <a:off x="6352261" y="2476141"/>
            <a:ext cx="542166" cy="485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98</a:t>
            </a:r>
          </a:p>
        </p:txBody>
      </p:sp>
      <p:sp>
        <p:nvSpPr>
          <p:cNvPr id="7" name="TextBox 6">
            <a:extLst>
              <a:ext uri="{FF2B5EF4-FFF2-40B4-BE49-F238E27FC236}">
                <a16:creationId xmlns:a16="http://schemas.microsoft.com/office/drawing/2014/main" id="{0294E50D-5F50-38BF-3892-4F7E44203CBC}"/>
              </a:ext>
            </a:extLst>
          </p:cNvPr>
          <p:cNvSpPr txBox="1"/>
          <p:nvPr/>
        </p:nvSpPr>
        <p:spPr>
          <a:xfrm>
            <a:off x="1441268" y="3526377"/>
            <a:ext cx="1721806" cy="523220"/>
          </a:xfrm>
          <a:prstGeom prst="rect">
            <a:avLst/>
          </a:prstGeom>
          <a:noFill/>
        </p:spPr>
        <p:txBody>
          <a:bodyPr wrap="square" rtlCol="0">
            <a:spAutoFit/>
          </a:bodyPr>
          <a:lstStyle/>
          <a:p>
            <a:pPr algn="ctr"/>
            <a:r>
              <a:rPr lang="en-US">
                <a:solidFill>
                  <a:schemeClr val="bg1"/>
                </a:solidFill>
                <a:latin typeface="Archivo" pitchFamily="2" charset="77"/>
                <a:cs typeface="Archivo" pitchFamily="2" charset="77"/>
              </a:rPr>
              <a:t>Randomly selected Finnish jazz song</a:t>
            </a:r>
          </a:p>
        </p:txBody>
      </p:sp>
      <p:cxnSp>
        <p:nvCxnSpPr>
          <p:cNvPr id="9" name="Straight Arrow Connector 8">
            <a:extLst>
              <a:ext uri="{FF2B5EF4-FFF2-40B4-BE49-F238E27FC236}">
                <a16:creationId xmlns:a16="http://schemas.microsoft.com/office/drawing/2014/main" id="{14B35235-0A93-5797-38E4-B8ED279D3EFA}"/>
              </a:ext>
            </a:extLst>
          </p:cNvPr>
          <p:cNvCxnSpPr/>
          <p:nvPr/>
        </p:nvCxnSpPr>
        <p:spPr>
          <a:xfrm flipV="1">
            <a:off x="3050747" y="2819958"/>
            <a:ext cx="3055905" cy="39756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EA28DE2-1D1E-440D-052C-6191D74B3716}"/>
              </a:ext>
            </a:extLst>
          </p:cNvPr>
          <p:cNvSpPr txBox="1"/>
          <p:nvPr/>
        </p:nvSpPr>
        <p:spPr>
          <a:xfrm>
            <a:off x="5639264" y="3066980"/>
            <a:ext cx="2022667" cy="523220"/>
          </a:xfrm>
          <a:prstGeom prst="rect">
            <a:avLst/>
          </a:prstGeom>
          <a:noFill/>
        </p:spPr>
        <p:txBody>
          <a:bodyPr wrap="square" rtlCol="0">
            <a:spAutoFit/>
          </a:bodyPr>
          <a:lstStyle/>
          <a:p>
            <a:pPr algn="ctr"/>
            <a:r>
              <a:rPr lang="en-US">
                <a:solidFill>
                  <a:schemeClr val="bg1"/>
                </a:solidFill>
                <a:latin typeface="Archivo" pitchFamily="2" charset="77"/>
                <a:cs typeface="Archivo" pitchFamily="2" charset="77"/>
              </a:rPr>
              <a:t>Randomly selected Justin Bieber pop song</a:t>
            </a:r>
          </a:p>
        </p:txBody>
      </p:sp>
      <p:sp>
        <p:nvSpPr>
          <p:cNvPr id="12" name="Oval 11">
            <a:extLst>
              <a:ext uri="{FF2B5EF4-FFF2-40B4-BE49-F238E27FC236}">
                <a16:creationId xmlns:a16="http://schemas.microsoft.com/office/drawing/2014/main" id="{AD76DB30-5442-EC4B-7680-99E6D3ACB82E}"/>
              </a:ext>
            </a:extLst>
          </p:cNvPr>
          <p:cNvSpPr/>
          <p:nvPr/>
        </p:nvSpPr>
        <p:spPr>
          <a:xfrm>
            <a:off x="4172930" y="2628119"/>
            <a:ext cx="811537" cy="81153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ysClr val="windowText" lastClr="000000"/>
                </a:solidFill>
              </a:rPr>
              <a:t>84</a:t>
            </a:r>
            <a:endParaRPr lang="en-US">
              <a:solidFill>
                <a:sysClr val="windowText" lastClr="000000"/>
              </a:solidFill>
            </a:endParaRPr>
          </a:p>
        </p:txBody>
      </p:sp>
      <p:sp>
        <p:nvSpPr>
          <p:cNvPr id="5" name="TextBox 4">
            <a:extLst>
              <a:ext uri="{FF2B5EF4-FFF2-40B4-BE49-F238E27FC236}">
                <a16:creationId xmlns:a16="http://schemas.microsoft.com/office/drawing/2014/main" id="{4AAA21B9-F783-2FB1-25FB-14D58EC35097}"/>
              </a:ext>
            </a:extLst>
          </p:cNvPr>
          <p:cNvSpPr txBox="1"/>
          <p:nvPr/>
        </p:nvSpPr>
        <p:spPr>
          <a:xfrm>
            <a:off x="1494844" y="909237"/>
            <a:ext cx="6154309" cy="707886"/>
          </a:xfrm>
          <a:prstGeom prst="rect">
            <a:avLst/>
          </a:prstGeom>
          <a:noFill/>
        </p:spPr>
        <p:txBody>
          <a:bodyPr wrap="square" rtlCol="0">
            <a:spAutoFit/>
          </a:bodyPr>
          <a:lstStyle/>
          <a:p>
            <a:pPr algn="ctr"/>
            <a:r>
              <a:rPr lang="en-US" sz="2000">
                <a:solidFill>
                  <a:schemeClr val="bg1"/>
                </a:solidFill>
                <a:latin typeface="Archivo" pitchFamily="2" charset="77"/>
                <a:cs typeface="Archivo" pitchFamily="2" charset="77"/>
              </a:rPr>
              <a:t>With SMOTER, the bigger the distance between the neighboring data points, the</a:t>
            </a:r>
            <a:r>
              <a:rPr lang="en-US" sz="2000" b="1">
                <a:solidFill>
                  <a:schemeClr val="bg1"/>
                </a:solidFill>
                <a:latin typeface="Archivo" pitchFamily="2" charset="77"/>
                <a:cs typeface="Archivo" pitchFamily="2" charset="77"/>
              </a:rPr>
              <a:t> </a:t>
            </a:r>
            <a:r>
              <a:rPr lang="en-US" sz="2000" b="1" u="sng">
                <a:solidFill>
                  <a:schemeClr val="bg1"/>
                </a:solidFill>
                <a:latin typeface="Archivo" pitchFamily="2" charset="77"/>
                <a:cs typeface="Archivo" pitchFamily="2" charset="77"/>
              </a:rPr>
              <a:t>more inaccurate </a:t>
            </a:r>
            <a:r>
              <a:rPr lang="en-US" sz="2000">
                <a:solidFill>
                  <a:schemeClr val="bg1"/>
                </a:solidFill>
                <a:latin typeface="Archivo" pitchFamily="2" charset="77"/>
                <a:cs typeface="Archivo" pitchFamily="2" charset="77"/>
              </a:rPr>
              <a:t>it is</a:t>
            </a:r>
          </a:p>
        </p:txBody>
      </p:sp>
      <p:sp>
        <p:nvSpPr>
          <p:cNvPr id="15" name="TextBox 14">
            <a:extLst>
              <a:ext uri="{FF2B5EF4-FFF2-40B4-BE49-F238E27FC236}">
                <a16:creationId xmlns:a16="http://schemas.microsoft.com/office/drawing/2014/main" id="{677DB226-B530-6572-8085-9E9F6CD6AEEC}"/>
              </a:ext>
            </a:extLst>
          </p:cNvPr>
          <p:cNvSpPr txBox="1"/>
          <p:nvPr/>
        </p:nvSpPr>
        <p:spPr>
          <a:xfrm>
            <a:off x="3373458" y="1992161"/>
            <a:ext cx="2397079" cy="523220"/>
          </a:xfrm>
          <a:prstGeom prst="rect">
            <a:avLst/>
          </a:prstGeom>
          <a:noFill/>
        </p:spPr>
        <p:txBody>
          <a:bodyPr wrap="square" rtlCol="0">
            <a:spAutoFit/>
          </a:bodyPr>
          <a:lstStyle/>
          <a:p>
            <a:pPr algn="ctr"/>
            <a:r>
              <a:rPr lang="en-US" i="1">
                <a:solidFill>
                  <a:schemeClr val="bg1"/>
                </a:solidFill>
                <a:latin typeface="Archivo" pitchFamily="2" charset="77"/>
                <a:cs typeface="Archivo" pitchFamily="2" charset="77"/>
              </a:rPr>
              <a:t>A combination of Finnish jazz and Bieber pop???</a:t>
            </a:r>
          </a:p>
        </p:txBody>
      </p:sp>
    </p:spTree>
    <p:extLst>
      <p:ext uri="{BB962C8B-B14F-4D97-AF65-F5344CB8AC3E}">
        <p14:creationId xmlns:p14="http://schemas.microsoft.com/office/powerpoint/2010/main" val="561557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p:bldP spid="10" grpId="0"/>
      <p:bldP spid="12" grpId="0" animBg="1"/>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8F07E7-DDD6-CE8C-C04F-EF0CF3FF25E6}"/>
              </a:ext>
            </a:extLst>
          </p:cNvPr>
          <p:cNvSpPr>
            <a:spLocks noGrp="1"/>
          </p:cNvSpPr>
          <p:nvPr>
            <p:ph type="body" idx="1"/>
          </p:nvPr>
        </p:nvSpPr>
        <p:spPr/>
        <p:txBody>
          <a:bodyPr/>
          <a:lstStyle/>
          <a:p>
            <a:r>
              <a:rPr lang="en-US" sz="3600"/>
              <a:t>Gaussian Noise</a:t>
            </a:r>
            <a:endParaRPr lang="en-US" sz="2000"/>
          </a:p>
        </p:txBody>
      </p:sp>
      <p:sp>
        <p:nvSpPr>
          <p:cNvPr id="3" name="Oval 2">
            <a:extLst>
              <a:ext uri="{FF2B5EF4-FFF2-40B4-BE49-F238E27FC236}">
                <a16:creationId xmlns:a16="http://schemas.microsoft.com/office/drawing/2014/main" id="{47BABAF8-C7EE-17F8-22CB-60DC5827AB63}"/>
              </a:ext>
            </a:extLst>
          </p:cNvPr>
          <p:cNvSpPr/>
          <p:nvPr/>
        </p:nvSpPr>
        <p:spPr>
          <a:xfrm>
            <a:off x="1732014" y="2042067"/>
            <a:ext cx="550258" cy="50979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70</a:t>
            </a:r>
          </a:p>
        </p:txBody>
      </p:sp>
      <p:sp>
        <p:nvSpPr>
          <p:cNvPr id="7" name="TextBox 6">
            <a:extLst>
              <a:ext uri="{FF2B5EF4-FFF2-40B4-BE49-F238E27FC236}">
                <a16:creationId xmlns:a16="http://schemas.microsoft.com/office/drawing/2014/main" id="{0294E50D-5F50-38BF-3892-4F7E44203CBC}"/>
              </a:ext>
            </a:extLst>
          </p:cNvPr>
          <p:cNvSpPr txBox="1"/>
          <p:nvPr/>
        </p:nvSpPr>
        <p:spPr>
          <a:xfrm>
            <a:off x="1195543" y="1477756"/>
            <a:ext cx="1721806" cy="523220"/>
          </a:xfrm>
          <a:prstGeom prst="rect">
            <a:avLst/>
          </a:prstGeom>
          <a:noFill/>
        </p:spPr>
        <p:txBody>
          <a:bodyPr wrap="square" rtlCol="0">
            <a:spAutoFit/>
          </a:bodyPr>
          <a:lstStyle/>
          <a:p>
            <a:pPr algn="ctr"/>
            <a:r>
              <a:rPr lang="en-US">
                <a:solidFill>
                  <a:schemeClr val="bg1"/>
                </a:solidFill>
                <a:latin typeface="Archivo" pitchFamily="2" charset="77"/>
                <a:cs typeface="Archivo" pitchFamily="2" charset="77"/>
              </a:rPr>
              <a:t>Randomly selected from the </a:t>
            </a:r>
            <a:r>
              <a:rPr lang="en-US" b="1">
                <a:solidFill>
                  <a:schemeClr val="bg1"/>
                </a:solidFill>
                <a:latin typeface="Archivo" pitchFamily="2" charset="77"/>
                <a:cs typeface="Archivo" pitchFamily="2" charset="77"/>
              </a:rPr>
              <a:t>rare</a:t>
            </a:r>
            <a:r>
              <a:rPr lang="en-US">
                <a:solidFill>
                  <a:schemeClr val="bg1"/>
                </a:solidFill>
                <a:latin typeface="Archivo" pitchFamily="2" charset="77"/>
                <a:cs typeface="Archivo" pitchFamily="2" charset="77"/>
              </a:rPr>
              <a:t> bin</a:t>
            </a:r>
          </a:p>
        </p:txBody>
      </p:sp>
      <p:cxnSp>
        <p:nvCxnSpPr>
          <p:cNvPr id="9" name="Straight Arrow Connector 8">
            <a:extLst>
              <a:ext uri="{FF2B5EF4-FFF2-40B4-BE49-F238E27FC236}">
                <a16:creationId xmlns:a16="http://schemas.microsoft.com/office/drawing/2014/main" id="{14B35235-0A93-5797-38E4-B8ED279D3EFA}"/>
              </a:ext>
            </a:extLst>
          </p:cNvPr>
          <p:cNvCxnSpPr>
            <a:cxnSpLocks/>
          </p:cNvCxnSpPr>
          <p:nvPr/>
        </p:nvCxnSpPr>
        <p:spPr>
          <a:xfrm flipV="1">
            <a:off x="2526244" y="2216756"/>
            <a:ext cx="736987" cy="9588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53AC13C3-D2F7-41C8-A448-6BAF3497EA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7203" y="1675079"/>
            <a:ext cx="2129494" cy="108335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8021597-A314-00F9-6DA6-C1A9E5059C40}"/>
              </a:ext>
            </a:extLst>
          </p:cNvPr>
          <p:cNvSpPr txBox="1"/>
          <p:nvPr/>
        </p:nvSpPr>
        <p:spPr>
          <a:xfrm>
            <a:off x="3180478" y="1036105"/>
            <a:ext cx="2782943" cy="523220"/>
          </a:xfrm>
          <a:prstGeom prst="rect">
            <a:avLst/>
          </a:prstGeom>
          <a:noFill/>
        </p:spPr>
        <p:txBody>
          <a:bodyPr wrap="square" rtlCol="0">
            <a:spAutoFit/>
          </a:bodyPr>
          <a:lstStyle/>
          <a:p>
            <a:pPr algn="ctr"/>
            <a:r>
              <a:rPr lang="en-US">
                <a:solidFill>
                  <a:schemeClr val="bg1"/>
                </a:solidFill>
                <a:latin typeface="Archivo" pitchFamily="2" charset="77"/>
                <a:cs typeface="Archivo" pitchFamily="2" charset="77"/>
              </a:rPr>
              <a:t>Create normal distribution of the data and select random values</a:t>
            </a:r>
          </a:p>
        </p:txBody>
      </p:sp>
      <p:cxnSp>
        <p:nvCxnSpPr>
          <p:cNvPr id="8" name="Straight Arrow Connector 7">
            <a:extLst>
              <a:ext uri="{FF2B5EF4-FFF2-40B4-BE49-F238E27FC236}">
                <a16:creationId xmlns:a16="http://schemas.microsoft.com/office/drawing/2014/main" id="{80A5DEFC-FB83-6DF1-E526-2965C69AC7B5}"/>
              </a:ext>
            </a:extLst>
          </p:cNvPr>
          <p:cNvCxnSpPr>
            <a:cxnSpLocks/>
          </p:cNvCxnSpPr>
          <p:nvPr/>
        </p:nvCxnSpPr>
        <p:spPr>
          <a:xfrm>
            <a:off x="5858057" y="2114475"/>
            <a:ext cx="724843" cy="102281"/>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71336968-AAAE-0A36-4E85-E2A7D219E801}"/>
              </a:ext>
            </a:extLst>
          </p:cNvPr>
          <p:cNvSpPr/>
          <p:nvPr/>
        </p:nvSpPr>
        <p:spPr>
          <a:xfrm>
            <a:off x="6804260" y="1768335"/>
            <a:ext cx="868749" cy="86874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ysClr val="windowText" lastClr="000000"/>
                </a:solidFill>
              </a:rPr>
              <a:t>72</a:t>
            </a:r>
            <a:endParaRPr lang="en-US">
              <a:solidFill>
                <a:sysClr val="windowText" lastClr="000000"/>
              </a:solidFill>
            </a:endParaRPr>
          </a:p>
        </p:txBody>
      </p:sp>
      <p:sp>
        <p:nvSpPr>
          <p:cNvPr id="17" name="TextBox 16">
            <a:extLst>
              <a:ext uri="{FF2B5EF4-FFF2-40B4-BE49-F238E27FC236}">
                <a16:creationId xmlns:a16="http://schemas.microsoft.com/office/drawing/2014/main" id="{9D28263D-A299-9BCF-287F-259EE0B7BA1C}"/>
              </a:ext>
            </a:extLst>
          </p:cNvPr>
          <p:cNvSpPr txBox="1"/>
          <p:nvPr/>
        </p:nvSpPr>
        <p:spPr>
          <a:xfrm>
            <a:off x="6260234" y="1216146"/>
            <a:ext cx="1956799" cy="523220"/>
          </a:xfrm>
          <a:prstGeom prst="rect">
            <a:avLst/>
          </a:prstGeom>
          <a:noFill/>
        </p:spPr>
        <p:txBody>
          <a:bodyPr wrap="square" rtlCol="0">
            <a:spAutoFit/>
          </a:bodyPr>
          <a:lstStyle/>
          <a:p>
            <a:pPr algn="ctr"/>
            <a:r>
              <a:rPr lang="en-US">
                <a:solidFill>
                  <a:schemeClr val="bg1"/>
                </a:solidFill>
                <a:latin typeface="Archivo" pitchFamily="2" charset="77"/>
                <a:cs typeface="Archivo" pitchFamily="2" charset="77"/>
              </a:rPr>
              <a:t>New data point is generated!</a:t>
            </a:r>
          </a:p>
        </p:txBody>
      </p:sp>
      <p:sp>
        <p:nvSpPr>
          <p:cNvPr id="18" name="TextBox 17">
            <a:extLst>
              <a:ext uri="{FF2B5EF4-FFF2-40B4-BE49-F238E27FC236}">
                <a16:creationId xmlns:a16="http://schemas.microsoft.com/office/drawing/2014/main" id="{DD54562F-8BEB-8394-6FE2-6E606EFE270A}"/>
              </a:ext>
            </a:extLst>
          </p:cNvPr>
          <p:cNvSpPr txBox="1"/>
          <p:nvPr/>
        </p:nvSpPr>
        <p:spPr>
          <a:xfrm>
            <a:off x="6220478" y="2655511"/>
            <a:ext cx="2129494" cy="430887"/>
          </a:xfrm>
          <a:prstGeom prst="rect">
            <a:avLst/>
          </a:prstGeom>
          <a:noFill/>
        </p:spPr>
        <p:txBody>
          <a:bodyPr wrap="square" rtlCol="0">
            <a:spAutoFit/>
          </a:bodyPr>
          <a:lstStyle/>
          <a:p>
            <a:pPr algn="ctr"/>
            <a:r>
              <a:rPr lang="en-US" sz="1050">
                <a:solidFill>
                  <a:schemeClr val="bg1"/>
                </a:solidFill>
                <a:latin typeface="Archivo" pitchFamily="2" charset="77"/>
                <a:cs typeface="Archivo" pitchFamily="2" charset="77"/>
              </a:rPr>
              <a:t>will always be close to the initial data point</a:t>
            </a:r>
          </a:p>
        </p:txBody>
      </p:sp>
    </p:spTree>
    <p:extLst>
      <p:ext uri="{BB962C8B-B14F-4D97-AF65-F5344CB8AC3E}">
        <p14:creationId xmlns:p14="http://schemas.microsoft.com/office/powerpoint/2010/main" val="667686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6" grpId="0"/>
      <p:bldP spid="16" grpId="0" animBg="1"/>
      <p:bldP spid="17" grpId="0"/>
      <p:bldP spid="1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1813-A4C3-DD99-230E-8930D8B0FB6B}"/>
              </a:ext>
            </a:extLst>
          </p:cNvPr>
          <p:cNvSpPr>
            <a:spLocks noGrp="1"/>
          </p:cNvSpPr>
          <p:nvPr>
            <p:ph type="title"/>
          </p:nvPr>
        </p:nvSpPr>
        <p:spPr/>
        <p:txBody>
          <a:bodyPr/>
          <a:lstStyle/>
          <a:p>
            <a:r>
              <a:rPr lang="en-US"/>
              <a:t>How do we partition </a:t>
            </a:r>
            <a:r>
              <a:rPr lang="en-US" i="1"/>
              <a:t>‘Track Popularity’</a:t>
            </a:r>
          </a:p>
        </p:txBody>
      </p:sp>
      <p:pic>
        <p:nvPicPr>
          <p:cNvPr id="4" name="Picture 3">
            <a:extLst>
              <a:ext uri="{FF2B5EF4-FFF2-40B4-BE49-F238E27FC236}">
                <a16:creationId xmlns:a16="http://schemas.microsoft.com/office/drawing/2014/main" id="{B46246B2-D23A-1ED9-111E-D3F0A85F9B43}"/>
              </a:ext>
            </a:extLst>
          </p:cNvPr>
          <p:cNvPicPr>
            <a:picLocks noChangeAspect="1"/>
          </p:cNvPicPr>
          <p:nvPr/>
        </p:nvPicPr>
        <p:blipFill>
          <a:blip r:embed="rId3"/>
          <a:stretch>
            <a:fillRect/>
          </a:stretch>
        </p:blipFill>
        <p:spPr>
          <a:xfrm>
            <a:off x="720000" y="2266950"/>
            <a:ext cx="7772400" cy="2072640"/>
          </a:xfrm>
          <a:prstGeom prst="rect">
            <a:avLst/>
          </a:prstGeom>
        </p:spPr>
      </p:pic>
      <p:cxnSp>
        <p:nvCxnSpPr>
          <p:cNvPr id="6" name="Straight Connector 5">
            <a:extLst>
              <a:ext uri="{FF2B5EF4-FFF2-40B4-BE49-F238E27FC236}">
                <a16:creationId xmlns:a16="http://schemas.microsoft.com/office/drawing/2014/main" id="{640E4D7A-708E-922B-AEDA-4B7EAE72092E}"/>
              </a:ext>
            </a:extLst>
          </p:cNvPr>
          <p:cNvCxnSpPr>
            <a:cxnSpLocks/>
          </p:cNvCxnSpPr>
          <p:nvPr/>
        </p:nvCxnSpPr>
        <p:spPr>
          <a:xfrm flipV="1">
            <a:off x="3328416" y="1933956"/>
            <a:ext cx="0" cy="2405634"/>
          </a:xfrm>
          <a:prstGeom prst="line">
            <a:avLst/>
          </a:prstGeom>
          <a:ln w="38100">
            <a:solidFill>
              <a:schemeClr val="bg1">
                <a:lumMod val="50000"/>
              </a:schemeClr>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7434EB8C-F116-CE7F-9B22-987F1AB7AF3A}"/>
              </a:ext>
            </a:extLst>
          </p:cNvPr>
          <p:cNvCxnSpPr>
            <a:cxnSpLocks/>
          </p:cNvCxnSpPr>
          <p:nvPr/>
        </p:nvCxnSpPr>
        <p:spPr>
          <a:xfrm flipV="1">
            <a:off x="4788408" y="1933956"/>
            <a:ext cx="0" cy="2405634"/>
          </a:xfrm>
          <a:prstGeom prst="line">
            <a:avLst/>
          </a:prstGeom>
          <a:ln w="38100">
            <a:solidFill>
              <a:schemeClr val="bg1">
                <a:lumMod val="50000"/>
              </a:schemeClr>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F6F5C904-E268-E1EC-6428-895BA5EC5582}"/>
              </a:ext>
            </a:extLst>
          </p:cNvPr>
          <p:cNvCxnSpPr>
            <a:cxnSpLocks/>
          </p:cNvCxnSpPr>
          <p:nvPr/>
        </p:nvCxnSpPr>
        <p:spPr>
          <a:xfrm flipV="1">
            <a:off x="6260592" y="1933956"/>
            <a:ext cx="0" cy="2405634"/>
          </a:xfrm>
          <a:prstGeom prst="line">
            <a:avLst/>
          </a:prstGeom>
          <a:ln w="38100">
            <a:solidFill>
              <a:schemeClr val="bg1">
                <a:lumMod val="50000"/>
              </a:schemeClr>
            </a:solidFill>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422926BD-16B2-31C8-EDDD-A466D1418B4B}"/>
              </a:ext>
            </a:extLst>
          </p:cNvPr>
          <p:cNvSpPr txBox="1"/>
          <p:nvPr/>
        </p:nvSpPr>
        <p:spPr>
          <a:xfrm>
            <a:off x="2455321" y="1576414"/>
            <a:ext cx="1721806" cy="307777"/>
          </a:xfrm>
          <a:prstGeom prst="rect">
            <a:avLst/>
          </a:prstGeom>
          <a:noFill/>
        </p:spPr>
        <p:txBody>
          <a:bodyPr wrap="square" rtlCol="0">
            <a:spAutoFit/>
          </a:bodyPr>
          <a:lstStyle/>
          <a:p>
            <a:pPr algn="ctr"/>
            <a:r>
              <a:rPr lang="en-US">
                <a:solidFill>
                  <a:schemeClr val="bg1"/>
                </a:solidFill>
                <a:latin typeface="Archivo" pitchFamily="2" charset="77"/>
                <a:cs typeface="Archivo" pitchFamily="2" charset="77"/>
              </a:rPr>
              <a:t>Here?</a:t>
            </a:r>
          </a:p>
        </p:txBody>
      </p:sp>
      <p:sp>
        <p:nvSpPr>
          <p:cNvPr id="11" name="TextBox 10">
            <a:extLst>
              <a:ext uri="{FF2B5EF4-FFF2-40B4-BE49-F238E27FC236}">
                <a16:creationId xmlns:a16="http://schemas.microsoft.com/office/drawing/2014/main" id="{63DA4FAE-C8EE-AA37-BB61-399277318216}"/>
              </a:ext>
            </a:extLst>
          </p:cNvPr>
          <p:cNvSpPr txBox="1"/>
          <p:nvPr/>
        </p:nvSpPr>
        <p:spPr>
          <a:xfrm>
            <a:off x="3927505" y="1613571"/>
            <a:ext cx="1721806" cy="307777"/>
          </a:xfrm>
          <a:prstGeom prst="rect">
            <a:avLst/>
          </a:prstGeom>
          <a:noFill/>
        </p:spPr>
        <p:txBody>
          <a:bodyPr wrap="square" rtlCol="0">
            <a:spAutoFit/>
          </a:bodyPr>
          <a:lstStyle/>
          <a:p>
            <a:pPr algn="ctr"/>
            <a:r>
              <a:rPr lang="en-US">
                <a:solidFill>
                  <a:schemeClr val="bg1"/>
                </a:solidFill>
                <a:latin typeface="Archivo" pitchFamily="2" charset="77"/>
                <a:cs typeface="Archivo" pitchFamily="2" charset="77"/>
              </a:rPr>
              <a:t>Or here?</a:t>
            </a:r>
          </a:p>
        </p:txBody>
      </p:sp>
      <p:sp>
        <p:nvSpPr>
          <p:cNvPr id="12" name="TextBox 11">
            <a:extLst>
              <a:ext uri="{FF2B5EF4-FFF2-40B4-BE49-F238E27FC236}">
                <a16:creationId xmlns:a16="http://schemas.microsoft.com/office/drawing/2014/main" id="{41F6B0B8-4D30-221A-CF92-F1C5CC4F4032}"/>
              </a:ext>
            </a:extLst>
          </p:cNvPr>
          <p:cNvSpPr txBox="1"/>
          <p:nvPr/>
        </p:nvSpPr>
        <p:spPr>
          <a:xfrm>
            <a:off x="5399689" y="1578437"/>
            <a:ext cx="1721806" cy="307777"/>
          </a:xfrm>
          <a:prstGeom prst="rect">
            <a:avLst/>
          </a:prstGeom>
          <a:noFill/>
        </p:spPr>
        <p:txBody>
          <a:bodyPr wrap="square" rtlCol="0">
            <a:spAutoFit/>
          </a:bodyPr>
          <a:lstStyle/>
          <a:p>
            <a:pPr algn="ctr"/>
            <a:r>
              <a:rPr lang="en-US">
                <a:solidFill>
                  <a:schemeClr val="bg1"/>
                </a:solidFill>
                <a:latin typeface="Archivo" pitchFamily="2" charset="77"/>
                <a:cs typeface="Archivo" pitchFamily="2" charset="77"/>
              </a:rPr>
              <a:t>Or even here???</a:t>
            </a:r>
          </a:p>
        </p:txBody>
      </p:sp>
    </p:spTree>
    <p:extLst>
      <p:ext uri="{BB962C8B-B14F-4D97-AF65-F5344CB8AC3E}">
        <p14:creationId xmlns:p14="http://schemas.microsoft.com/office/powerpoint/2010/main" val="38202371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0AE57-F17F-4004-C694-1B1DD1A30E8D}"/>
              </a:ext>
            </a:extLst>
          </p:cNvPr>
          <p:cNvSpPr>
            <a:spLocks noGrp="1"/>
          </p:cNvSpPr>
          <p:nvPr>
            <p:ph type="title"/>
          </p:nvPr>
        </p:nvSpPr>
        <p:spPr>
          <a:xfrm>
            <a:off x="5141888" y="1594725"/>
            <a:ext cx="3029100" cy="536700"/>
          </a:xfrm>
          <a:gradFill>
            <a:lin ang="10800000" scaled="0"/>
          </a:gradFill>
        </p:spPr>
        <p:txBody>
          <a:bodyPr/>
          <a:lstStyle/>
          <a:p>
            <a:pPr algn="ctr"/>
            <a:r>
              <a:rPr lang="en-US" err="1"/>
              <a:t>GridSearchCV</a:t>
            </a:r>
            <a:endParaRPr lang="en-US"/>
          </a:p>
        </p:txBody>
      </p:sp>
      <p:pic>
        <p:nvPicPr>
          <p:cNvPr id="4" name="Picture 3">
            <a:extLst>
              <a:ext uri="{FF2B5EF4-FFF2-40B4-BE49-F238E27FC236}">
                <a16:creationId xmlns:a16="http://schemas.microsoft.com/office/drawing/2014/main" id="{15643434-C7AC-4BC3-0344-B53252895BB7}"/>
              </a:ext>
            </a:extLst>
          </p:cNvPr>
          <p:cNvPicPr>
            <a:picLocks noChangeAspect="1"/>
          </p:cNvPicPr>
          <p:nvPr/>
        </p:nvPicPr>
        <p:blipFill>
          <a:blip r:embed="rId3"/>
          <a:stretch>
            <a:fillRect/>
          </a:stretch>
        </p:blipFill>
        <p:spPr>
          <a:xfrm>
            <a:off x="744577" y="1136631"/>
            <a:ext cx="4010303" cy="2870237"/>
          </a:xfrm>
          <a:prstGeom prst="rect">
            <a:avLst/>
          </a:prstGeom>
        </p:spPr>
      </p:pic>
      <p:sp>
        <p:nvSpPr>
          <p:cNvPr id="5" name="TextBox 4">
            <a:extLst>
              <a:ext uri="{FF2B5EF4-FFF2-40B4-BE49-F238E27FC236}">
                <a16:creationId xmlns:a16="http://schemas.microsoft.com/office/drawing/2014/main" id="{552C44F1-0F4B-E89F-56C9-214973566EEC}"/>
              </a:ext>
            </a:extLst>
          </p:cNvPr>
          <p:cNvSpPr txBox="1"/>
          <p:nvPr/>
        </p:nvSpPr>
        <p:spPr>
          <a:xfrm>
            <a:off x="5141888" y="2221764"/>
            <a:ext cx="3096856" cy="1785104"/>
          </a:xfrm>
          <a:prstGeom prst="rect">
            <a:avLst/>
          </a:prstGeom>
          <a:noFill/>
        </p:spPr>
        <p:txBody>
          <a:bodyPr wrap="square" rtlCol="0">
            <a:spAutoFit/>
          </a:bodyPr>
          <a:lstStyle/>
          <a:p>
            <a:r>
              <a:rPr lang="en-US" sz="1800" b="1">
                <a:solidFill>
                  <a:schemeClr val="bg1"/>
                </a:solidFill>
                <a:latin typeface="Archivo" pitchFamily="2" charset="77"/>
                <a:cs typeface="Archivo" pitchFamily="2" charset="77"/>
              </a:rPr>
              <a:t>Hyperparameter-tuning technique using sci-kit learn</a:t>
            </a:r>
          </a:p>
          <a:p>
            <a:endParaRPr lang="en-US">
              <a:solidFill>
                <a:schemeClr val="bg1"/>
              </a:solidFill>
              <a:latin typeface="Archivo" pitchFamily="2" charset="77"/>
              <a:cs typeface="Archivo" pitchFamily="2" charset="77"/>
            </a:endParaRPr>
          </a:p>
          <a:p>
            <a:r>
              <a:rPr lang="en-US">
                <a:solidFill>
                  <a:schemeClr val="bg1"/>
                </a:solidFill>
                <a:latin typeface="Archivo" pitchFamily="2" charset="77"/>
                <a:cs typeface="Archivo" pitchFamily="2" charset="77"/>
              </a:rPr>
              <a:t>Basically, trial and error values between 0.7 and 0.95 until we get the model with the lowest MSE</a:t>
            </a:r>
          </a:p>
        </p:txBody>
      </p:sp>
    </p:spTree>
    <p:extLst>
      <p:ext uri="{BB962C8B-B14F-4D97-AF65-F5344CB8AC3E}">
        <p14:creationId xmlns:p14="http://schemas.microsoft.com/office/powerpoint/2010/main" val="16970843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0BE87-1770-1DCA-7C9F-605E5406026E}"/>
              </a:ext>
            </a:extLst>
          </p:cNvPr>
          <p:cNvSpPr>
            <a:spLocks noGrp="1"/>
          </p:cNvSpPr>
          <p:nvPr>
            <p:ph type="title"/>
          </p:nvPr>
        </p:nvSpPr>
        <p:spPr/>
        <p:txBody>
          <a:bodyPr/>
          <a:lstStyle/>
          <a:p>
            <a:r>
              <a:rPr lang="en-US"/>
              <a:t>Dataset Sampled with SMOGN</a:t>
            </a:r>
          </a:p>
        </p:txBody>
      </p:sp>
      <p:pic>
        <p:nvPicPr>
          <p:cNvPr id="4" name="Picture 3">
            <a:extLst>
              <a:ext uri="{FF2B5EF4-FFF2-40B4-BE49-F238E27FC236}">
                <a16:creationId xmlns:a16="http://schemas.microsoft.com/office/drawing/2014/main" id="{D78561D4-CFA7-00B7-61FC-717E88EAA0D4}"/>
              </a:ext>
            </a:extLst>
          </p:cNvPr>
          <p:cNvPicPr>
            <a:picLocks noChangeAspect="1"/>
          </p:cNvPicPr>
          <p:nvPr/>
        </p:nvPicPr>
        <p:blipFill>
          <a:blip r:embed="rId3"/>
          <a:stretch>
            <a:fillRect/>
          </a:stretch>
        </p:blipFill>
        <p:spPr>
          <a:xfrm>
            <a:off x="2604135" y="1420061"/>
            <a:ext cx="4162425" cy="3079054"/>
          </a:xfrm>
          <a:prstGeom prst="rect">
            <a:avLst/>
          </a:prstGeom>
        </p:spPr>
      </p:pic>
      <p:cxnSp>
        <p:nvCxnSpPr>
          <p:cNvPr id="5" name="Straight Connector 4">
            <a:extLst>
              <a:ext uri="{FF2B5EF4-FFF2-40B4-BE49-F238E27FC236}">
                <a16:creationId xmlns:a16="http://schemas.microsoft.com/office/drawing/2014/main" id="{E3BA22D1-9F73-3663-173C-138DFF84F088}"/>
              </a:ext>
            </a:extLst>
          </p:cNvPr>
          <p:cNvCxnSpPr>
            <a:cxnSpLocks/>
          </p:cNvCxnSpPr>
          <p:nvPr/>
        </p:nvCxnSpPr>
        <p:spPr>
          <a:xfrm flipV="1">
            <a:off x="5138928" y="1289304"/>
            <a:ext cx="0" cy="3374136"/>
          </a:xfrm>
          <a:prstGeom prst="line">
            <a:avLst/>
          </a:prstGeom>
          <a:ln w="38100">
            <a:solidFill>
              <a:schemeClr val="bg1">
                <a:lumMod val="50000"/>
              </a:schemeClr>
            </a:solidFill>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E59F3AED-A0A5-D071-6854-AA58B07A42F2}"/>
              </a:ext>
            </a:extLst>
          </p:cNvPr>
          <p:cNvSpPr txBox="1"/>
          <p:nvPr/>
        </p:nvSpPr>
        <p:spPr>
          <a:xfrm>
            <a:off x="5346192" y="2048530"/>
            <a:ext cx="1554479" cy="523220"/>
          </a:xfrm>
          <a:prstGeom prst="rect">
            <a:avLst/>
          </a:prstGeom>
          <a:noFill/>
        </p:spPr>
        <p:txBody>
          <a:bodyPr wrap="square" rtlCol="0">
            <a:spAutoFit/>
          </a:bodyPr>
          <a:lstStyle/>
          <a:p>
            <a:pPr algn="ctr"/>
            <a:r>
              <a:rPr lang="en-US" b="1">
                <a:solidFill>
                  <a:schemeClr val="tx1"/>
                </a:solidFill>
                <a:latin typeface="Archivo" pitchFamily="2" charset="77"/>
                <a:cs typeface="Archivo" pitchFamily="2" charset="77"/>
              </a:rPr>
              <a:t>This side is oversampled </a:t>
            </a:r>
          </a:p>
        </p:txBody>
      </p:sp>
      <p:sp>
        <p:nvSpPr>
          <p:cNvPr id="12" name="TextBox 11">
            <a:extLst>
              <a:ext uri="{FF2B5EF4-FFF2-40B4-BE49-F238E27FC236}">
                <a16:creationId xmlns:a16="http://schemas.microsoft.com/office/drawing/2014/main" id="{1019F4E6-0097-DB90-0551-96A621E08758}"/>
              </a:ext>
            </a:extLst>
          </p:cNvPr>
          <p:cNvSpPr txBox="1"/>
          <p:nvPr/>
        </p:nvSpPr>
        <p:spPr>
          <a:xfrm>
            <a:off x="3499104" y="3611518"/>
            <a:ext cx="1847088" cy="523220"/>
          </a:xfrm>
          <a:prstGeom prst="rect">
            <a:avLst/>
          </a:prstGeom>
          <a:noFill/>
        </p:spPr>
        <p:txBody>
          <a:bodyPr wrap="square" rtlCol="0">
            <a:spAutoFit/>
          </a:bodyPr>
          <a:lstStyle/>
          <a:p>
            <a:pPr algn="ctr"/>
            <a:r>
              <a:rPr lang="en-US" b="1">
                <a:solidFill>
                  <a:schemeClr val="tx1"/>
                </a:solidFill>
                <a:latin typeface="Archivo" pitchFamily="2" charset="77"/>
                <a:cs typeface="Archivo" pitchFamily="2" charset="77"/>
              </a:rPr>
              <a:t>This side is </a:t>
            </a:r>
            <a:r>
              <a:rPr lang="en-US" b="1" err="1">
                <a:solidFill>
                  <a:schemeClr val="tx1"/>
                </a:solidFill>
                <a:latin typeface="Archivo" pitchFamily="2" charset="77"/>
                <a:cs typeface="Archivo" pitchFamily="2" charset="77"/>
              </a:rPr>
              <a:t>undersampled</a:t>
            </a:r>
            <a:r>
              <a:rPr lang="en-US" b="1">
                <a:solidFill>
                  <a:schemeClr val="tx1"/>
                </a:solidFill>
                <a:latin typeface="Archivo" pitchFamily="2" charset="77"/>
                <a:cs typeface="Archivo" pitchFamily="2" charset="77"/>
              </a:rPr>
              <a:t> </a:t>
            </a:r>
          </a:p>
        </p:txBody>
      </p:sp>
    </p:spTree>
    <p:extLst>
      <p:ext uri="{BB962C8B-B14F-4D97-AF65-F5344CB8AC3E}">
        <p14:creationId xmlns:p14="http://schemas.microsoft.com/office/powerpoint/2010/main" val="21827687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0BE87-1770-1DCA-7C9F-605E5406026E}"/>
              </a:ext>
            </a:extLst>
          </p:cNvPr>
          <p:cNvSpPr>
            <a:spLocks noGrp="1"/>
          </p:cNvSpPr>
          <p:nvPr>
            <p:ph type="title"/>
          </p:nvPr>
        </p:nvSpPr>
        <p:spPr/>
        <p:txBody>
          <a:bodyPr/>
          <a:lstStyle/>
          <a:p>
            <a:r>
              <a:rPr lang="en-US"/>
              <a:t>Dataset Sampled with SMOGN</a:t>
            </a:r>
          </a:p>
        </p:txBody>
      </p:sp>
      <p:pic>
        <p:nvPicPr>
          <p:cNvPr id="4" name="Picture 3">
            <a:extLst>
              <a:ext uri="{FF2B5EF4-FFF2-40B4-BE49-F238E27FC236}">
                <a16:creationId xmlns:a16="http://schemas.microsoft.com/office/drawing/2014/main" id="{D78561D4-CFA7-00B7-61FC-717E88EAA0D4}"/>
              </a:ext>
            </a:extLst>
          </p:cNvPr>
          <p:cNvPicPr>
            <a:picLocks noChangeAspect="1"/>
          </p:cNvPicPr>
          <p:nvPr/>
        </p:nvPicPr>
        <p:blipFill>
          <a:blip r:embed="rId3"/>
          <a:stretch>
            <a:fillRect/>
          </a:stretch>
        </p:blipFill>
        <p:spPr>
          <a:xfrm>
            <a:off x="1094073" y="1692645"/>
            <a:ext cx="3205810" cy="2371421"/>
          </a:xfrm>
          <a:prstGeom prst="rect">
            <a:avLst/>
          </a:prstGeom>
        </p:spPr>
      </p:pic>
      <p:sp>
        <p:nvSpPr>
          <p:cNvPr id="6" name="TextBox 5">
            <a:extLst>
              <a:ext uri="{FF2B5EF4-FFF2-40B4-BE49-F238E27FC236}">
                <a16:creationId xmlns:a16="http://schemas.microsoft.com/office/drawing/2014/main" id="{96EB82BF-1500-EBBF-9D2E-D865E3F632E4}"/>
              </a:ext>
            </a:extLst>
          </p:cNvPr>
          <p:cNvSpPr txBox="1"/>
          <p:nvPr/>
        </p:nvSpPr>
        <p:spPr>
          <a:xfrm>
            <a:off x="4448549" y="2062748"/>
            <a:ext cx="3808760" cy="1323439"/>
          </a:xfrm>
          <a:prstGeom prst="rect">
            <a:avLst/>
          </a:prstGeom>
          <a:noFill/>
        </p:spPr>
        <p:txBody>
          <a:bodyPr wrap="square" rtlCol="0">
            <a:spAutoFit/>
          </a:bodyPr>
          <a:lstStyle/>
          <a:p>
            <a:pPr algn="ctr"/>
            <a:r>
              <a:rPr lang="en-US" sz="2000">
                <a:solidFill>
                  <a:schemeClr val="bg1"/>
                </a:solidFill>
                <a:latin typeface="Archivo" pitchFamily="2" charset="77"/>
                <a:cs typeface="Archivo" pitchFamily="2" charset="77"/>
              </a:rPr>
              <a:t>SMOGN resampling results:</a:t>
            </a:r>
          </a:p>
          <a:p>
            <a:pPr algn="ctr"/>
            <a:endParaRPr lang="en-US" sz="2000">
              <a:solidFill>
                <a:schemeClr val="bg1"/>
              </a:solidFill>
              <a:latin typeface="Archivo" pitchFamily="2" charset="77"/>
              <a:cs typeface="Archivo" pitchFamily="2" charset="77"/>
            </a:endParaRPr>
          </a:p>
          <a:p>
            <a:pPr algn="ctr"/>
            <a:r>
              <a:rPr lang="en-US" sz="2000">
                <a:solidFill>
                  <a:schemeClr val="bg1"/>
                </a:solidFill>
                <a:latin typeface="Archivo" pitchFamily="2" charset="77"/>
                <a:cs typeface="Archivo" pitchFamily="2" charset="77"/>
              </a:rPr>
              <a:t>Roughly </a:t>
            </a:r>
            <a:r>
              <a:rPr lang="en-US" sz="2000" b="1">
                <a:solidFill>
                  <a:schemeClr val="bg1"/>
                </a:solidFill>
                <a:latin typeface="Archivo" pitchFamily="2" charset="77"/>
                <a:cs typeface="Archivo" pitchFamily="2" charset="77"/>
              </a:rPr>
              <a:t>equal</a:t>
            </a:r>
            <a:r>
              <a:rPr lang="en-US" sz="2000">
                <a:solidFill>
                  <a:schemeClr val="bg1"/>
                </a:solidFill>
                <a:latin typeface="Archivo" pitchFamily="2" charset="77"/>
                <a:cs typeface="Archivo" pitchFamily="2" charset="77"/>
              </a:rPr>
              <a:t> number of popular and non-popular songs</a:t>
            </a:r>
          </a:p>
        </p:txBody>
      </p:sp>
    </p:spTree>
    <p:extLst>
      <p:ext uri="{BB962C8B-B14F-4D97-AF65-F5344CB8AC3E}">
        <p14:creationId xmlns:p14="http://schemas.microsoft.com/office/powerpoint/2010/main" val="793626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8AE34-2EA8-F97C-213F-68BBF4A30073}"/>
              </a:ext>
            </a:extLst>
          </p:cNvPr>
          <p:cNvSpPr>
            <a:spLocks noGrp="1"/>
          </p:cNvSpPr>
          <p:nvPr>
            <p:ph type="title"/>
          </p:nvPr>
        </p:nvSpPr>
        <p:spPr/>
        <p:txBody>
          <a:bodyPr/>
          <a:lstStyle/>
          <a:p>
            <a:r>
              <a:rPr lang="en-US" sz="3600"/>
              <a:t>Converting Regression Problem into Classification Problem</a:t>
            </a:r>
          </a:p>
        </p:txBody>
      </p:sp>
      <p:sp>
        <p:nvSpPr>
          <p:cNvPr id="3" name="TextBox 2">
            <a:extLst>
              <a:ext uri="{FF2B5EF4-FFF2-40B4-BE49-F238E27FC236}">
                <a16:creationId xmlns:a16="http://schemas.microsoft.com/office/drawing/2014/main" id="{4015C6BD-8D76-C399-4349-8C85F586CEB6}"/>
              </a:ext>
            </a:extLst>
          </p:cNvPr>
          <p:cNvSpPr txBox="1"/>
          <p:nvPr/>
        </p:nvSpPr>
        <p:spPr>
          <a:xfrm>
            <a:off x="1324092" y="1043797"/>
            <a:ext cx="4628652" cy="523220"/>
          </a:xfrm>
          <a:prstGeom prst="rect">
            <a:avLst/>
          </a:prstGeom>
          <a:noFill/>
        </p:spPr>
        <p:txBody>
          <a:bodyPr wrap="square" rtlCol="0">
            <a:spAutoFit/>
          </a:bodyPr>
          <a:lstStyle/>
          <a:p>
            <a:r>
              <a:rPr lang="en-US" b="1">
                <a:solidFill>
                  <a:schemeClr val="tx1"/>
                </a:solidFill>
                <a:latin typeface="Archivo" pitchFamily="2" charset="77"/>
                <a:cs typeface="Archivo" pitchFamily="2" charset="77"/>
              </a:rPr>
              <a:t>Maybe instead of predicting a numerical score, we can predict whether it is popular or not instead? </a:t>
            </a:r>
          </a:p>
        </p:txBody>
      </p:sp>
    </p:spTree>
    <p:extLst>
      <p:ext uri="{BB962C8B-B14F-4D97-AF65-F5344CB8AC3E}">
        <p14:creationId xmlns:p14="http://schemas.microsoft.com/office/powerpoint/2010/main" val="2626824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3"/>
          <p:cNvSpPr txBox="1">
            <a:spLocks noGrp="1"/>
          </p:cNvSpPr>
          <p:nvPr>
            <p:ph type="title"/>
          </p:nvPr>
        </p:nvSpPr>
        <p:spPr>
          <a:xfrm>
            <a:off x="2549400" y="2135752"/>
            <a:ext cx="4045200" cy="662400"/>
          </a:xfrm>
          <a:prstGeom prst="rect">
            <a:avLst/>
          </a:prstGeom>
          <a:gradFill>
            <a:gsLst>
              <a:gs pos="0">
                <a:srgbClr val="ECE2B2">
                  <a:alpha val="29803"/>
                </a:srgbClr>
              </a:gs>
              <a:gs pos="100000">
                <a:srgbClr val="198A73">
                  <a:alpha val="43529"/>
                </a:srgbClr>
              </a:gs>
            </a:gsLst>
            <a:lin ang="10801400" scaled="0"/>
          </a:gradFill>
        </p:spPr>
        <p:txBody>
          <a:bodyPr spcFirstLastPara="1" wrap="square" lIns="0" tIns="0" rIns="0" bIns="0" anchor="t" anchorCtr="0">
            <a:noAutofit/>
          </a:bodyPr>
          <a:lstStyle/>
          <a:p>
            <a:pPr marL="0" lvl="0" indent="0" algn="ctr" rtl="0">
              <a:spcBef>
                <a:spcPts val="0"/>
              </a:spcBef>
              <a:spcAft>
                <a:spcPts val="0"/>
              </a:spcAft>
              <a:buNone/>
            </a:pPr>
            <a:r>
              <a:rPr lang="en"/>
              <a:t>Our Motivation</a:t>
            </a:r>
            <a:endParaRPr/>
          </a:p>
        </p:txBody>
      </p:sp>
      <p:sp>
        <p:nvSpPr>
          <p:cNvPr id="686" name="Google Shape;686;p33"/>
          <p:cNvSpPr txBox="1">
            <a:spLocks noGrp="1"/>
          </p:cNvSpPr>
          <p:nvPr>
            <p:ph type="subTitle" idx="1"/>
          </p:nvPr>
        </p:nvSpPr>
        <p:spPr>
          <a:xfrm>
            <a:off x="1871389" y="3000199"/>
            <a:ext cx="5178830" cy="345182"/>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Why do we need to predict Spotify’s popularity score?</a:t>
            </a:r>
            <a:endParaRPr/>
          </a:p>
        </p:txBody>
      </p:sp>
      <p:grpSp>
        <p:nvGrpSpPr>
          <p:cNvPr id="687" name="Google Shape;687;p33"/>
          <p:cNvGrpSpPr/>
          <p:nvPr/>
        </p:nvGrpSpPr>
        <p:grpSpPr>
          <a:xfrm>
            <a:off x="2284508" y="1034548"/>
            <a:ext cx="4574983" cy="662423"/>
            <a:chOff x="1899325" y="4226225"/>
            <a:chExt cx="3362475" cy="486825"/>
          </a:xfrm>
        </p:grpSpPr>
        <p:sp>
          <p:nvSpPr>
            <p:cNvPr id="688" name="Google Shape;688;p33"/>
            <p:cNvSpPr/>
            <p:nvPr/>
          </p:nvSpPr>
          <p:spPr>
            <a:xfrm>
              <a:off x="2013050" y="4467450"/>
              <a:ext cx="3099650" cy="4350"/>
            </a:xfrm>
            <a:custGeom>
              <a:avLst/>
              <a:gdLst/>
              <a:ahLst/>
              <a:cxnLst/>
              <a:rect l="l" t="t" r="r" b="b"/>
              <a:pathLst>
                <a:path w="123986" h="174" extrusionOk="0">
                  <a:moveTo>
                    <a:pt x="1" y="1"/>
                  </a:moveTo>
                  <a:lnTo>
                    <a:pt x="1" y="174"/>
                  </a:lnTo>
                  <a:lnTo>
                    <a:pt x="123985" y="174"/>
                  </a:lnTo>
                  <a:lnTo>
                    <a:pt x="1239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3"/>
            <p:cNvSpPr/>
            <p:nvPr/>
          </p:nvSpPr>
          <p:spPr>
            <a:xfrm>
              <a:off x="5171025" y="4424225"/>
              <a:ext cx="90775" cy="90800"/>
            </a:xfrm>
            <a:custGeom>
              <a:avLst/>
              <a:gdLst/>
              <a:ahLst/>
              <a:cxnLst/>
              <a:rect l="l" t="t" r="r" b="b"/>
              <a:pathLst>
                <a:path w="3631" h="3632" extrusionOk="0">
                  <a:moveTo>
                    <a:pt x="1815" y="1"/>
                  </a:moveTo>
                  <a:cubicBezTo>
                    <a:pt x="810" y="1"/>
                    <a:pt x="0" y="812"/>
                    <a:pt x="0" y="1816"/>
                  </a:cubicBezTo>
                  <a:cubicBezTo>
                    <a:pt x="0" y="2822"/>
                    <a:pt x="810" y="3632"/>
                    <a:pt x="1815" y="3632"/>
                  </a:cubicBezTo>
                  <a:cubicBezTo>
                    <a:pt x="2820" y="3632"/>
                    <a:pt x="3631" y="2822"/>
                    <a:pt x="3631" y="1816"/>
                  </a:cubicBezTo>
                  <a:cubicBezTo>
                    <a:pt x="3631" y="812"/>
                    <a:pt x="2820" y="1"/>
                    <a:pt x="18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3"/>
            <p:cNvSpPr/>
            <p:nvPr/>
          </p:nvSpPr>
          <p:spPr>
            <a:xfrm>
              <a:off x="1899325" y="4427475"/>
              <a:ext cx="82950" cy="87550"/>
            </a:xfrm>
            <a:custGeom>
              <a:avLst/>
              <a:gdLst/>
              <a:ahLst/>
              <a:cxnLst/>
              <a:rect l="l" t="t" r="r" b="b"/>
              <a:pathLst>
                <a:path w="3318" h="3502" extrusionOk="0">
                  <a:moveTo>
                    <a:pt x="1805" y="1"/>
                  </a:moveTo>
                  <a:lnTo>
                    <a:pt x="1805" y="1"/>
                  </a:lnTo>
                  <a:cubicBezTo>
                    <a:pt x="2356" y="574"/>
                    <a:pt x="2485" y="1470"/>
                    <a:pt x="2053" y="2183"/>
                  </a:cubicBezTo>
                  <a:cubicBezTo>
                    <a:pt x="1711" y="2735"/>
                    <a:pt x="1122" y="3041"/>
                    <a:pt x="522" y="3041"/>
                  </a:cubicBezTo>
                  <a:cubicBezTo>
                    <a:pt x="347" y="3041"/>
                    <a:pt x="171" y="3015"/>
                    <a:pt x="0" y="2961"/>
                  </a:cubicBezTo>
                  <a:lnTo>
                    <a:pt x="0" y="2961"/>
                  </a:lnTo>
                  <a:cubicBezTo>
                    <a:pt x="98" y="3069"/>
                    <a:pt x="216" y="3167"/>
                    <a:pt x="346" y="3242"/>
                  </a:cubicBezTo>
                  <a:cubicBezTo>
                    <a:pt x="637" y="3418"/>
                    <a:pt x="959" y="3502"/>
                    <a:pt x="1277" y="3502"/>
                  </a:cubicBezTo>
                  <a:cubicBezTo>
                    <a:pt x="1881" y="3502"/>
                    <a:pt x="2470" y="3200"/>
                    <a:pt x="2810" y="2648"/>
                  </a:cubicBezTo>
                  <a:cubicBezTo>
                    <a:pt x="3318" y="1806"/>
                    <a:pt x="3059" y="703"/>
                    <a:pt x="2216" y="185"/>
                  </a:cubicBezTo>
                  <a:cubicBezTo>
                    <a:pt x="2075" y="109"/>
                    <a:pt x="1945" y="44"/>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3"/>
            <p:cNvSpPr/>
            <p:nvPr/>
          </p:nvSpPr>
          <p:spPr>
            <a:xfrm>
              <a:off x="3872975" y="4348350"/>
              <a:ext cx="19750" cy="242850"/>
            </a:xfrm>
            <a:custGeom>
              <a:avLst/>
              <a:gdLst/>
              <a:ahLst/>
              <a:cxnLst/>
              <a:rect l="l" t="t" r="r" b="b"/>
              <a:pathLst>
                <a:path w="790" h="9714" extrusionOk="0">
                  <a:moveTo>
                    <a:pt x="389" y="0"/>
                  </a:moveTo>
                  <a:cubicBezTo>
                    <a:pt x="173" y="0"/>
                    <a:pt x="0" y="173"/>
                    <a:pt x="0" y="389"/>
                  </a:cubicBezTo>
                  <a:lnTo>
                    <a:pt x="0" y="9315"/>
                  </a:lnTo>
                  <a:cubicBezTo>
                    <a:pt x="0" y="9531"/>
                    <a:pt x="173" y="9714"/>
                    <a:pt x="389" y="9714"/>
                  </a:cubicBezTo>
                  <a:lnTo>
                    <a:pt x="401" y="9714"/>
                  </a:lnTo>
                  <a:cubicBezTo>
                    <a:pt x="617" y="9714"/>
                    <a:pt x="790" y="9531"/>
                    <a:pt x="790" y="9315"/>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3"/>
            <p:cNvSpPr/>
            <p:nvPr/>
          </p:nvSpPr>
          <p:spPr>
            <a:xfrm>
              <a:off x="4065050" y="4294025"/>
              <a:ext cx="19750" cy="351225"/>
            </a:xfrm>
            <a:custGeom>
              <a:avLst/>
              <a:gdLst/>
              <a:ahLst/>
              <a:cxnLst/>
              <a:rect l="l" t="t" r="r" b="b"/>
              <a:pathLst>
                <a:path w="790" h="14049" extrusionOk="0">
                  <a:moveTo>
                    <a:pt x="390" y="1"/>
                  </a:moveTo>
                  <a:cubicBezTo>
                    <a:pt x="174" y="1"/>
                    <a:pt x="1" y="185"/>
                    <a:pt x="1" y="401"/>
                  </a:cubicBezTo>
                  <a:lnTo>
                    <a:pt x="1" y="13649"/>
                  </a:lnTo>
                  <a:cubicBezTo>
                    <a:pt x="1" y="13865"/>
                    <a:pt x="174" y="14048"/>
                    <a:pt x="390" y="14048"/>
                  </a:cubicBezTo>
                  <a:lnTo>
                    <a:pt x="400" y="14048"/>
                  </a:lnTo>
                  <a:cubicBezTo>
                    <a:pt x="616" y="14048"/>
                    <a:pt x="789" y="13865"/>
                    <a:pt x="789" y="13649"/>
                  </a:cubicBezTo>
                  <a:lnTo>
                    <a:pt x="789" y="401"/>
                  </a:lnTo>
                  <a:cubicBezTo>
                    <a:pt x="789" y="185"/>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3"/>
            <p:cNvSpPr/>
            <p:nvPr/>
          </p:nvSpPr>
          <p:spPr>
            <a:xfrm>
              <a:off x="4641000" y="4252425"/>
              <a:ext cx="20000" cy="427125"/>
            </a:xfrm>
            <a:custGeom>
              <a:avLst/>
              <a:gdLst/>
              <a:ahLst/>
              <a:cxnLst/>
              <a:rect l="l" t="t" r="r" b="b"/>
              <a:pathLst>
                <a:path w="800" h="17085" extrusionOk="0">
                  <a:moveTo>
                    <a:pt x="389" y="1"/>
                  </a:moveTo>
                  <a:cubicBezTo>
                    <a:pt x="173" y="1"/>
                    <a:pt x="0" y="185"/>
                    <a:pt x="0" y="401"/>
                  </a:cubicBezTo>
                  <a:lnTo>
                    <a:pt x="0" y="16696"/>
                  </a:lnTo>
                  <a:cubicBezTo>
                    <a:pt x="0" y="16912"/>
                    <a:pt x="173" y="17085"/>
                    <a:pt x="389" y="17085"/>
                  </a:cubicBezTo>
                  <a:lnTo>
                    <a:pt x="411" y="17085"/>
                  </a:lnTo>
                  <a:cubicBezTo>
                    <a:pt x="627" y="17085"/>
                    <a:pt x="800" y="16912"/>
                    <a:pt x="800" y="16696"/>
                  </a:cubicBezTo>
                  <a:lnTo>
                    <a:pt x="800" y="401"/>
                  </a:lnTo>
                  <a:cubicBezTo>
                    <a:pt x="800" y="185"/>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3"/>
            <p:cNvSpPr/>
            <p:nvPr/>
          </p:nvSpPr>
          <p:spPr>
            <a:xfrm>
              <a:off x="3904850" y="4315650"/>
              <a:ext cx="20025" cy="307975"/>
            </a:xfrm>
            <a:custGeom>
              <a:avLst/>
              <a:gdLst/>
              <a:ahLst/>
              <a:cxnLst/>
              <a:rect l="l" t="t" r="r" b="b"/>
              <a:pathLst>
                <a:path w="801" h="12319" extrusionOk="0">
                  <a:moveTo>
                    <a:pt x="401" y="0"/>
                  </a:moveTo>
                  <a:cubicBezTo>
                    <a:pt x="185" y="0"/>
                    <a:pt x="0" y="173"/>
                    <a:pt x="0" y="389"/>
                  </a:cubicBezTo>
                  <a:lnTo>
                    <a:pt x="0" y="11930"/>
                  </a:lnTo>
                  <a:cubicBezTo>
                    <a:pt x="0" y="12146"/>
                    <a:pt x="185" y="12319"/>
                    <a:pt x="401" y="12319"/>
                  </a:cubicBezTo>
                  <a:lnTo>
                    <a:pt x="411" y="12319"/>
                  </a:lnTo>
                  <a:cubicBezTo>
                    <a:pt x="627" y="12319"/>
                    <a:pt x="800" y="12146"/>
                    <a:pt x="800" y="11930"/>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3"/>
            <p:cNvSpPr/>
            <p:nvPr/>
          </p:nvSpPr>
          <p:spPr>
            <a:xfrm>
              <a:off x="3744925" y="4277825"/>
              <a:ext cx="20025" cy="383900"/>
            </a:xfrm>
            <a:custGeom>
              <a:avLst/>
              <a:gdLst/>
              <a:ahLst/>
              <a:cxnLst/>
              <a:rect l="l" t="t" r="r" b="b"/>
              <a:pathLst>
                <a:path w="801" h="15356" extrusionOk="0">
                  <a:moveTo>
                    <a:pt x="390" y="0"/>
                  </a:moveTo>
                  <a:cubicBezTo>
                    <a:pt x="173" y="0"/>
                    <a:pt x="1" y="173"/>
                    <a:pt x="1" y="389"/>
                  </a:cubicBezTo>
                  <a:lnTo>
                    <a:pt x="1" y="14955"/>
                  </a:lnTo>
                  <a:cubicBezTo>
                    <a:pt x="1" y="15171"/>
                    <a:pt x="173" y="15356"/>
                    <a:pt x="390" y="15356"/>
                  </a:cubicBezTo>
                  <a:lnTo>
                    <a:pt x="401" y="15356"/>
                  </a:lnTo>
                  <a:cubicBezTo>
                    <a:pt x="617" y="15356"/>
                    <a:pt x="800" y="15171"/>
                    <a:pt x="800" y="14955"/>
                  </a:cubicBezTo>
                  <a:lnTo>
                    <a:pt x="800" y="389"/>
                  </a:lnTo>
                  <a:cubicBezTo>
                    <a:pt x="80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3"/>
            <p:cNvSpPr/>
            <p:nvPr/>
          </p:nvSpPr>
          <p:spPr>
            <a:xfrm>
              <a:off x="4160950" y="4277825"/>
              <a:ext cx="20000" cy="383900"/>
            </a:xfrm>
            <a:custGeom>
              <a:avLst/>
              <a:gdLst/>
              <a:ahLst/>
              <a:cxnLst/>
              <a:rect l="l" t="t" r="r" b="b"/>
              <a:pathLst>
                <a:path w="800" h="15356" extrusionOk="0">
                  <a:moveTo>
                    <a:pt x="389" y="0"/>
                  </a:moveTo>
                  <a:cubicBezTo>
                    <a:pt x="173" y="0"/>
                    <a:pt x="0" y="173"/>
                    <a:pt x="0" y="389"/>
                  </a:cubicBezTo>
                  <a:lnTo>
                    <a:pt x="0" y="14955"/>
                  </a:lnTo>
                  <a:cubicBezTo>
                    <a:pt x="0" y="15171"/>
                    <a:pt x="173" y="15356"/>
                    <a:pt x="389" y="15356"/>
                  </a:cubicBezTo>
                  <a:lnTo>
                    <a:pt x="400" y="15356"/>
                  </a:lnTo>
                  <a:cubicBezTo>
                    <a:pt x="617" y="15356"/>
                    <a:pt x="800" y="15171"/>
                    <a:pt x="800" y="14955"/>
                  </a:cubicBezTo>
                  <a:lnTo>
                    <a:pt x="800" y="389"/>
                  </a:lnTo>
                  <a:cubicBezTo>
                    <a:pt x="800" y="173"/>
                    <a:pt x="617"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3"/>
            <p:cNvSpPr/>
            <p:nvPr/>
          </p:nvSpPr>
          <p:spPr>
            <a:xfrm>
              <a:off x="4321150" y="4277825"/>
              <a:ext cx="19725" cy="383900"/>
            </a:xfrm>
            <a:custGeom>
              <a:avLst/>
              <a:gdLst/>
              <a:ahLst/>
              <a:cxnLst/>
              <a:rect l="l" t="t" r="r" b="b"/>
              <a:pathLst>
                <a:path w="789" h="15356" extrusionOk="0">
                  <a:moveTo>
                    <a:pt x="389" y="0"/>
                  </a:moveTo>
                  <a:cubicBezTo>
                    <a:pt x="173" y="0"/>
                    <a:pt x="0" y="173"/>
                    <a:pt x="0" y="389"/>
                  </a:cubicBezTo>
                  <a:lnTo>
                    <a:pt x="0" y="14955"/>
                  </a:lnTo>
                  <a:cubicBezTo>
                    <a:pt x="0" y="15171"/>
                    <a:pt x="173" y="15356"/>
                    <a:pt x="389" y="15356"/>
                  </a:cubicBezTo>
                  <a:lnTo>
                    <a:pt x="400" y="15356"/>
                  </a:lnTo>
                  <a:cubicBezTo>
                    <a:pt x="616" y="15356"/>
                    <a:pt x="789" y="15171"/>
                    <a:pt x="789" y="14955"/>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3"/>
            <p:cNvSpPr/>
            <p:nvPr/>
          </p:nvSpPr>
          <p:spPr>
            <a:xfrm>
              <a:off x="4705000" y="4277825"/>
              <a:ext cx="20025" cy="383900"/>
            </a:xfrm>
            <a:custGeom>
              <a:avLst/>
              <a:gdLst/>
              <a:ahLst/>
              <a:cxnLst/>
              <a:rect l="l" t="t" r="r" b="b"/>
              <a:pathLst>
                <a:path w="801" h="15356" extrusionOk="0">
                  <a:moveTo>
                    <a:pt x="390" y="0"/>
                  </a:moveTo>
                  <a:cubicBezTo>
                    <a:pt x="174" y="0"/>
                    <a:pt x="1" y="173"/>
                    <a:pt x="1" y="389"/>
                  </a:cubicBezTo>
                  <a:lnTo>
                    <a:pt x="1" y="14955"/>
                  </a:lnTo>
                  <a:cubicBezTo>
                    <a:pt x="1" y="15171"/>
                    <a:pt x="174" y="15356"/>
                    <a:pt x="390" y="15356"/>
                  </a:cubicBezTo>
                  <a:lnTo>
                    <a:pt x="401" y="15356"/>
                  </a:lnTo>
                  <a:cubicBezTo>
                    <a:pt x="617" y="15356"/>
                    <a:pt x="800" y="15171"/>
                    <a:pt x="800" y="14955"/>
                  </a:cubicBezTo>
                  <a:lnTo>
                    <a:pt x="800" y="389"/>
                  </a:lnTo>
                  <a:cubicBezTo>
                    <a:pt x="80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3"/>
            <p:cNvSpPr/>
            <p:nvPr/>
          </p:nvSpPr>
          <p:spPr>
            <a:xfrm>
              <a:off x="4609125" y="4277825"/>
              <a:ext cx="19725" cy="383900"/>
            </a:xfrm>
            <a:custGeom>
              <a:avLst/>
              <a:gdLst/>
              <a:ahLst/>
              <a:cxnLst/>
              <a:rect l="l" t="t" r="r" b="b"/>
              <a:pathLst>
                <a:path w="789" h="15356" extrusionOk="0">
                  <a:moveTo>
                    <a:pt x="389" y="0"/>
                  </a:moveTo>
                  <a:cubicBezTo>
                    <a:pt x="173" y="0"/>
                    <a:pt x="0" y="173"/>
                    <a:pt x="0" y="389"/>
                  </a:cubicBezTo>
                  <a:lnTo>
                    <a:pt x="0" y="14955"/>
                  </a:lnTo>
                  <a:cubicBezTo>
                    <a:pt x="0" y="15171"/>
                    <a:pt x="173" y="15356"/>
                    <a:pt x="389" y="15356"/>
                  </a:cubicBezTo>
                  <a:lnTo>
                    <a:pt x="400" y="15356"/>
                  </a:lnTo>
                  <a:cubicBezTo>
                    <a:pt x="616" y="15356"/>
                    <a:pt x="789" y="15171"/>
                    <a:pt x="789" y="14955"/>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3"/>
            <p:cNvSpPr/>
            <p:nvPr/>
          </p:nvSpPr>
          <p:spPr>
            <a:xfrm>
              <a:off x="4737175" y="4335900"/>
              <a:ext cx="19725" cy="267725"/>
            </a:xfrm>
            <a:custGeom>
              <a:avLst/>
              <a:gdLst/>
              <a:ahLst/>
              <a:cxnLst/>
              <a:rect l="l" t="t" r="r" b="b"/>
              <a:pathLst>
                <a:path w="789" h="10709" extrusionOk="0">
                  <a:moveTo>
                    <a:pt x="389" y="1"/>
                  </a:moveTo>
                  <a:cubicBezTo>
                    <a:pt x="173" y="1"/>
                    <a:pt x="0" y="174"/>
                    <a:pt x="0" y="390"/>
                  </a:cubicBezTo>
                  <a:lnTo>
                    <a:pt x="0" y="10310"/>
                  </a:lnTo>
                  <a:cubicBezTo>
                    <a:pt x="0" y="10526"/>
                    <a:pt x="173" y="10709"/>
                    <a:pt x="389" y="10709"/>
                  </a:cubicBezTo>
                  <a:lnTo>
                    <a:pt x="400" y="10709"/>
                  </a:lnTo>
                  <a:cubicBezTo>
                    <a:pt x="616" y="10709"/>
                    <a:pt x="789" y="10526"/>
                    <a:pt x="789" y="10310"/>
                  </a:cubicBezTo>
                  <a:lnTo>
                    <a:pt x="789" y="390"/>
                  </a:lnTo>
                  <a:cubicBezTo>
                    <a:pt x="789"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3"/>
            <p:cNvSpPr/>
            <p:nvPr/>
          </p:nvSpPr>
          <p:spPr>
            <a:xfrm>
              <a:off x="3713050" y="4335900"/>
              <a:ext cx="19750" cy="267725"/>
            </a:xfrm>
            <a:custGeom>
              <a:avLst/>
              <a:gdLst/>
              <a:ahLst/>
              <a:cxnLst/>
              <a:rect l="l" t="t" r="r" b="b"/>
              <a:pathLst>
                <a:path w="790" h="10709" extrusionOk="0">
                  <a:moveTo>
                    <a:pt x="389" y="1"/>
                  </a:moveTo>
                  <a:cubicBezTo>
                    <a:pt x="173" y="1"/>
                    <a:pt x="0" y="174"/>
                    <a:pt x="0" y="390"/>
                  </a:cubicBezTo>
                  <a:lnTo>
                    <a:pt x="0" y="10310"/>
                  </a:lnTo>
                  <a:cubicBezTo>
                    <a:pt x="0" y="10526"/>
                    <a:pt x="173" y="10709"/>
                    <a:pt x="389" y="10709"/>
                  </a:cubicBezTo>
                  <a:lnTo>
                    <a:pt x="401" y="10709"/>
                  </a:lnTo>
                  <a:cubicBezTo>
                    <a:pt x="617" y="10709"/>
                    <a:pt x="790" y="10526"/>
                    <a:pt x="790" y="10310"/>
                  </a:cubicBezTo>
                  <a:lnTo>
                    <a:pt x="790" y="390"/>
                  </a:lnTo>
                  <a:cubicBezTo>
                    <a:pt x="79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3"/>
            <p:cNvSpPr/>
            <p:nvPr/>
          </p:nvSpPr>
          <p:spPr>
            <a:xfrm>
              <a:off x="3680900" y="4391275"/>
              <a:ext cx="20025" cy="157000"/>
            </a:xfrm>
            <a:custGeom>
              <a:avLst/>
              <a:gdLst/>
              <a:ahLst/>
              <a:cxnLst/>
              <a:rect l="l" t="t" r="r" b="b"/>
              <a:pathLst>
                <a:path w="801" h="6280" extrusionOk="0">
                  <a:moveTo>
                    <a:pt x="390" y="1"/>
                  </a:moveTo>
                  <a:cubicBezTo>
                    <a:pt x="174" y="1"/>
                    <a:pt x="1" y="174"/>
                    <a:pt x="1" y="390"/>
                  </a:cubicBezTo>
                  <a:lnTo>
                    <a:pt x="1" y="5879"/>
                  </a:lnTo>
                  <a:cubicBezTo>
                    <a:pt x="1" y="6095"/>
                    <a:pt x="174" y="6279"/>
                    <a:pt x="390" y="6279"/>
                  </a:cubicBezTo>
                  <a:lnTo>
                    <a:pt x="400" y="6279"/>
                  </a:lnTo>
                  <a:cubicBezTo>
                    <a:pt x="616" y="6279"/>
                    <a:pt x="801" y="6095"/>
                    <a:pt x="801" y="5879"/>
                  </a:cubicBezTo>
                  <a:lnTo>
                    <a:pt x="801" y="390"/>
                  </a:lnTo>
                  <a:cubicBezTo>
                    <a:pt x="801"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3"/>
            <p:cNvSpPr/>
            <p:nvPr/>
          </p:nvSpPr>
          <p:spPr>
            <a:xfrm>
              <a:off x="3649025" y="4401825"/>
              <a:ext cx="19750" cy="135625"/>
            </a:xfrm>
            <a:custGeom>
              <a:avLst/>
              <a:gdLst/>
              <a:ahLst/>
              <a:cxnLst/>
              <a:rect l="l" t="t" r="r" b="b"/>
              <a:pathLst>
                <a:path w="790" h="5425" extrusionOk="0">
                  <a:moveTo>
                    <a:pt x="390" y="1"/>
                  </a:moveTo>
                  <a:cubicBezTo>
                    <a:pt x="174" y="1"/>
                    <a:pt x="1" y="184"/>
                    <a:pt x="1" y="400"/>
                  </a:cubicBezTo>
                  <a:lnTo>
                    <a:pt x="1" y="5025"/>
                  </a:lnTo>
                  <a:cubicBezTo>
                    <a:pt x="1" y="5241"/>
                    <a:pt x="174" y="5425"/>
                    <a:pt x="390" y="5425"/>
                  </a:cubicBezTo>
                  <a:lnTo>
                    <a:pt x="400" y="5425"/>
                  </a:lnTo>
                  <a:cubicBezTo>
                    <a:pt x="616" y="5425"/>
                    <a:pt x="789" y="5241"/>
                    <a:pt x="789" y="5025"/>
                  </a:cubicBezTo>
                  <a:lnTo>
                    <a:pt x="789" y="400"/>
                  </a:lnTo>
                  <a:cubicBezTo>
                    <a:pt x="789"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3"/>
            <p:cNvSpPr/>
            <p:nvPr/>
          </p:nvSpPr>
          <p:spPr>
            <a:xfrm>
              <a:off x="3521000" y="4421000"/>
              <a:ext cx="19725" cy="97275"/>
            </a:xfrm>
            <a:custGeom>
              <a:avLst/>
              <a:gdLst/>
              <a:ahLst/>
              <a:cxnLst/>
              <a:rect l="l" t="t" r="r" b="b"/>
              <a:pathLst>
                <a:path w="789" h="3891" extrusionOk="0">
                  <a:moveTo>
                    <a:pt x="389" y="0"/>
                  </a:moveTo>
                  <a:cubicBezTo>
                    <a:pt x="173" y="0"/>
                    <a:pt x="0" y="173"/>
                    <a:pt x="0" y="389"/>
                  </a:cubicBezTo>
                  <a:lnTo>
                    <a:pt x="0" y="3501"/>
                  </a:lnTo>
                  <a:cubicBezTo>
                    <a:pt x="0" y="3717"/>
                    <a:pt x="173" y="3890"/>
                    <a:pt x="389" y="3890"/>
                  </a:cubicBezTo>
                  <a:lnTo>
                    <a:pt x="399" y="3890"/>
                  </a:lnTo>
                  <a:cubicBezTo>
                    <a:pt x="616" y="3890"/>
                    <a:pt x="788" y="3717"/>
                    <a:pt x="788" y="3501"/>
                  </a:cubicBezTo>
                  <a:lnTo>
                    <a:pt x="788" y="389"/>
                  </a:lnTo>
                  <a:cubicBezTo>
                    <a:pt x="788" y="173"/>
                    <a:pt x="616"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3"/>
            <p:cNvSpPr/>
            <p:nvPr/>
          </p:nvSpPr>
          <p:spPr>
            <a:xfrm>
              <a:off x="4928975" y="4432075"/>
              <a:ext cx="20000" cy="75400"/>
            </a:xfrm>
            <a:custGeom>
              <a:avLst/>
              <a:gdLst/>
              <a:ahLst/>
              <a:cxnLst/>
              <a:rect l="l" t="t" r="r" b="b"/>
              <a:pathLst>
                <a:path w="800" h="3016" extrusionOk="0">
                  <a:moveTo>
                    <a:pt x="400" y="1"/>
                  </a:moveTo>
                  <a:cubicBezTo>
                    <a:pt x="183" y="1"/>
                    <a:pt x="0" y="174"/>
                    <a:pt x="0" y="390"/>
                  </a:cubicBezTo>
                  <a:lnTo>
                    <a:pt x="0" y="2616"/>
                  </a:lnTo>
                  <a:cubicBezTo>
                    <a:pt x="0" y="2832"/>
                    <a:pt x="183" y="3015"/>
                    <a:pt x="400" y="3015"/>
                  </a:cubicBezTo>
                  <a:lnTo>
                    <a:pt x="411" y="3015"/>
                  </a:lnTo>
                  <a:cubicBezTo>
                    <a:pt x="627" y="3015"/>
                    <a:pt x="800" y="2832"/>
                    <a:pt x="800" y="2616"/>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3"/>
            <p:cNvSpPr/>
            <p:nvPr/>
          </p:nvSpPr>
          <p:spPr>
            <a:xfrm>
              <a:off x="3616875" y="4365875"/>
              <a:ext cx="20025" cy="207500"/>
            </a:xfrm>
            <a:custGeom>
              <a:avLst/>
              <a:gdLst/>
              <a:ahLst/>
              <a:cxnLst/>
              <a:rect l="l" t="t" r="r" b="b"/>
              <a:pathLst>
                <a:path w="801" h="8300" extrusionOk="0">
                  <a:moveTo>
                    <a:pt x="390" y="1"/>
                  </a:moveTo>
                  <a:cubicBezTo>
                    <a:pt x="174" y="1"/>
                    <a:pt x="1" y="174"/>
                    <a:pt x="1" y="390"/>
                  </a:cubicBezTo>
                  <a:lnTo>
                    <a:pt x="1" y="7911"/>
                  </a:lnTo>
                  <a:cubicBezTo>
                    <a:pt x="1" y="8127"/>
                    <a:pt x="174" y="8300"/>
                    <a:pt x="390" y="8300"/>
                  </a:cubicBezTo>
                  <a:lnTo>
                    <a:pt x="401" y="8300"/>
                  </a:lnTo>
                  <a:cubicBezTo>
                    <a:pt x="617" y="8300"/>
                    <a:pt x="800" y="8127"/>
                    <a:pt x="800" y="7911"/>
                  </a:cubicBezTo>
                  <a:lnTo>
                    <a:pt x="800" y="390"/>
                  </a:lnTo>
                  <a:cubicBezTo>
                    <a:pt x="80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3"/>
            <p:cNvSpPr/>
            <p:nvPr/>
          </p:nvSpPr>
          <p:spPr>
            <a:xfrm>
              <a:off x="4864925" y="4393450"/>
              <a:ext cx="20025" cy="152375"/>
            </a:xfrm>
            <a:custGeom>
              <a:avLst/>
              <a:gdLst/>
              <a:ahLst/>
              <a:cxnLst/>
              <a:rect l="l" t="t" r="r" b="b"/>
              <a:pathLst>
                <a:path w="801" h="6095" extrusionOk="0">
                  <a:moveTo>
                    <a:pt x="401" y="0"/>
                  </a:moveTo>
                  <a:cubicBezTo>
                    <a:pt x="185" y="0"/>
                    <a:pt x="1" y="184"/>
                    <a:pt x="1" y="400"/>
                  </a:cubicBezTo>
                  <a:lnTo>
                    <a:pt x="1" y="5695"/>
                  </a:lnTo>
                  <a:cubicBezTo>
                    <a:pt x="1" y="5911"/>
                    <a:pt x="185" y="6095"/>
                    <a:pt x="401" y="6095"/>
                  </a:cubicBezTo>
                  <a:lnTo>
                    <a:pt x="411" y="6095"/>
                  </a:lnTo>
                  <a:cubicBezTo>
                    <a:pt x="628" y="6095"/>
                    <a:pt x="800" y="5911"/>
                    <a:pt x="800" y="5695"/>
                  </a:cubicBezTo>
                  <a:lnTo>
                    <a:pt x="800" y="400"/>
                  </a:lnTo>
                  <a:cubicBezTo>
                    <a:pt x="800" y="184"/>
                    <a:pt x="628"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3"/>
            <p:cNvSpPr/>
            <p:nvPr/>
          </p:nvSpPr>
          <p:spPr>
            <a:xfrm>
              <a:off x="4897100" y="4415050"/>
              <a:ext cx="20000" cy="109175"/>
            </a:xfrm>
            <a:custGeom>
              <a:avLst/>
              <a:gdLst/>
              <a:ahLst/>
              <a:cxnLst/>
              <a:rect l="l" t="t" r="r" b="b"/>
              <a:pathLst>
                <a:path w="800" h="4367" extrusionOk="0">
                  <a:moveTo>
                    <a:pt x="389" y="1"/>
                  </a:moveTo>
                  <a:cubicBezTo>
                    <a:pt x="173" y="1"/>
                    <a:pt x="0" y="173"/>
                    <a:pt x="0" y="390"/>
                  </a:cubicBezTo>
                  <a:lnTo>
                    <a:pt x="0" y="3977"/>
                  </a:lnTo>
                  <a:cubicBezTo>
                    <a:pt x="0" y="4193"/>
                    <a:pt x="173" y="4366"/>
                    <a:pt x="389" y="4366"/>
                  </a:cubicBezTo>
                  <a:lnTo>
                    <a:pt x="400" y="4366"/>
                  </a:lnTo>
                  <a:cubicBezTo>
                    <a:pt x="616" y="4366"/>
                    <a:pt x="800" y="4193"/>
                    <a:pt x="800" y="3977"/>
                  </a:cubicBezTo>
                  <a:lnTo>
                    <a:pt x="800" y="390"/>
                  </a:lnTo>
                  <a:cubicBezTo>
                    <a:pt x="800" y="173"/>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3"/>
            <p:cNvSpPr/>
            <p:nvPr/>
          </p:nvSpPr>
          <p:spPr>
            <a:xfrm>
              <a:off x="4833050" y="4373725"/>
              <a:ext cx="20025" cy="191825"/>
            </a:xfrm>
            <a:custGeom>
              <a:avLst/>
              <a:gdLst/>
              <a:ahLst/>
              <a:cxnLst/>
              <a:rect l="l" t="t" r="r" b="b"/>
              <a:pathLst>
                <a:path w="801" h="7673" extrusionOk="0">
                  <a:moveTo>
                    <a:pt x="390" y="1"/>
                  </a:moveTo>
                  <a:cubicBezTo>
                    <a:pt x="174" y="1"/>
                    <a:pt x="1" y="174"/>
                    <a:pt x="1" y="390"/>
                  </a:cubicBezTo>
                  <a:lnTo>
                    <a:pt x="1" y="7284"/>
                  </a:lnTo>
                  <a:cubicBezTo>
                    <a:pt x="1" y="7500"/>
                    <a:pt x="174" y="7673"/>
                    <a:pt x="390" y="7673"/>
                  </a:cubicBezTo>
                  <a:lnTo>
                    <a:pt x="401" y="7673"/>
                  </a:lnTo>
                  <a:cubicBezTo>
                    <a:pt x="617" y="7673"/>
                    <a:pt x="800" y="7500"/>
                    <a:pt x="800" y="7284"/>
                  </a:cubicBezTo>
                  <a:lnTo>
                    <a:pt x="800" y="390"/>
                  </a:lnTo>
                  <a:cubicBezTo>
                    <a:pt x="80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3"/>
            <p:cNvSpPr/>
            <p:nvPr/>
          </p:nvSpPr>
          <p:spPr>
            <a:xfrm>
              <a:off x="4801175" y="4415875"/>
              <a:ext cx="19750" cy="107550"/>
            </a:xfrm>
            <a:custGeom>
              <a:avLst/>
              <a:gdLst/>
              <a:ahLst/>
              <a:cxnLst/>
              <a:rect l="l" t="t" r="r" b="b"/>
              <a:pathLst>
                <a:path w="790" h="4302" extrusionOk="0">
                  <a:moveTo>
                    <a:pt x="390" y="0"/>
                  </a:moveTo>
                  <a:cubicBezTo>
                    <a:pt x="174" y="0"/>
                    <a:pt x="1" y="173"/>
                    <a:pt x="1" y="389"/>
                  </a:cubicBezTo>
                  <a:lnTo>
                    <a:pt x="1" y="3912"/>
                  </a:lnTo>
                  <a:cubicBezTo>
                    <a:pt x="1" y="4128"/>
                    <a:pt x="174" y="4301"/>
                    <a:pt x="390" y="4301"/>
                  </a:cubicBezTo>
                  <a:lnTo>
                    <a:pt x="401" y="4301"/>
                  </a:lnTo>
                  <a:cubicBezTo>
                    <a:pt x="617" y="4301"/>
                    <a:pt x="790" y="4128"/>
                    <a:pt x="790" y="3912"/>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3"/>
            <p:cNvSpPr/>
            <p:nvPr/>
          </p:nvSpPr>
          <p:spPr>
            <a:xfrm>
              <a:off x="4769050" y="4390200"/>
              <a:ext cx="20000" cy="158875"/>
            </a:xfrm>
            <a:custGeom>
              <a:avLst/>
              <a:gdLst/>
              <a:ahLst/>
              <a:cxnLst/>
              <a:rect l="l" t="t" r="r" b="b"/>
              <a:pathLst>
                <a:path w="800" h="6355" extrusionOk="0">
                  <a:moveTo>
                    <a:pt x="389" y="0"/>
                  </a:moveTo>
                  <a:cubicBezTo>
                    <a:pt x="173" y="0"/>
                    <a:pt x="0" y="173"/>
                    <a:pt x="0" y="389"/>
                  </a:cubicBezTo>
                  <a:lnTo>
                    <a:pt x="0" y="5965"/>
                  </a:lnTo>
                  <a:cubicBezTo>
                    <a:pt x="0" y="6181"/>
                    <a:pt x="173" y="6354"/>
                    <a:pt x="389" y="6354"/>
                  </a:cubicBezTo>
                  <a:lnTo>
                    <a:pt x="400" y="6354"/>
                  </a:lnTo>
                  <a:cubicBezTo>
                    <a:pt x="616" y="6354"/>
                    <a:pt x="800" y="6181"/>
                    <a:pt x="800" y="5965"/>
                  </a:cubicBezTo>
                  <a:lnTo>
                    <a:pt x="800" y="389"/>
                  </a:lnTo>
                  <a:cubicBezTo>
                    <a:pt x="800"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3"/>
            <p:cNvSpPr/>
            <p:nvPr/>
          </p:nvSpPr>
          <p:spPr>
            <a:xfrm>
              <a:off x="3328900" y="4335900"/>
              <a:ext cx="19750" cy="267725"/>
            </a:xfrm>
            <a:custGeom>
              <a:avLst/>
              <a:gdLst/>
              <a:ahLst/>
              <a:cxnLst/>
              <a:rect l="l" t="t" r="r" b="b"/>
              <a:pathLst>
                <a:path w="790" h="10709" extrusionOk="0">
                  <a:moveTo>
                    <a:pt x="390" y="1"/>
                  </a:moveTo>
                  <a:cubicBezTo>
                    <a:pt x="174" y="1"/>
                    <a:pt x="1" y="174"/>
                    <a:pt x="1" y="390"/>
                  </a:cubicBezTo>
                  <a:lnTo>
                    <a:pt x="1" y="10310"/>
                  </a:lnTo>
                  <a:cubicBezTo>
                    <a:pt x="1" y="10526"/>
                    <a:pt x="174" y="10709"/>
                    <a:pt x="390" y="10709"/>
                  </a:cubicBezTo>
                  <a:lnTo>
                    <a:pt x="401" y="10709"/>
                  </a:lnTo>
                  <a:cubicBezTo>
                    <a:pt x="617" y="10709"/>
                    <a:pt x="790" y="10526"/>
                    <a:pt x="790" y="10310"/>
                  </a:cubicBezTo>
                  <a:lnTo>
                    <a:pt x="790" y="390"/>
                  </a:lnTo>
                  <a:cubicBezTo>
                    <a:pt x="79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3"/>
            <p:cNvSpPr/>
            <p:nvPr/>
          </p:nvSpPr>
          <p:spPr>
            <a:xfrm>
              <a:off x="3456950" y="4393450"/>
              <a:ext cx="19750" cy="152375"/>
            </a:xfrm>
            <a:custGeom>
              <a:avLst/>
              <a:gdLst/>
              <a:ahLst/>
              <a:cxnLst/>
              <a:rect l="l" t="t" r="r" b="b"/>
              <a:pathLst>
                <a:path w="790" h="6095" extrusionOk="0">
                  <a:moveTo>
                    <a:pt x="390" y="0"/>
                  </a:moveTo>
                  <a:cubicBezTo>
                    <a:pt x="174" y="0"/>
                    <a:pt x="1" y="184"/>
                    <a:pt x="1" y="400"/>
                  </a:cubicBezTo>
                  <a:lnTo>
                    <a:pt x="1" y="5695"/>
                  </a:lnTo>
                  <a:cubicBezTo>
                    <a:pt x="1" y="5911"/>
                    <a:pt x="174" y="6095"/>
                    <a:pt x="390" y="6095"/>
                  </a:cubicBezTo>
                  <a:lnTo>
                    <a:pt x="401" y="6095"/>
                  </a:lnTo>
                  <a:cubicBezTo>
                    <a:pt x="617" y="6095"/>
                    <a:pt x="790" y="5911"/>
                    <a:pt x="790" y="5695"/>
                  </a:cubicBezTo>
                  <a:lnTo>
                    <a:pt x="790" y="400"/>
                  </a:lnTo>
                  <a:cubicBezTo>
                    <a:pt x="790" y="184"/>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3"/>
            <p:cNvSpPr/>
            <p:nvPr/>
          </p:nvSpPr>
          <p:spPr>
            <a:xfrm>
              <a:off x="3488825" y="4415050"/>
              <a:ext cx="20025" cy="109175"/>
            </a:xfrm>
            <a:custGeom>
              <a:avLst/>
              <a:gdLst/>
              <a:ahLst/>
              <a:cxnLst/>
              <a:rect l="l" t="t" r="r" b="b"/>
              <a:pathLst>
                <a:path w="801" h="4367" extrusionOk="0">
                  <a:moveTo>
                    <a:pt x="401" y="1"/>
                  </a:moveTo>
                  <a:cubicBezTo>
                    <a:pt x="185" y="1"/>
                    <a:pt x="1" y="173"/>
                    <a:pt x="1" y="390"/>
                  </a:cubicBezTo>
                  <a:lnTo>
                    <a:pt x="1" y="3977"/>
                  </a:lnTo>
                  <a:cubicBezTo>
                    <a:pt x="1" y="4193"/>
                    <a:pt x="185" y="4366"/>
                    <a:pt x="401" y="4366"/>
                  </a:cubicBezTo>
                  <a:lnTo>
                    <a:pt x="411" y="4366"/>
                  </a:lnTo>
                  <a:cubicBezTo>
                    <a:pt x="627" y="4366"/>
                    <a:pt x="800" y="4193"/>
                    <a:pt x="800" y="3977"/>
                  </a:cubicBezTo>
                  <a:lnTo>
                    <a:pt x="800" y="390"/>
                  </a:lnTo>
                  <a:cubicBezTo>
                    <a:pt x="800" y="173"/>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3"/>
            <p:cNvSpPr/>
            <p:nvPr/>
          </p:nvSpPr>
          <p:spPr>
            <a:xfrm>
              <a:off x="3424825" y="4373725"/>
              <a:ext cx="20000" cy="191825"/>
            </a:xfrm>
            <a:custGeom>
              <a:avLst/>
              <a:gdLst/>
              <a:ahLst/>
              <a:cxnLst/>
              <a:rect l="l" t="t" r="r" b="b"/>
              <a:pathLst>
                <a:path w="800" h="7673" extrusionOk="0">
                  <a:moveTo>
                    <a:pt x="400" y="1"/>
                  </a:moveTo>
                  <a:cubicBezTo>
                    <a:pt x="183" y="1"/>
                    <a:pt x="0" y="174"/>
                    <a:pt x="0" y="390"/>
                  </a:cubicBezTo>
                  <a:lnTo>
                    <a:pt x="0" y="7284"/>
                  </a:lnTo>
                  <a:cubicBezTo>
                    <a:pt x="0" y="7500"/>
                    <a:pt x="183" y="7673"/>
                    <a:pt x="400" y="7673"/>
                  </a:cubicBezTo>
                  <a:lnTo>
                    <a:pt x="411" y="7673"/>
                  </a:lnTo>
                  <a:cubicBezTo>
                    <a:pt x="627" y="7673"/>
                    <a:pt x="800" y="7500"/>
                    <a:pt x="800" y="7284"/>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3"/>
            <p:cNvSpPr/>
            <p:nvPr/>
          </p:nvSpPr>
          <p:spPr>
            <a:xfrm>
              <a:off x="3392950" y="4415875"/>
              <a:ext cx="19725" cy="107550"/>
            </a:xfrm>
            <a:custGeom>
              <a:avLst/>
              <a:gdLst/>
              <a:ahLst/>
              <a:cxnLst/>
              <a:rect l="l" t="t" r="r" b="b"/>
              <a:pathLst>
                <a:path w="789" h="4302" extrusionOk="0">
                  <a:moveTo>
                    <a:pt x="389" y="0"/>
                  </a:moveTo>
                  <a:cubicBezTo>
                    <a:pt x="173" y="0"/>
                    <a:pt x="0" y="173"/>
                    <a:pt x="0" y="389"/>
                  </a:cubicBezTo>
                  <a:lnTo>
                    <a:pt x="0" y="3912"/>
                  </a:lnTo>
                  <a:cubicBezTo>
                    <a:pt x="0" y="4128"/>
                    <a:pt x="173" y="4301"/>
                    <a:pt x="389" y="4301"/>
                  </a:cubicBezTo>
                  <a:lnTo>
                    <a:pt x="400" y="4301"/>
                  </a:lnTo>
                  <a:cubicBezTo>
                    <a:pt x="616" y="4301"/>
                    <a:pt x="789" y="4128"/>
                    <a:pt x="789" y="3912"/>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3"/>
            <p:cNvSpPr/>
            <p:nvPr/>
          </p:nvSpPr>
          <p:spPr>
            <a:xfrm>
              <a:off x="3360775" y="4390200"/>
              <a:ext cx="20025" cy="158875"/>
            </a:xfrm>
            <a:custGeom>
              <a:avLst/>
              <a:gdLst/>
              <a:ahLst/>
              <a:cxnLst/>
              <a:rect l="l" t="t" r="r" b="b"/>
              <a:pathLst>
                <a:path w="801" h="6355" extrusionOk="0">
                  <a:moveTo>
                    <a:pt x="401" y="0"/>
                  </a:moveTo>
                  <a:cubicBezTo>
                    <a:pt x="185" y="0"/>
                    <a:pt x="1" y="173"/>
                    <a:pt x="1" y="389"/>
                  </a:cubicBezTo>
                  <a:lnTo>
                    <a:pt x="1" y="5965"/>
                  </a:lnTo>
                  <a:cubicBezTo>
                    <a:pt x="1" y="6181"/>
                    <a:pt x="185" y="6354"/>
                    <a:pt x="401" y="6354"/>
                  </a:cubicBezTo>
                  <a:lnTo>
                    <a:pt x="411" y="6354"/>
                  </a:lnTo>
                  <a:cubicBezTo>
                    <a:pt x="628" y="6354"/>
                    <a:pt x="800" y="6181"/>
                    <a:pt x="800" y="5965"/>
                  </a:cubicBezTo>
                  <a:lnTo>
                    <a:pt x="800" y="389"/>
                  </a:lnTo>
                  <a:cubicBezTo>
                    <a:pt x="800" y="173"/>
                    <a:pt x="628"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3"/>
            <p:cNvSpPr/>
            <p:nvPr/>
          </p:nvSpPr>
          <p:spPr>
            <a:xfrm>
              <a:off x="4032900" y="4335900"/>
              <a:ext cx="20000" cy="267725"/>
            </a:xfrm>
            <a:custGeom>
              <a:avLst/>
              <a:gdLst/>
              <a:ahLst/>
              <a:cxnLst/>
              <a:rect l="l" t="t" r="r" b="b"/>
              <a:pathLst>
                <a:path w="800" h="10709" extrusionOk="0">
                  <a:moveTo>
                    <a:pt x="401" y="1"/>
                  </a:moveTo>
                  <a:cubicBezTo>
                    <a:pt x="184" y="1"/>
                    <a:pt x="0" y="174"/>
                    <a:pt x="0" y="390"/>
                  </a:cubicBezTo>
                  <a:lnTo>
                    <a:pt x="0" y="10310"/>
                  </a:lnTo>
                  <a:cubicBezTo>
                    <a:pt x="0" y="10526"/>
                    <a:pt x="184" y="10709"/>
                    <a:pt x="401" y="10709"/>
                  </a:cubicBezTo>
                  <a:lnTo>
                    <a:pt x="411" y="10709"/>
                  </a:lnTo>
                  <a:cubicBezTo>
                    <a:pt x="627" y="10709"/>
                    <a:pt x="800" y="10526"/>
                    <a:pt x="800" y="10310"/>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3"/>
            <p:cNvSpPr/>
            <p:nvPr/>
          </p:nvSpPr>
          <p:spPr>
            <a:xfrm>
              <a:off x="4129075" y="4335900"/>
              <a:ext cx="19750" cy="267725"/>
            </a:xfrm>
            <a:custGeom>
              <a:avLst/>
              <a:gdLst/>
              <a:ahLst/>
              <a:cxnLst/>
              <a:rect l="l" t="t" r="r" b="b"/>
              <a:pathLst>
                <a:path w="790" h="10709" extrusionOk="0">
                  <a:moveTo>
                    <a:pt x="389" y="1"/>
                  </a:moveTo>
                  <a:cubicBezTo>
                    <a:pt x="173" y="1"/>
                    <a:pt x="0" y="174"/>
                    <a:pt x="0" y="390"/>
                  </a:cubicBezTo>
                  <a:lnTo>
                    <a:pt x="0" y="10310"/>
                  </a:lnTo>
                  <a:cubicBezTo>
                    <a:pt x="0" y="10526"/>
                    <a:pt x="173" y="10709"/>
                    <a:pt x="389" y="10709"/>
                  </a:cubicBezTo>
                  <a:lnTo>
                    <a:pt x="400" y="10709"/>
                  </a:lnTo>
                  <a:cubicBezTo>
                    <a:pt x="617" y="10709"/>
                    <a:pt x="789" y="10526"/>
                    <a:pt x="789" y="10310"/>
                  </a:cubicBezTo>
                  <a:lnTo>
                    <a:pt x="789" y="390"/>
                  </a:lnTo>
                  <a:cubicBezTo>
                    <a:pt x="789" y="174"/>
                    <a:pt x="617"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3"/>
            <p:cNvSpPr/>
            <p:nvPr/>
          </p:nvSpPr>
          <p:spPr>
            <a:xfrm>
              <a:off x="4001025" y="4427225"/>
              <a:ext cx="19750" cy="85100"/>
            </a:xfrm>
            <a:custGeom>
              <a:avLst/>
              <a:gdLst/>
              <a:ahLst/>
              <a:cxnLst/>
              <a:rect l="l" t="t" r="r" b="b"/>
              <a:pathLst>
                <a:path w="790" h="3404" extrusionOk="0">
                  <a:moveTo>
                    <a:pt x="389" y="0"/>
                  </a:moveTo>
                  <a:cubicBezTo>
                    <a:pt x="173" y="0"/>
                    <a:pt x="0" y="173"/>
                    <a:pt x="0" y="389"/>
                  </a:cubicBezTo>
                  <a:lnTo>
                    <a:pt x="0" y="3004"/>
                  </a:lnTo>
                  <a:cubicBezTo>
                    <a:pt x="0" y="3220"/>
                    <a:pt x="173" y="3404"/>
                    <a:pt x="389" y="3404"/>
                  </a:cubicBezTo>
                  <a:lnTo>
                    <a:pt x="401" y="3404"/>
                  </a:lnTo>
                  <a:cubicBezTo>
                    <a:pt x="617" y="3404"/>
                    <a:pt x="790" y="3220"/>
                    <a:pt x="790" y="3004"/>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3"/>
            <p:cNvSpPr/>
            <p:nvPr/>
          </p:nvSpPr>
          <p:spPr>
            <a:xfrm>
              <a:off x="3968875" y="4404775"/>
              <a:ext cx="20025" cy="129700"/>
            </a:xfrm>
            <a:custGeom>
              <a:avLst/>
              <a:gdLst/>
              <a:ahLst/>
              <a:cxnLst/>
              <a:rect l="l" t="t" r="r" b="b"/>
              <a:pathLst>
                <a:path w="801" h="5188" extrusionOk="0">
                  <a:moveTo>
                    <a:pt x="400" y="1"/>
                  </a:moveTo>
                  <a:cubicBezTo>
                    <a:pt x="184" y="1"/>
                    <a:pt x="1" y="185"/>
                    <a:pt x="1" y="401"/>
                  </a:cubicBezTo>
                  <a:lnTo>
                    <a:pt x="1" y="4788"/>
                  </a:lnTo>
                  <a:cubicBezTo>
                    <a:pt x="1" y="5004"/>
                    <a:pt x="184" y="5188"/>
                    <a:pt x="400" y="5188"/>
                  </a:cubicBezTo>
                  <a:lnTo>
                    <a:pt x="411" y="5188"/>
                  </a:lnTo>
                  <a:cubicBezTo>
                    <a:pt x="628" y="5188"/>
                    <a:pt x="800" y="5004"/>
                    <a:pt x="800" y="4788"/>
                  </a:cubicBezTo>
                  <a:lnTo>
                    <a:pt x="800" y="401"/>
                  </a:lnTo>
                  <a:cubicBezTo>
                    <a:pt x="800" y="185"/>
                    <a:pt x="628"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3"/>
            <p:cNvSpPr/>
            <p:nvPr/>
          </p:nvSpPr>
          <p:spPr>
            <a:xfrm>
              <a:off x="3585000" y="4384525"/>
              <a:ext cx="19750" cy="170225"/>
            </a:xfrm>
            <a:custGeom>
              <a:avLst/>
              <a:gdLst/>
              <a:ahLst/>
              <a:cxnLst/>
              <a:rect l="l" t="t" r="r" b="b"/>
              <a:pathLst>
                <a:path w="790" h="6809" extrusionOk="0">
                  <a:moveTo>
                    <a:pt x="390" y="1"/>
                  </a:moveTo>
                  <a:cubicBezTo>
                    <a:pt x="173" y="1"/>
                    <a:pt x="1" y="174"/>
                    <a:pt x="1" y="390"/>
                  </a:cubicBezTo>
                  <a:lnTo>
                    <a:pt x="1" y="6420"/>
                  </a:lnTo>
                  <a:cubicBezTo>
                    <a:pt x="1" y="6636"/>
                    <a:pt x="173" y="6809"/>
                    <a:pt x="390" y="6809"/>
                  </a:cubicBezTo>
                  <a:lnTo>
                    <a:pt x="401" y="6809"/>
                  </a:lnTo>
                  <a:cubicBezTo>
                    <a:pt x="617" y="6809"/>
                    <a:pt x="790" y="6636"/>
                    <a:pt x="790" y="6420"/>
                  </a:cubicBezTo>
                  <a:lnTo>
                    <a:pt x="790" y="390"/>
                  </a:lnTo>
                  <a:cubicBezTo>
                    <a:pt x="79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3"/>
            <p:cNvSpPr/>
            <p:nvPr/>
          </p:nvSpPr>
          <p:spPr>
            <a:xfrm>
              <a:off x="3552875" y="4401825"/>
              <a:ext cx="20000" cy="135625"/>
            </a:xfrm>
            <a:custGeom>
              <a:avLst/>
              <a:gdLst/>
              <a:ahLst/>
              <a:cxnLst/>
              <a:rect l="l" t="t" r="r" b="b"/>
              <a:pathLst>
                <a:path w="800" h="5425" extrusionOk="0">
                  <a:moveTo>
                    <a:pt x="389" y="1"/>
                  </a:moveTo>
                  <a:cubicBezTo>
                    <a:pt x="173" y="1"/>
                    <a:pt x="0" y="184"/>
                    <a:pt x="0" y="400"/>
                  </a:cubicBezTo>
                  <a:lnTo>
                    <a:pt x="0" y="5025"/>
                  </a:lnTo>
                  <a:cubicBezTo>
                    <a:pt x="0" y="5241"/>
                    <a:pt x="173" y="5425"/>
                    <a:pt x="389" y="5425"/>
                  </a:cubicBezTo>
                  <a:lnTo>
                    <a:pt x="411" y="5425"/>
                  </a:lnTo>
                  <a:cubicBezTo>
                    <a:pt x="627" y="5425"/>
                    <a:pt x="800" y="5241"/>
                    <a:pt x="800" y="5025"/>
                  </a:cubicBezTo>
                  <a:lnTo>
                    <a:pt x="800" y="400"/>
                  </a:lnTo>
                  <a:cubicBezTo>
                    <a:pt x="800" y="18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3"/>
            <p:cNvSpPr/>
            <p:nvPr/>
          </p:nvSpPr>
          <p:spPr>
            <a:xfrm>
              <a:off x="3200850" y="4421000"/>
              <a:ext cx="20025" cy="97275"/>
            </a:xfrm>
            <a:custGeom>
              <a:avLst/>
              <a:gdLst/>
              <a:ahLst/>
              <a:cxnLst/>
              <a:rect l="l" t="t" r="r" b="b"/>
              <a:pathLst>
                <a:path w="801" h="3891" extrusionOk="0">
                  <a:moveTo>
                    <a:pt x="390" y="0"/>
                  </a:moveTo>
                  <a:cubicBezTo>
                    <a:pt x="174" y="0"/>
                    <a:pt x="1" y="173"/>
                    <a:pt x="1" y="389"/>
                  </a:cubicBezTo>
                  <a:lnTo>
                    <a:pt x="1" y="3501"/>
                  </a:lnTo>
                  <a:cubicBezTo>
                    <a:pt x="1" y="3717"/>
                    <a:pt x="174" y="3890"/>
                    <a:pt x="390" y="3890"/>
                  </a:cubicBezTo>
                  <a:lnTo>
                    <a:pt x="401" y="3890"/>
                  </a:lnTo>
                  <a:cubicBezTo>
                    <a:pt x="617" y="3890"/>
                    <a:pt x="800" y="3717"/>
                    <a:pt x="800" y="3501"/>
                  </a:cubicBezTo>
                  <a:lnTo>
                    <a:pt x="800" y="389"/>
                  </a:lnTo>
                  <a:cubicBezTo>
                    <a:pt x="80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3"/>
            <p:cNvSpPr/>
            <p:nvPr/>
          </p:nvSpPr>
          <p:spPr>
            <a:xfrm>
              <a:off x="3296775" y="4365875"/>
              <a:ext cx="20000" cy="207500"/>
            </a:xfrm>
            <a:custGeom>
              <a:avLst/>
              <a:gdLst/>
              <a:ahLst/>
              <a:cxnLst/>
              <a:rect l="l" t="t" r="r" b="b"/>
              <a:pathLst>
                <a:path w="800" h="8300" extrusionOk="0">
                  <a:moveTo>
                    <a:pt x="400" y="1"/>
                  </a:moveTo>
                  <a:cubicBezTo>
                    <a:pt x="184" y="1"/>
                    <a:pt x="0" y="174"/>
                    <a:pt x="0" y="390"/>
                  </a:cubicBezTo>
                  <a:lnTo>
                    <a:pt x="0" y="7911"/>
                  </a:lnTo>
                  <a:cubicBezTo>
                    <a:pt x="0" y="8127"/>
                    <a:pt x="184" y="8300"/>
                    <a:pt x="400" y="8300"/>
                  </a:cubicBezTo>
                  <a:lnTo>
                    <a:pt x="411" y="8300"/>
                  </a:lnTo>
                  <a:cubicBezTo>
                    <a:pt x="627" y="8300"/>
                    <a:pt x="800" y="8127"/>
                    <a:pt x="800" y="7911"/>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3"/>
            <p:cNvSpPr/>
            <p:nvPr/>
          </p:nvSpPr>
          <p:spPr>
            <a:xfrm>
              <a:off x="3136850" y="4393450"/>
              <a:ext cx="20000" cy="152375"/>
            </a:xfrm>
            <a:custGeom>
              <a:avLst/>
              <a:gdLst/>
              <a:ahLst/>
              <a:cxnLst/>
              <a:rect l="l" t="t" r="r" b="b"/>
              <a:pathLst>
                <a:path w="800" h="6095" extrusionOk="0">
                  <a:moveTo>
                    <a:pt x="389" y="0"/>
                  </a:moveTo>
                  <a:cubicBezTo>
                    <a:pt x="173" y="0"/>
                    <a:pt x="0" y="184"/>
                    <a:pt x="0" y="400"/>
                  </a:cubicBezTo>
                  <a:lnTo>
                    <a:pt x="0" y="5695"/>
                  </a:lnTo>
                  <a:cubicBezTo>
                    <a:pt x="0" y="5911"/>
                    <a:pt x="173" y="6095"/>
                    <a:pt x="389" y="6095"/>
                  </a:cubicBezTo>
                  <a:lnTo>
                    <a:pt x="400" y="6095"/>
                  </a:lnTo>
                  <a:cubicBezTo>
                    <a:pt x="616" y="6095"/>
                    <a:pt x="800" y="5911"/>
                    <a:pt x="800" y="5695"/>
                  </a:cubicBezTo>
                  <a:lnTo>
                    <a:pt x="800" y="400"/>
                  </a:lnTo>
                  <a:cubicBezTo>
                    <a:pt x="800" y="184"/>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3"/>
            <p:cNvSpPr/>
            <p:nvPr/>
          </p:nvSpPr>
          <p:spPr>
            <a:xfrm>
              <a:off x="3168975" y="4415050"/>
              <a:ext cx="19775" cy="109175"/>
            </a:xfrm>
            <a:custGeom>
              <a:avLst/>
              <a:gdLst/>
              <a:ahLst/>
              <a:cxnLst/>
              <a:rect l="l" t="t" r="r" b="b"/>
              <a:pathLst>
                <a:path w="791" h="4367" extrusionOk="0">
                  <a:moveTo>
                    <a:pt x="390" y="1"/>
                  </a:moveTo>
                  <a:cubicBezTo>
                    <a:pt x="174" y="1"/>
                    <a:pt x="1" y="173"/>
                    <a:pt x="1" y="390"/>
                  </a:cubicBezTo>
                  <a:lnTo>
                    <a:pt x="1" y="3977"/>
                  </a:lnTo>
                  <a:cubicBezTo>
                    <a:pt x="1" y="4193"/>
                    <a:pt x="174" y="4366"/>
                    <a:pt x="390" y="4366"/>
                  </a:cubicBezTo>
                  <a:lnTo>
                    <a:pt x="401" y="4366"/>
                  </a:lnTo>
                  <a:cubicBezTo>
                    <a:pt x="617" y="4366"/>
                    <a:pt x="790" y="4193"/>
                    <a:pt x="790" y="3977"/>
                  </a:cubicBezTo>
                  <a:lnTo>
                    <a:pt x="790" y="390"/>
                  </a:lnTo>
                  <a:cubicBezTo>
                    <a:pt x="790" y="173"/>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3"/>
            <p:cNvSpPr/>
            <p:nvPr/>
          </p:nvSpPr>
          <p:spPr>
            <a:xfrm>
              <a:off x="3104975" y="4373725"/>
              <a:ext cx="19725" cy="191825"/>
            </a:xfrm>
            <a:custGeom>
              <a:avLst/>
              <a:gdLst/>
              <a:ahLst/>
              <a:cxnLst/>
              <a:rect l="l" t="t" r="r" b="b"/>
              <a:pathLst>
                <a:path w="789" h="7673" extrusionOk="0">
                  <a:moveTo>
                    <a:pt x="389" y="1"/>
                  </a:moveTo>
                  <a:cubicBezTo>
                    <a:pt x="173" y="1"/>
                    <a:pt x="0" y="174"/>
                    <a:pt x="0" y="390"/>
                  </a:cubicBezTo>
                  <a:lnTo>
                    <a:pt x="0" y="7284"/>
                  </a:lnTo>
                  <a:cubicBezTo>
                    <a:pt x="0" y="7500"/>
                    <a:pt x="173" y="7673"/>
                    <a:pt x="389" y="7673"/>
                  </a:cubicBezTo>
                  <a:lnTo>
                    <a:pt x="400" y="7673"/>
                  </a:lnTo>
                  <a:cubicBezTo>
                    <a:pt x="616" y="7673"/>
                    <a:pt x="789" y="7500"/>
                    <a:pt x="789" y="7284"/>
                  </a:cubicBezTo>
                  <a:lnTo>
                    <a:pt x="789" y="390"/>
                  </a:lnTo>
                  <a:cubicBezTo>
                    <a:pt x="789"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3"/>
            <p:cNvSpPr/>
            <p:nvPr/>
          </p:nvSpPr>
          <p:spPr>
            <a:xfrm>
              <a:off x="3072800" y="4415875"/>
              <a:ext cx="20025" cy="107550"/>
            </a:xfrm>
            <a:custGeom>
              <a:avLst/>
              <a:gdLst/>
              <a:ahLst/>
              <a:cxnLst/>
              <a:rect l="l" t="t" r="r" b="b"/>
              <a:pathLst>
                <a:path w="801" h="4302" extrusionOk="0">
                  <a:moveTo>
                    <a:pt x="390" y="0"/>
                  </a:moveTo>
                  <a:cubicBezTo>
                    <a:pt x="174" y="0"/>
                    <a:pt x="1" y="173"/>
                    <a:pt x="1" y="389"/>
                  </a:cubicBezTo>
                  <a:lnTo>
                    <a:pt x="1" y="3912"/>
                  </a:lnTo>
                  <a:cubicBezTo>
                    <a:pt x="1" y="4128"/>
                    <a:pt x="174" y="4301"/>
                    <a:pt x="390" y="4301"/>
                  </a:cubicBezTo>
                  <a:lnTo>
                    <a:pt x="401" y="4301"/>
                  </a:lnTo>
                  <a:cubicBezTo>
                    <a:pt x="617" y="4301"/>
                    <a:pt x="801" y="4128"/>
                    <a:pt x="801" y="3912"/>
                  </a:cubicBezTo>
                  <a:lnTo>
                    <a:pt x="801" y="389"/>
                  </a:lnTo>
                  <a:cubicBezTo>
                    <a:pt x="801"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3"/>
            <p:cNvSpPr/>
            <p:nvPr/>
          </p:nvSpPr>
          <p:spPr>
            <a:xfrm>
              <a:off x="3264900" y="4384525"/>
              <a:ext cx="20000" cy="170225"/>
            </a:xfrm>
            <a:custGeom>
              <a:avLst/>
              <a:gdLst/>
              <a:ahLst/>
              <a:cxnLst/>
              <a:rect l="l" t="t" r="r" b="b"/>
              <a:pathLst>
                <a:path w="800" h="6809" extrusionOk="0">
                  <a:moveTo>
                    <a:pt x="389" y="1"/>
                  </a:moveTo>
                  <a:cubicBezTo>
                    <a:pt x="173" y="1"/>
                    <a:pt x="0" y="174"/>
                    <a:pt x="0" y="390"/>
                  </a:cubicBezTo>
                  <a:lnTo>
                    <a:pt x="0" y="6420"/>
                  </a:lnTo>
                  <a:cubicBezTo>
                    <a:pt x="0" y="6636"/>
                    <a:pt x="173" y="6809"/>
                    <a:pt x="389" y="6809"/>
                  </a:cubicBezTo>
                  <a:lnTo>
                    <a:pt x="400" y="6809"/>
                  </a:lnTo>
                  <a:cubicBezTo>
                    <a:pt x="616" y="6809"/>
                    <a:pt x="800" y="6636"/>
                    <a:pt x="800" y="6420"/>
                  </a:cubicBezTo>
                  <a:lnTo>
                    <a:pt x="800" y="390"/>
                  </a:lnTo>
                  <a:cubicBezTo>
                    <a:pt x="800"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3"/>
            <p:cNvSpPr/>
            <p:nvPr/>
          </p:nvSpPr>
          <p:spPr>
            <a:xfrm>
              <a:off x="3233025" y="4401825"/>
              <a:ext cx="19725" cy="135625"/>
            </a:xfrm>
            <a:custGeom>
              <a:avLst/>
              <a:gdLst/>
              <a:ahLst/>
              <a:cxnLst/>
              <a:rect l="l" t="t" r="r" b="b"/>
              <a:pathLst>
                <a:path w="789" h="5425" extrusionOk="0">
                  <a:moveTo>
                    <a:pt x="389" y="1"/>
                  </a:moveTo>
                  <a:cubicBezTo>
                    <a:pt x="173" y="1"/>
                    <a:pt x="0" y="184"/>
                    <a:pt x="0" y="400"/>
                  </a:cubicBezTo>
                  <a:lnTo>
                    <a:pt x="0" y="5025"/>
                  </a:lnTo>
                  <a:cubicBezTo>
                    <a:pt x="0" y="5241"/>
                    <a:pt x="173" y="5425"/>
                    <a:pt x="389" y="5425"/>
                  </a:cubicBezTo>
                  <a:lnTo>
                    <a:pt x="400" y="5425"/>
                  </a:lnTo>
                  <a:cubicBezTo>
                    <a:pt x="616" y="5425"/>
                    <a:pt x="789" y="5241"/>
                    <a:pt x="789" y="5025"/>
                  </a:cubicBezTo>
                  <a:lnTo>
                    <a:pt x="789" y="400"/>
                  </a:lnTo>
                  <a:cubicBezTo>
                    <a:pt x="789"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3"/>
            <p:cNvSpPr/>
            <p:nvPr/>
          </p:nvSpPr>
          <p:spPr>
            <a:xfrm>
              <a:off x="3937000" y="4377525"/>
              <a:ext cx="19750" cy="184250"/>
            </a:xfrm>
            <a:custGeom>
              <a:avLst/>
              <a:gdLst/>
              <a:ahLst/>
              <a:cxnLst/>
              <a:rect l="l" t="t" r="r" b="b"/>
              <a:pathLst>
                <a:path w="790" h="7370" extrusionOk="0">
                  <a:moveTo>
                    <a:pt x="390" y="0"/>
                  </a:moveTo>
                  <a:cubicBezTo>
                    <a:pt x="174" y="0"/>
                    <a:pt x="1" y="173"/>
                    <a:pt x="1" y="389"/>
                  </a:cubicBezTo>
                  <a:lnTo>
                    <a:pt x="1" y="6981"/>
                  </a:lnTo>
                  <a:cubicBezTo>
                    <a:pt x="1" y="7197"/>
                    <a:pt x="174" y="7370"/>
                    <a:pt x="390" y="7370"/>
                  </a:cubicBezTo>
                  <a:lnTo>
                    <a:pt x="400" y="7370"/>
                  </a:lnTo>
                  <a:cubicBezTo>
                    <a:pt x="616" y="7370"/>
                    <a:pt x="789" y="7197"/>
                    <a:pt x="789" y="6981"/>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3"/>
            <p:cNvSpPr/>
            <p:nvPr/>
          </p:nvSpPr>
          <p:spPr>
            <a:xfrm>
              <a:off x="4257125" y="4411275"/>
              <a:ext cx="19750" cy="116725"/>
            </a:xfrm>
            <a:custGeom>
              <a:avLst/>
              <a:gdLst/>
              <a:ahLst/>
              <a:cxnLst/>
              <a:rect l="l" t="t" r="r" b="b"/>
              <a:pathLst>
                <a:path w="790" h="4669" extrusionOk="0">
                  <a:moveTo>
                    <a:pt x="389" y="0"/>
                  </a:moveTo>
                  <a:cubicBezTo>
                    <a:pt x="173" y="0"/>
                    <a:pt x="0" y="173"/>
                    <a:pt x="0" y="389"/>
                  </a:cubicBezTo>
                  <a:lnTo>
                    <a:pt x="0" y="4279"/>
                  </a:lnTo>
                  <a:cubicBezTo>
                    <a:pt x="0" y="4495"/>
                    <a:pt x="173" y="4668"/>
                    <a:pt x="389" y="4668"/>
                  </a:cubicBezTo>
                  <a:lnTo>
                    <a:pt x="400" y="4668"/>
                  </a:lnTo>
                  <a:cubicBezTo>
                    <a:pt x="616" y="4668"/>
                    <a:pt x="789" y="4495"/>
                    <a:pt x="789" y="4279"/>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3"/>
            <p:cNvSpPr/>
            <p:nvPr/>
          </p:nvSpPr>
          <p:spPr>
            <a:xfrm>
              <a:off x="4289000" y="4362375"/>
              <a:ext cx="20000" cy="214525"/>
            </a:xfrm>
            <a:custGeom>
              <a:avLst/>
              <a:gdLst/>
              <a:ahLst/>
              <a:cxnLst/>
              <a:rect l="l" t="t" r="r" b="b"/>
              <a:pathLst>
                <a:path w="800" h="8581" extrusionOk="0">
                  <a:moveTo>
                    <a:pt x="389" y="1"/>
                  </a:moveTo>
                  <a:cubicBezTo>
                    <a:pt x="173" y="1"/>
                    <a:pt x="0" y="184"/>
                    <a:pt x="0" y="400"/>
                  </a:cubicBezTo>
                  <a:lnTo>
                    <a:pt x="0" y="8180"/>
                  </a:lnTo>
                  <a:cubicBezTo>
                    <a:pt x="0" y="8397"/>
                    <a:pt x="173" y="8581"/>
                    <a:pt x="389" y="8581"/>
                  </a:cubicBezTo>
                  <a:lnTo>
                    <a:pt x="400" y="8581"/>
                  </a:lnTo>
                  <a:cubicBezTo>
                    <a:pt x="616" y="8581"/>
                    <a:pt x="800" y="8397"/>
                    <a:pt x="800" y="8180"/>
                  </a:cubicBezTo>
                  <a:lnTo>
                    <a:pt x="800" y="400"/>
                  </a:lnTo>
                  <a:cubicBezTo>
                    <a:pt x="800"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3"/>
            <p:cNvSpPr/>
            <p:nvPr/>
          </p:nvSpPr>
          <p:spPr>
            <a:xfrm>
              <a:off x="4353025" y="4331050"/>
              <a:ext cx="20025" cy="277200"/>
            </a:xfrm>
            <a:custGeom>
              <a:avLst/>
              <a:gdLst/>
              <a:ahLst/>
              <a:cxnLst/>
              <a:rect l="l" t="t" r="r" b="b"/>
              <a:pathLst>
                <a:path w="801" h="11088" extrusionOk="0">
                  <a:moveTo>
                    <a:pt x="390" y="0"/>
                  </a:moveTo>
                  <a:cubicBezTo>
                    <a:pt x="173" y="0"/>
                    <a:pt x="1" y="184"/>
                    <a:pt x="1" y="400"/>
                  </a:cubicBezTo>
                  <a:lnTo>
                    <a:pt x="1" y="10698"/>
                  </a:lnTo>
                  <a:cubicBezTo>
                    <a:pt x="1" y="10914"/>
                    <a:pt x="173" y="11087"/>
                    <a:pt x="390" y="11087"/>
                  </a:cubicBezTo>
                  <a:lnTo>
                    <a:pt x="400" y="11087"/>
                  </a:lnTo>
                  <a:cubicBezTo>
                    <a:pt x="616" y="11087"/>
                    <a:pt x="800" y="10914"/>
                    <a:pt x="800" y="10698"/>
                  </a:cubicBezTo>
                  <a:lnTo>
                    <a:pt x="800" y="400"/>
                  </a:lnTo>
                  <a:cubicBezTo>
                    <a:pt x="800" y="184"/>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3"/>
            <p:cNvSpPr/>
            <p:nvPr/>
          </p:nvSpPr>
          <p:spPr>
            <a:xfrm>
              <a:off x="4224975" y="4384800"/>
              <a:ext cx="20025" cy="169675"/>
            </a:xfrm>
            <a:custGeom>
              <a:avLst/>
              <a:gdLst/>
              <a:ahLst/>
              <a:cxnLst/>
              <a:rect l="l" t="t" r="r" b="b"/>
              <a:pathLst>
                <a:path w="801" h="6787" extrusionOk="0">
                  <a:moveTo>
                    <a:pt x="390" y="0"/>
                  </a:moveTo>
                  <a:cubicBezTo>
                    <a:pt x="174" y="0"/>
                    <a:pt x="1" y="173"/>
                    <a:pt x="1" y="389"/>
                  </a:cubicBezTo>
                  <a:lnTo>
                    <a:pt x="1" y="6397"/>
                  </a:lnTo>
                  <a:cubicBezTo>
                    <a:pt x="1" y="6613"/>
                    <a:pt x="174" y="6786"/>
                    <a:pt x="390" y="6786"/>
                  </a:cubicBezTo>
                  <a:lnTo>
                    <a:pt x="400" y="6786"/>
                  </a:lnTo>
                  <a:cubicBezTo>
                    <a:pt x="616" y="6786"/>
                    <a:pt x="800" y="6613"/>
                    <a:pt x="800" y="6397"/>
                  </a:cubicBezTo>
                  <a:lnTo>
                    <a:pt x="800" y="389"/>
                  </a:lnTo>
                  <a:cubicBezTo>
                    <a:pt x="800"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3"/>
            <p:cNvSpPr/>
            <p:nvPr/>
          </p:nvSpPr>
          <p:spPr>
            <a:xfrm>
              <a:off x="4193100" y="4305925"/>
              <a:ext cx="19725" cy="327425"/>
            </a:xfrm>
            <a:custGeom>
              <a:avLst/>
              <a:gdLst/>
              <a:ahLst/>
              <a:cxnLst/>
              <a:rect l="l" t="t" r="r" b="b"/>
              <a:pathLst>
                <a:path w="789" h="13097" extrusionOk="0">
                  <a:moveTo>
                    <a:pt x="390" y="0"/>
                  </a:moveTo>
                  <a:cubicBezTo>
                    <a:pt x="173" y="0"/>
                    <a:pt x="1" y="173"/>
                    <a:pt x="1" y="389"/>
                  </a:cubicBezTo>
                  <a:lnTo>
                    <a:pt x="1" y="12708"/>
                  </a:lnTo>
                  <a:cubicBezTo>
                    <a:pt x="1" y="12924"/>
                    <a:pt x="173" y="13097"/>
                    <a:pt x="390" y="13097"/>
                  </a:cubicBezTo>
                  <a:lnTo>
                    <a:pt x="400" y="13097"/>
                  </a:lnTo>
                  <a:cubicBezTo>
                    <a:pt x="616" y="13097"/>
                    <a:pt x="789" y="12924"/>
                    <a:pt x="789" y="12708"/>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3"/>
            <p:cNvSpPr/>
            <p:nvPr/>
          </p:nvSpPr>
          <p:spPr>
            <a:xfrm>
              <a:off x="4545075" y="4277825"/>
              <a:ext cx="19775" cy="383900"/>
            </a:xfrm>
            <a:custGeom>
              <a:avLst/>
              <a:gdLst/>
              <a:ahLst/>
              <a:cxnLst/>
              <a:rect l="l" t="t" r="r" b="b"/>
              <a:pathLst>
                <a:path w="791" h="15356" extrusionOk="0">
                  <a:moveTo>
                    <a:pt x="390" y="0"/>
                  </a:moveTo>
                  <a:cubicBezTo>
                    <a:pt x="174" y="0"/>
                    <a:pt x="1" y="173"/>
                    <a:pt x="1" y="389"/>
                  </a:cubicBezTo>
                  <a:lnTo>
                    <a:pt x="1" y="14955"/>
                  </a:lnTo>
                  <a:cubicBezTo>
                    <a:pt x="1" y="15171"/>
                    <a:pt x="174" y="15356"/>
                    <a:pt x="390" y="15356"/>
                  </a:cubicBezTo>
                  <a:lnTo>
                    <a:pt x="401" y="15356"/>
                  </a:lnTo>
                  <a:cubicBezTo>
                    <a:pt x="617" y="15356"/>
                    <a:pt x="790" y="15171"/>
                    <a:pt x="790" y="14955"/>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3"/>
            <p:cNvSpPr/>
            <p:nvPr/>
          </p:nvSpPr>
          <p:spPr>
            <a:xfrm>
              <a:off x="4481075" y="4335900"/>
              <a:ext cx="19725" cy="267725"/>
            </a:xfrm>
            <a:custGeom>
              <a:avLst/>
              <a:gdLst/>
              <a:ahLst/>
              <a:cxnLst/>
              <a:rect l="l" t="t" r="r" b="b"/>
              <a:pathLst>
                <a:path w="789" h="10709" extrusionOk="0">
                  <a:moveTo>
                    <a:pt x="389" y="1"/>
                  </a:moveTo>
                  <a:cubicBezTo>
                    <a:pt x="173" y="1"/>
                    <a:pt x="0" y="174"/>
                    <a:pt x="0" y="390"/>
                  </a:cubicBezTo>
                  <a:lnTo>
                    <a:pt x="0" y="10310"/>
                  </a:lnTo>
                  <a:cubicBezTo>
                    <a:pt x="0" y="10526"/>
                    <a:pt x="173" y="10709"/>
                    <a:pt x="389" y="10709"/>
                  </a:cubicBezTo>
                  <a:lnTo>
                    <a:pt x="400" y="10709"/>
                  </a:lnTo>
                  <a:cubicBezTo>
                    <a:pt x="616" y="10709"/>
                    <a:pt x="789" y="10526"/>
                    <a:pt x="789" y="10310"/>
                  </a:cubicBezTo>
                  <a:lnTo>
                    <a:pt x="789" y="390"/>
                  </a:lnTo>
                  <a:cubicBezTo>
                    <a:pt x="789"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3"/>
            <p:cNvSpPr/>
            <p:nvPr/>
          </p:nvSpPr>
          <p:spPr>
            <a:xfrm>
              <a:off x="4512950" y="4393450"/>
              <a:ext cx="20025" cy="152375"/>
            </a:xfrm>
            <a:custGeom>
              <a:avLst/>
              <a:gdLst/>
              <a:ahLst/>
              <a:cxnLst/>
              <a:rect l="l" t="t" r="r" b="b"/>
              <a:pathLst>
                <a:path w="801" h="6095" extrusionOk="0">
                  <a:moveTo>
                    <a:pt x="400" y="0"/>
                  </a:moveTo>
                  <a:cubicBezTo>
                    <a:pt x="184" y="0"/>
                    <a:pt x="0" y="184"/>
                    <a:pt x="0" y="400"/>
                  </a:cubicBezTo>
                  <a:lnTo>
                    <a:pt x="0" y="5695"/>
                  </a:lnTo>
                  <a:cubicBezTo>
                    <a:pt x="0" y="5911"/>
                    <a:pt x="184" y="6095"/>
                    <a:pt x="400" y="6095"/>
                  </a:cubicBezTo>
                  <a:lnTo>
                    <a:pt x="411" y="6095"/>
                  </a:lnTo>
                  <a:cubicBezTo>
                    <a:pt x="627" y="6095"/>
                    <a:pt x="800" y="5911"/>
                    <a:pt x="800" y="5695"/>
                  </a:cubicBezTo>
                  <a:lnTo>
                    <a:pt x="800" y="400"/>
                  </a:lnTo>
                  <a:cubicBezTo>
                    <a:pt x="800" y="184"/>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3"/>
            <p:cNvSpPr/>
            <p:nvPr/>
          </p:nvSpPr>
          <p:spPr>
            <a:xfrm>
              <a:off x="4576950" y="4360775"/>
              <a:ext cx="20025" cy="218000"/>
            </a:xfrm>
            <a:custGeom>
              <a:avLst/>
              <a:gdLst/>
              <a:ahLst/>
              <a:cxnLst/>
              <a:rect l="l" t="t" r="r" b="b"/>
              <a:pathLst>
                <a:path w="801" h="8720" extrusionOk="0">
                  <a:moveTo>
                    <a:pt x="401" y="0"/>
                  </a:moveTo>
                  <a:cubicBezTo>
                    <a:pt x="185" y="0"/>
                    <a:pt x="1" y="173"/>
                    <a:pt x="1" y="389"/>
                  </a:cubicBezTo>
                  <a:lnTo>
                    <a:pt x="1" y="8320"/>
                  </a:lnTo>
                  <a:cubicBezTo>
                    <a:pt x="1" y="8537"/>
                    <a:pt x="185" y="8720"/>
                    <a:pt x="401" y="8720"/>
                  </a:cubicBezTo>
                  <a:lnTo>
                    <a:pt x="412" y="8720"/>
                  </a:lnTo>
                  <a:cubicBezTo>
                    <a:pt x="628" y="8720"/>
                    <a:pt x="801" y="8537"/>
                    <a:pt x="801" y="8320"/>
                  </a:cubicBezTo>
                  <a:lnTo>
                    <a:pt x="801" y="389"/>
                  </a:lnTo>
                  <a:cubicBezTo>
                    <a:pt x="801" y="173"/>
                    <a:pt x="628" y="0"/>
                    <a:pt x="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3"/>
            <p:cNvSpPr/>
            <p:nvPr/>
          </p:nvSpPr>
          <p:spPr>
            <a:xfrm>
              <a:off x="4448925" y="4291075"/>
              <a:ext cx="20000" cy="357150"/>
            </a:xfrm>
            <a:custGeom>
              <a:avLst/>
              <a:gdLst/>
              <a:ahLst/>
              <a:cxnLst/>
              <a:rect l="l" t="t" r="r" b="b"/>
              <a:pathLst>
                <a:path w="800" h="14286" extrusionOk="0">
                  <a:moveTo>
                    <a:pt x="400" y="0"/>
                  </a:moveTo>
                  <a:cubicBezTo>
                    <a:pt x="184" y="0"/>
                    <a:pt x="0" y="173"/>
                    <a:pt x="0" y="389"/>
                  </a:cubicBezTo>
                  <a:lnTo>
                    <a:pt x="0" y="13896"/>
                  </a:lnTo>
                  <a:cubicBezTo>
                    <a:pt x="0" y="14112"/>
                    <a:pt x="184" y="14285"/>
                    <a:pt x="400" y="14285"/>
                  </a:cubicBezTo>
                  <a:lnTo>
                    <a:pt x="411" y="14285"/>
                  </a:lnTo>
                  <a:cubicBezTo>
                    <a:pt x="627" y="14285"/>
                    <a:pt x="800" y="14112"/>
                    <a:pt x="800" y="13896"/>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3"/>
            <p:cNvSpPr/>
            <p:nvPr/>
          </p:nvSpPr>
          <p:spPr>
            <a:xfrm>
              <a:off x="4417050" y="4252425"/>
              <a:ext cx="19750" cy="434425"/>
            </a:xfrm>
            <a:custGeom>
              <a:avLst/>
              <a:gdLst/>
              <a:ahLst/>
              <a:cxnLst/>
              <a:rect l="l" t="t" r="r" b="b"/>
              <a:pathLst>
                <a:path w="790" h="17377" extrusionOk="0">
                  <a:moveTo>
                    <a:pt x="389" y="1"/>
                  </a:moveTo>
                  <a:cubicBezTo>
                    <a:pt x="173" y="1"/>
                    <a:pt x="0" y="185"/>
                    <a:pt x="0" y="401"/>
                  </a:cubicBezTo>
                  <a:lnTo>
                    <a:pt x="0" y="16977"/>
                  </a:lnTo>
                  <a:cubicBezTo>
                    <a:pt x="0" y="17193"/>
                    <a:pt x="173" y="17376"/>
                    <a:pt x="389" y="17376"/>
                  </a:cubicBezTo>
                  <a:lnTo>
                    <a:pt x="400" y="17376"/>
                  </a:lnTo>
                  <a:cubicBezTo>
                    <a:pt x="616" y="17376"/>
                    <a:pt x="789" y="17193"/>
                    <a:pt x="789" y="16977"/>
                  </a:cubicBezTo>
                  <a:lnTo>
                    <a:pt x="789" y="401"/>
                  </a:lnTo>
                  <a:cubicBezTo>
                    <a:pt x="789" y="185"/>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3"/>
            <p:cNvSpPr/>
            <p:nvPr/>
          </p:nvSpPr>
          <p:spPr>
            <a:xfrm>
              <a:off x="3840825" y="4403700"/>
              <a:ext cx="20025" cy="131850"/>
            </a:xfrm>
            <a:custGeom>
              <a:avLst/>
              <a:gdLst/>
              <a:ahLst/>
              <a:cxnLst/>
              <a:rect l="l" t="t" r="r" b="b"/>
              <a:pathLst>
                <a:path w="801" h="5274" extrusionOk="0">
                  <a:moveTo>
                    <a:pt x="400" y="1"/>
                  </a:moveTo>
                  <a:cubicBezTo>
                    <a:pt x="184" y="1"/>
                    <a:pt x="1" y="185"/>
                    <a:pt x="1" y="401"/>
                  </a:cubicBezTo>
                  <a:lnTo>
                    <a:pt x="1" y="4875"/>
                  </a:lnTo>
                  <a:cubicBezTo>
                    <a:pt x="1" y="5101"/>
                    <a:pt x="184" y="5274"/>
                    <a:pt x="400" y="5274"/>
                  </a:cubicBezTo>
                  <a:lnTo>
                    <a:pt x="412" y="5274"/>
                  </a:lnTo>
                  <a:cubicBezTo>
                    <a:pt x="628" y="5274"/>
                    <a:pt x="801" y="5101"/>
                    <a:pt x="801" y="4875"/>
                  </a:cubicBezTo>
                  <a:lnTo>
                    <a:pt x="801" y="401"/>
                  </a:lnTo>
                  <a:cubicBezTo>
                    <a:pt x="801" y="185"/>
                    <a:pt x="628" y="1"/>
                    <a:pt x="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3"/>
            <p:cNvSpPr/>
            <p:nvPr/>
          </p:nvSpPr>
          <p:spPr>
            <a:xfrm>
              <a:off x="2400700" y="4348350"/>
              <a:ext cx="20025" cy="242850"/>
            </a:xfrm>
            <a:custGeom>
              <a:avLst/>
              <a:gdLst/>
              <a:ahLst/>
              <a:cxnLst/>
              <a:rect l="l" t="t" r="r" b="b"/>
              <a:pathLst>
                <a:path w="801" h="9714" extrusionOk="0">
                  <a:moveTo>
                    <a:pt x="401" y="0"/>
                  </a:moveTo>
                  <a:cubicBezTo>
                    <a:pt x="185" y="0"/>
                    <a:pt x="0" y="173"/>
                    <a:pt x="0" y="389"/>
                  </a:cubicBezTo>
                  <a:lnTo>
                    <a:pt x="0" y="9315"/>
                  </a:lnTo>
                  <a:cubicBezTo>
                    <a:pt x="0" y="9531"/>
                    <a:pt x="185" y="9714"/>
                    <a:pt x="401" y="9714"/>
                  </a:cubicBezTo>
                  <a:lnTo>
                    <a:pt x="411" y="9714"/>
                  </a:lnTo>
                  <a:cubicBezTo>
                    <a:pt x="627" y="9714"/>
                    <a:pt x="800" y="9531"/>
                    <a:pt x="800" y="9315"/>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3"/>
            <p:cNvSpPr/>
            <p:nvPr/>
          </p:nvSpPr>
          <p:spPr>
            <a:xfrm>
              <a:off x="2432850" y="4315650"/>
              <a:ext cx="19750" cy="307975"/>
            </a:xfrm>
            <a:custGeom>
              <a:avLst/>
              <a:gdLst/>
              <a:ahLst/>
              <a:cxnLst/>
              <a:rect l="l" t="t" r="r" b="b"/>
              <a:pathLst>
                <a:path w="790" h="12319" extrusionOk="0">
                  <a:moveTo>
                    <a:pt x="390" y="0"/>
                  </a:moveTo>
                  <a:cubicBezTo>
                    <a:pt x="174" y="0"/>
                    <a:pt x="1" y="173"/>
                    <a:pt x="1" y="389"/>
                  </a:cubicBezTo>
                  <a:lnTo>
                    <a:pt x="1" y="11930"/>
                  </a:lnTo>
                  <a:cubicBezTo>
                    <a:pt x="1" y="12146"/>
                    <a:pt x="174" y="12319"/>
                    <a:pt x="390" y="12319"/>
                  </a:cubicBezTo>
                  <a:lnTo>
                    <a:pt x="400" y="12319"/>
                  </a:lnTo>
                  <a:cubicBezTo>
                    <a:pt x="616" y="12319"/>
                    <a:pt x="789" y="12146"/>
                    <a:pt x="789" y="11930"/>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3"/>
            <p:cNvSpPr/>
            <p:nvPr/>
          </p:nvSpPr>
          <p:spPr>
            <a:xfrm>
              <a:off x="2528750" y="4427225"/>
              <a:ext cx="20000" cy="85100"/>
            </a:xfrm>
            <a:custGeom>
              <a:avLst/>
              <a:gdLst/>
              <a:ahLst/>
              <a:cxnLst/>
              <a:rect l="l" t="t" r="r" b="b"/>
              <a:pathLst>
                <a:path w="800" h="3404" extrusionOk="0">
                  <a:moveTo>
                    <a:pt x="389" y="0"/>
                  </a:moveTo>
                  <a:cubicBezTo>
                    <a:pt x="173" y="0"/>
                    <a:pt x="0" y="173"/>
                    <a:pt x="0" y="389"/>
                  </a:cubicBezTo>
                  <a:lnTo>
                    <a:pt x="0" y="3004"/>
                  </a:lnTo>
                  <a:cubicBezTo>
                    <a:pt x="0" y="3220"/>
                    <a:pt x="173" y="3404"/>
                    <a:pt x="389" y="3404"/>
                  </a:cubicBezTo>
                  <a:lnTo>
                    <a:pt x="401" y="3404"/>
                  </a:lnTo>
                  <a:cubicBezTo>
                    <a:pt x="617" y="3404"/>
                    <a:pt x="800" y="3220"/>
                    <a:pt x="800" y="3004"/>
                  </a:cubicBezTo>
                  <a:lnTo>
                    <a:pt x="800" y="389"/>
                  </a:lnTo>
                  <a:cubicBezTo>
                    <a:pt x="80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3"/>
            <p:cNvSpPr/>
            <p:nvPr/>
          </p:nvSpPr>
          <p:spPr>
            <a:xfrm>
              <a:off x="2496875" y="4404775"/>
              <a:ext cx="19750" cy="129700"/>
            </a:xfrm>
            <a:custGeom>
              <a:avLst/>
              <a:gdLst/>
              <a:ahLst/>
              <a:cxnLst/>
              <a:rect l="l" t="t" r="r" b="b"/>
              <a:pathLst>
                <a:path w="790" h="5188" extrusionOk="0">
                  <a:moveTo>
                    <a:pt x="389" y="1"/>
                  </a:moveTo>
                  <a:cubicBezTo>
                    <a:pt x="173" y="1"/>
                    <a:pt x="0" y="185"/>
                    <a:pt x="0" y="401"/>
                  </a:cubicBezTo>
                  <a:lnTo>
                    <a:pt x="0" y="4788"/>
                  </a:lnTo>
                  <a:cubicBezTo>
                    <a:pt x="0" y="5004"/>
                    <a:pt x="173" y="5188"/>
                    <a:pt x="389" y="5188"/>
                  </a:cubicBezTo>
                  <a:lnTo>
                    <a:pt x="401" y="5188"/>
                  </a:lnTo>
                  <a:cubicBezTo>
                    <a:pt x="617" y="5188"/>
                    <a:pt x="790" y="5004"/>
                    <a:pt x="790" y="4788"/>
                  </a:cubicBezTo>
                  <a:lnTo>
                    <a:pt x="790" y="401"/>
                  </a:lnTo>
                  <a:cubicBezTo>
                    <a:pt x="790" y="185"/>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3"/>
            <p:cNvSpPr/>
            <p:nvPr/>
          </p:nvSpPr>
          <p:spPr>
            <a:xfrm>
              <a:off x="2464725" y="4377525"/>
              <a:ext cx="20025" cy="184250"/>
            </a:xfrm>
            <a:custGeom>
              <a:avLst/>
              <a:gdLst/>
              <a:ahLst/>
              <a:cxnLst/>
              <a:rect l="l" t="t" r="r" b="b"/>
              <a:pathLst>
                <a:path w="801" h="7370" extrusionOk="0">
                  <a:moveTo>
                    <a:pt x="400" y="0"/>
                  </a:moveTo>
                  <a:cubicBezTo>
                    <a:pt x="174" y="0"/>
                    <a:pt x="1" y="173"/>
                    <a:pt x="1" y="389"/>
                  </a:cubicBezTo>
                  <a:lnTo>
                    <a:pt x="1" y="6981"/>
                  </a:lnTo>
                  <a:cubicBezTo>
                    <a:pt x="1" y="7197"/>
                    <a:pt x="174" y="7370"/>
                    <a:pt x="400" y="7370"/>
                  </a:cubicBezTo>
                  <a:lnTo>
                    <a:pt x="411" y="7370"/>
                  </a:lnTo>
                  <a:cubicBezTo>
                    <a:pt x="628" y="7370"/>
                    <a:pt x="800" y="7197"/>
                    <a:pt x="800" y="6981"/>
                  </a:cubicBezTo>
                  <a:lnTo>
                    <a:pt x="800" y="389"/>
                  </a:lnTo>
                  <a:cubicBezTo>
                    <a:pt x="800" y="173"/>
                    <a:pt x="628"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3"/>
            <p:cNvSpPr/>
            <p:nvPr/>
          </p:nvSpPr>
          <p:spPr>
            <a:xfrm>
              <a:off x="2368825" y="4403700"/>
              <a:ext cx="19750" cy="131850"/>
            </a:xfrm>
            <a:custGeom>
              <a:avLst/>
              <a:gdLst/>
              <a:ahLst/>
              <a:cxnLst/>
              <a:rect l="l" t="t" r="r" b="b"/>
              <a:pathLst>
                <a:path w="790" h="5274" extrusionOk="0">
                  <a:moveTo>
                    <a:pt x="389" y="1"/>
                  </a:moveTo>
                  <a:cubicBezTo>
                    <a:pt x="173" y="1"/>
                    <a:pt x="0" y="185"/>
                    <a:pt x="0" y="401"/>
                  </a:cubicBezTo>
                  <a:lnTo>
                    <a:pt x="0" y="4875"/>
                  </a:lnTo>
                  <a:cubicBezTo>
                    <a:pt x="0" y="5101"/>
                    <a:pt x="173" y="5274"/>
                    <a:pt x="389" y="5274"/>
                  </a:cubicBezTo>
                  <a:lnTo>
                    <a:pt x="401" y="5274"/>
                  </a:lnTo>
                  <a:cubicBezTo>
                    <a:pt x="617" y="5274"/>
                    <a:pt x="790" y="5101"/>
                    <a:pt x="790" y="4875"/>
                  </a:cubicBezTo>
                  <a:lnTo>
                    <a:pt x="790" y="401"/>
                  </a:lnTo>
                  <a:cubicBezTo>
                    <a:pt x="790" y="185"/>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3"/>
            <p:cNvSpPr/>
            <p:nvPr/>
          </p:nvSpPr>
          <p:spPr>
            <a:xfrm>
              <a:off x="3808950" y="4315650"/>
              <a:ext cx="20025" cy="307975"/>
            </a:xfrm>
            <a:custGeom>
              <a:avLst/>
              <a:gdLst/>
              <a:ahLst/>
              <a:cxnLst/>
              <a:rect l="l" t="t" r="r" b="b"/>
              <a:pathLst>
                <a:path w="801" h="12319" extrusionOk="0">
                  <a:moveTo>
                    <a:pt x="390" y="0"/>
                  </a:moveTo>
                  <a:cubicBezTo>
                    <a:pt x="174" y="0"/>
                    <a:pt x="1" y="173"/>
                    <a:pt x="1" y="389"/>
                  </a:cubicBezTo>
                  <a:lnTo>
                    <a:pt x="1" y="11930"/>
                  </a:lnTo>
                  <a:cubicBezTo>
                    <a:pt x="1" y="12146"/>
                    <a:pt x="174" y="12319"/>
                    <a:pt x="390" y="12319"/>
                  </a:cubicBezTo>
                  <a:lnTo>
                    <a:pt x="400" y="12319"/>
                  </a:lnTo>
                  <a:cubicBezTo>
                    <a:pt x="616" y="12319"/>
                    <a:pt x="800" y="12146"/>
                    <a:pt x="800" y="11930"/>
                  </a:cubicBezTo>
                  <a:lnTo>
                    <a:pt x="800" y="389"/>
                  </a:lnTo>
                  <a:cubicBezTo>
                    <a:pt x="800"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3"/>
            <p:cNvSpPr/>
            <p:nvPr/>
          </p:nvSpPr>
          <p:spPr>
            <a:xfrm>
              <a:off x="3777075" y="4226225"/>
              <a:ext cx="19750" cy="486825"/>
            </a:xfrm>
            <a:custGeom>
              <a:avLst/>
              <a:gdLst/>
              <a:ahLst/>
              <a:cxnLst/>
              <a:rect l="l" t="t" r="r" b="b"/>
              <a:pathLst>
                <a:path w="790" h="19473" extrusionOk="0">
                  <a:moveTo>
                    <a:pt x="390" y="1"/>
                  </a:moveTo>
                  <a:cubicBezTo>
                    <a:pt x="174" y="1"/>
                    <a:pt x="1" y="174"/>
                    <a:pt x="1" y="390"/>
                  </a:cubicBezTo>
                  <a:lnTo>
                    <a:pt x="1" y="19084"/>
                  </a:lnTo>
                  <a:cubicBezTo>
                    <a:pt x="1" y="19300"/>
                    <a:pt x="174" y="19473"/>
                    <a:pt x="390" y="19473"/>
                  </a:cubicBezTo>
                  <a:lnTo>
                    <a:pt x="400" y="19473"/>
                  </a:lnTo>
                  <a:cubicBezTo>
                    <a:pt x="616" y="19473"/>
                    <a:pt x="789" y="19300"/>
                    <a:pt x="789" y="19084"/>
                  </a:cubicBezTo>
                  <a:lnTo>
                    <a:pt x="789" y="390"/>
                  </a:lnTo>
                  <a:cubicBezTo>
                    <a:pt x="789"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3"/>
            <p:cNvSpPr/>
            <p:nvPr/>
          </p:nvSpPr>
          <p:spPr>
            <a:xfrm>
              <a:off x="2912900" y="4348350"/>
              <a:ext cx="19750" cy="242850"/>
            </a:xfrm>
            <a:custGeom>
              <a:avLst/>
              <a:gdLst/>
              <a:ahLst/>
              <a:cxnLst/>
              <a:rect l="l" t="t" r="r" b="b"/>
              <a:pathLst>
                <a:path w="790" h="9714" extrusionOk="0">
                  <a:moveTo>
                    <a:pt x="389" y="0"/>
                  </a:moveTo>
                  <a:cubicBezTo>
                    <a:pt x="173" y="0"/>
                    <a:pt x="0" y="173"/>
                    <a:pt x="0" y="389"/>
                  </a:cubicBezTo>
                  <a:lnTo>
                    <a:pt x="0" y="9315"/>
                  </a:lnTo>
                  <a:cubicBezTo>
                    <a:pt x="0" y="9531"/>
                    <a:pt x="173" y="9714"/>
                    <a:pt x="389" y="9714"/>
                  </a:cubicBezTo>
                  <a:lnTo>
                    <a:pt x="400" y="9714"/>
                  </a:lnTo>
                  <a:cubicBezTo>
                    <a:pt x="616" y="9714"/>
                    <a:pt x="789" y="9531"/>
                    <a:pt x="789" y="9315"/>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3"/>
            <p:cNvSpPr/>
            <p:nvPr/>
          </p:nvSpPr>
          <p:spPr>
            <a:xfrm>
              <a:off x="2944775" y="4315650"/>
              <a:ext cx="20000" cy="307975"/>
            </a:xfrm>
            <a:custGeom>
              <a:avLst/>
              <a:gdLst/>
              <a:ahLst/>
              <a:cxnLst/>
              <a:rect l="l" t="t" r="r" b="b"/>
              <a:pathLst>
                <a:path w="800" h="12319" extrusionOk="0">
                  <a:moveTo>
                    <a:pt x="400" y="0"/>
                  </a:moveTo>
                  <a:cubicBezTo>
                    <a:pt x="184" y="0"/>
                    <a:pt x="0" y="173"/>
                    <a:pt x="0" y="389"/>
                  </a:cubicBezTo>
                  <a:lnTo>
                    <a:pt x="0" y="11930"/>
                  </a:lnTo>
                  <a:cubicBezTo>
                    <a:pt x="0" y="12146"/>
                    <a:pt x="184" y="12319"/>
                    <a:pt x="400" y="12319"/>
                  </a:cubicBezTo>
                  <a:lnTo>
                    <a:pt x="411" y="12319"/>
                  </a:lnTo>
                  <a:cubicBezTo>
                    <a:pt x="627" y="12319"/>
                    <a:pt x="800" y="12146"/>
                    <a:pt x="800" y="11930"/>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3"/>
            <p:cNvSpPr/>
            <p:nvPr/>
          </p:nvSpPr>
          <p:spPr>
            <a:xfrm>
              <a:off x="2784850" y="4277825"/>
              <a:ext cx="19750" cy="383900"/>
            </a:xfrm>
            <a:custGeom>
              <a:avLst/>
              <a:gdLst/>
              <a:ahLst/>
              <a:cxnLst/>
              <a:rect l="l" t="t" r="r" b="b"/>
              <a:pathLst>
                <a:path w="790" h="15356" extrusionOk="0">
                  <a:moveTo>
                    <a:pt x="389" y="0"/>
                  </a:moveTo>
                  <a:cubicBezTo>
                    <a:pt x="173" y="0"/>
                    <a:pt x="0" y="173"/>
                    <a:pt x="0" y="389"/>
                  </a:cubicBezTo>
                  <a:lnTo>
                    <a:pt x="0" y="14955"/>
                  </a:lnTo>
                  <a:cubicBezTo>
                    <a:pt x="0" y="15171"/>
                    <a:pt x="173" y="15356"/>
                    <a:pt x="389" y="15356"/>
                  </a:cubicBezTo>
                  <a:lnTo>
                    <a:pt x="400" y="15356"/>
                  </a:lnTo>
                  <a:cubicBezTo>
                    <a:pt x="616" y="15356"/>
                    <a:pt x="789" y="15171"/>
                    <a:pt x="789" y="14955"/>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3"/>
            <p:cNvSpPr/>
            <p:nvPr/>
          </p:nvSpPr>
          <p:spPr>
            <a:xfrm>
              <a:off x="2752700" y="4335900"/>
              <a:ext cx="20025" cy="267725"/>
            </a:xfrm>
            <a:custGeom>
              <a:avLst/>
              <a:gdLst/>
              <a:ahLst/>
              <a:cxnLst/>
              <a:rect l="l" t="t" r="r" b="b"/>
              <a:pathLst>
                <a:path w="801" h="10709" extrusionOk="0">
                  <a:moveTo>
                    <a:pt x="400" y="1"/>
                  </a:moveTo>
                  <a:cubicBezTo>
                    <a:pt x="184" y="1"/>
                    <a:pt x="1" y="174"/>
                    <a:pt x="1" y="390"/>
                  </a:cubicBezTo>
                  <a:lnTo>
                    <a:pt x="1" y="10310"/>
                  </a:lnTo>
                  <a:cubicBezTo>
                    <a:pt x="1" y="10526"/>
                    <a:pt x="184" y="10709"/>
                    <a:pt x="400" y="10709"/>
                  </a:cubicBezTo>
                  <a:lnTo>
                    <a:pt x="411" y="10709"/>
                  </a:lnTo>
                  <a:cubicBezTo>
                    <a:pt x="627" y="10709"/>
                    <a:pt x="800" y="10526"/>
                    <a:pt x="800" y="10310"/>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3"/>
            <p:cNvSpPr/>
            <p:nvPr/>
          </p:nvSpPr>
          <p:spPr>
            <a:xfrm>
              <a:off x="2720825" y="4391275"/>
              <a:ext cx="20025" cy="157000"/>
            </a:xfrm>
            <a:custGeom>
              <a:avLst/>
              <a:gdLst/>
              <a:ahLst/>
              <a:cxnLst/>
              <a:rect l="l" t="t" r="r" b="b"/>
              <a:pathLst>
                <a:path w="801" h="6280" extrusionOk="0">
                  <a:moveTo>
                    <a:pt x="390" y="1"/>
                  </a:moveTo>
                  <a:cubicBezTo>
                    <a:pt x="174" y="1"/>
                    <a:pt x="1" y="174"/>
                    <a:pt x="1" y="390"/>
                  </a:cubicBezTo>
                  <a:lnTo>
                    <a:pt x="1" y="5879"/>
                  </a:lnTo>
                  <a:cubicBezTo>
                    <a:pt x="1" y="6095"/>
                    <a:pt x="174" y="6279"/>
                    <a:pt x="390" y="6279"/>
                  </a:cubicBezTo>
                  <a:lnTo>
                    <a:pt x="400" y="6279"/>
                  </a:lnTo>
                  <a:cubicBezTo>
                    <a:pt x="616" y="6279"/>
                    <a:pt x="800" y="6095"/>
                    <a:pt x="800" y="5879"/>
                  </a:cubicBezTo>
                  <a:lnTo>
                    <a:pt x="800" y="390"/>
                  </a:lnTo>
                  <a:cubicBezTo>
                    <a:pt x="800"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3"/>
            <p:cNvSpPr/>
            <p:nvPr/>
          </p:nvSpPr>
          <p:spPr>
            <a:xfrm>
              <a:off x="2688950" y="4401825"/>
              <a:ext cx="19725" cy="135625"/>
            </a:xfrm>
            <a:custGeom>
              <a:avLst/>
              <a:gdLst/>
              <a:ahLst/>
              <a:cxnLst/>
              <a:rect l="l" t="t" r="r" b="b"/>
              <a:pathLst>
                <a:path w="789" h="5425" extrusionOk="0">
                  <a:moveTo>
                    <a:pt x="390" y="1"/>
                  </a:moveTo>
                  <a:cubicBezTo>
                    <a:pt x="173" y="1"/>
                    <a:pt x="1" y="184"/>
                    <a:pt x="1" y="400"/>
                  </a:cubicBezTo>
                  <a:lnTo>
                    <a:pt x="1" y="5025"/>
                  </a:lnTo>
                  <a:cubicBezTo>
                    <a:pt x="1" y="5241"/>
                    <a:pt x="173" y="5425"/>
                    <a:pt x="390" y="5425"/>
                  </a:cubicBezTo>
                  <a:lnTo>
                    <a:pt x="400" y="5425"/>
                  </a:lnTo>
                  <a:cubicBezTo>
                    <a:pt x="616" y="5425"/>
                    <a:pt x="789" y="5241"/>
                    <a:pt x="789" y="5025"/>
                  </a:cubicBezTo>
                  <a:lnTo>
                    <a:pt x="789" y="400"/>
                  </a:lnTo>
                  <a:cubicBezTo>
                    <a:pt x="789"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3"/>
            <p:cNvSpPr/>
            <p:nvPr/>
          </p:nvSpPr>
          <p:spPr>
            <a:xfrm>
              <a:off x="2560900" y="4421000"/>
              <a:ext cx="19750" cy="97275"/>
            </a:xfrm>
            <a:custGeom>
              <a:avLst/>
              <a:gdLst/>
              <a:ahLst/>
              <a:cxnLst/>
              <a:rect l="l" t="t" r="r" b="b"/>
              <a:pathLst>
                <a:path w="790" h="3891" extrusionOk="0">
                  <a:moveTo>
                    <a:pt x="390" y="0"/>
                  </a:moveTo>
                  <a:cubicBezTo>
                    <a:pt x="174" y="0"/>
                    <a:pt x="1" y="173"/>
                    <a:pt x="1" y="389"/>
                  </a:cubicBezTo>
                  <a:lnTo>
                    <a:pt x="1" y="3501"/>
                  </a:lnTo>
                  <a:cubicBezTo>
                    <a:pt x="1" y="3717"/>
                    <a:pt x="174" y="3890"/>
                    <a:pt x="390" y="3890"/>
                  </a:cubicBezTo>
                  <a:lnTo>
                    <a:pt x="400" y="3890"/>
                  </a:lnTo>
                  <a:cubicBezTo>
                    <a:pt x="616" y="3890"/>
                    <a:pt x="789" y="3717"/>
                    <a:pt x="789" y="3501"/>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3"/>
            <p:cNvSpPr/>
            <p:nvPr/>
          </p:nvSpPr>
          <p:spPr>
            <a:xfrm>
              <a:off x="2656800" y="4365875"/>
              <a:ext cx="20000" cy="207500"/>
            </a:xfrm>
            <a:custGeom>
              <a:avLst/>
              <a:gdLst/>
              <a:ahLst/>
              <a:cxnLst/>
              <a:rect l="l" t="t" r="r" b="b"/>
              <a:pathLst>
                <a:path w="800" h="8300" extrusionOk="0">
                  <a:moveTo>
                    <a:pt x="389" y="1"/>
                  </a:moveTo>
                  <a:cubicBezTo>
                    <a:pt x="173" y="1"/>
                    <a:pt x="0" y="174"/>
                    <a:pt x="0" y="390"/>
                  </a:cubicBezTo>
                  <a:lnTo>
                    <a:pt x="0" y="7911"/>
                  </a:lnTo>
                  <a:cubicBezTo>
                    <a:pt x="0" y="8127"/>
                    <a:pt x="173" y="8300"/>
                    <a:pt x="389" y="8300"/>
                  </a:cubicBezTo>
                  <a:lnTo>
                    <a:pt x="400" y="8300"/>
                  </a:lnTo>
                  <a:cubicBezTo>
                    <a:pt x="617" y="8300"/>
                    <a:pt x="800" y="8127"/>
                    <a:pt x="800" y="7911"/>
                  </a:cubicBezTo>
                  <a:lnTo>
                    <a:pt x="800" y="390"/>
                  </a:lnTo>
                  <a:cubicBezTo>
                    <a:pt x="800" y="174"/>
                    <a:pt x="617"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3"/>
            <p:cNvSpPr/>
            <p:nvPr/>
          </p:nvSpPr>
          <p:spPr>
            <a:xfrm>
              <a:off x="3040925" y="4427225"/>
              <a:ext cx="19775" cy="85100"/>
            </a:xfrm>
            <a:custGeom>
              <a:avLst/>
              <a:gdLst/>
              <a:ahLst/>
              <a:cxnLst/>
              <a:rect l="l" t="t" r="r" b="b"/>
              <a:pathLst>
                <a:path w="791" h="3404" extrusionOk="0">
                  <a:moveTo>
                    <a:pt x="390" y="0"/>
                  </a:moveTo>
                  <a:cubicBezTo>
                    <a:pt x="174" y="0"/>
                    <a:pt x="1" y="173"/>
                    <a:pt x="1" y="389"/>
                  </a:cubicBezTo>
                  <a:lnTo>
                    <a:pt x="1" y="3004"/>
                  </a:lnTo>
                  <a:cubicBezTo>
                    <a:pt x="1" y="3220"/>
                    <a:pt x="174" y="3404"/>
                    <a:pt x="390" y="3404"/>
                  </a:cubicBezTo>
                  <a:lnTo>
                    <a:pt x="401" y="3404"/>
                  </a:lnTo>
                  <a:cubicBezTo>
                    <a:pt x="617" y="3404"/>
                    <a:pt x="790" y="3220"/>
                    <a:pt x="790" y="3004"/>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3"/>
            <p:cNvSpPr/>
            <p:nvPr/>
          </p:nvSpPr>
          <p:spPr>
            <a:xfrm>
              <a:off x="2336675" y="4421000"/>
              <a:ext cx="20025" cy="97275"/>
            </a:xfrm>
            <a:custGeom>
              <a:avLst/>
              <a:gdLst/>
              <a:ahLst/>
              <a:cxnLst/>
              <a:rect l="l" t="t" r="r" b="b"/>
              <a:pathLst>
                <a:path w="801" h="3891" extrusionOk="0">
                  <a:moveTo>
                    <a:pt x="400" y="0"/>
                  </a:moveTo>
                  <a:cubicBezTo>
                    <a:pt x="184" y="0"/>
                    <a:pt x="1" y="173"/>
                    <a:pt x="1" y="389"/>
                  </a:cubicBezTo>
                  <a:lnTo>
                    <a:pt x="1" y="3501"/>
                  </a:lnTo>
                  <a:cubicBezTo>
                    <a:pt x="1" y="3717"/>
                    <a:pt x="184" y="3890"/>
                    <a:pt x="400" y="3890"/>
                  </a:cubicBezTo>
                  <a:lnTo>
                    <a:pt x="412" y="3890"/>
                  </a:lnTo>
                  <a:cubicBezTo>
                    <a:pt x="628" y="3890"/>
                    <a:pt x="801" y="3717"/>
                    <a:pt x="801" y="3501"/>
                  </a:cubicBezTo>
                  <a:lnTo>
                    <a:pt x="801" y="389"/>
                  </a:lnTo>
                  <a:cubicBezTo>
                    <a:pt x="801" y="173"/>
                    <a:pt x="628" y="0"/>
                    <a:pt x="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3"/>
            <p:cNvSpPr/>
            <p:nvPr/>
          </p:nvSpPr>
          <p:spPr>
            <a:xfrm>
              <a:off x="2272650" y="4393450"/>
              <a:ext cx="20025" cy="152375"/>
            </a:xfrm>
            <a:custGeom>
              <a:avLst/>
              <a:gdLst/>
              <a:ahLst/>
              <a:cxnLst/>
              <a:rect l="l" t="t" r="r" b="b"/>
              <a:pathLst>
                <a:path w="801" h="6095" extrusionOk="0">
                  <a:moveTo>
                    <a:pt x="401" y="0"/>
                  </a:moveTo>
                  <a:cubicBezTo>
                    <a:pt x="185" y="0"/>
                    <a:pt x="1" y="184"/>
                    <a:pt x="1" y="400"/>
                  </a:cubicBezTo>
                  <a:lnTo>
                    <a:pt x="1" y="5695"/>
                  </a:lnTo>
                  <a:cubicBezTo>
                    <a:pt x="1" y="5911"/>
                    <a:pt x="185" y="6095"/>
                    <a:pt x="401" y="6095"/>
                  </a:cubicBezTo>
                  <a:lnTo>
                    <a:pt x="411" y="6095"/>
                  </a:lnTo>
                  <a:cubicBezTo>
                    <a:pt x="627" y="6095"/>
                    <a:pt x="800" y="5911"/>
                    <a:pt x="800" y="5695"/>
                  </a:cubicBezTo>
                  <a:lnTo>
                    <a:pt x="800" y="400"/>
                  </a:lnTo>
                  <a:cubicBezTo>
                    <a:pt x="800" y="184"/>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3"/>
            <p:cNvSpPr/>
            <p:nvPr/>
          </p:nvSpPr>
          <p:spPr>
            <a:xfrm>
              <a:off x="2304800" y="4415050"/>
              <a:ext cx="19750" cy="109175"/>
            </a:xfrm>
            <a:custGeom>
              <a:avLst/>
              <a:gdLst/>
              <a:ahLst/>
              <a:cxnLst/>
              <a:rect l="l" t="t" r="r" b="b"/>
              <a:pathLst>
                <a:path w="790" h="4367" extrusionOk="0">
                  <a:moveTo>
                    <a:pt x="390" y="1"/>
                  </a:moveTo>
                  <a:cubicBezTo>
                    <a:pt x="174" y="1"/>
                    <a:pt x="1" y="173"/>
                    <a:pt x="1" y="390"/>
                  </a:cubicBezTo>
                  <a:lnTo>
                    <a:pt x="1" y="3977"/>
                  </a:lnTo>
                  <a:cubicBezTo>
                    <a:pt x="1" y="4193"/>
                    <a:pt x="174" y="4366"/>
                    <a:pt x="390" y="4366"/>
                  </a:cubicBezTo>
                  <a:lnTo>
                    <a:pt x="400" y="4366"/>
                  </a:lnTo>
                  <a:cubicBezTo>
                    <a:pt x="616" y="4366"/>
                    <a:pt x="789" y="4193"/>
                    <a:pt x="789" y="3977"/>
                  </a:cubicBezTo>
                  <a:lnTo>
                    <a:pt x="789" y="390"/>
                  </a:lnTo>
                  <a:cubicBezTo>
                    <a:pt x="789" y="173"/>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3"/>
            <p:cNvSpPr/>
            <p:nvPr/>
          </p:nvSpPr>
          <p:spPr>
            <a:xfrm>
              <a:off x="2240775" y="4373725"/>
              <a:ext cx="20025" cy="191825"/>
            </a:xfrm>
            <a:custGeom>
              <a:avLst/>
              <a:gdLst/>
              <a:ahLst/>
              <a:cxnLst/>
              <a:rect l="l" t="t" r="r" b="b"/>
              <a:pathLst>
                <a:path w="801" h="7673" extrusionOk="0">
                  <a:moveTo>
                    <a:pt x="390" y="1"/>
                  </a:moveTo>
                  <a:cubicBezTo>
                    <a:pt x="173" y="1"/>
                    <a:pt x="1" y="174"/>
                    <a:pt x="1" y="390"/>
                  </a:cubicBezTo>
                  <a:lnTo>
                    <a:pt x="1" y="7284"/>
                  </a:lnTo>
                  <a:cubicBezTo>
                    <a:pt x="1" y="7500"/>
                    <a:pt x="173" y="7673"/>
                    <a:pt x="390" y="7673"/>
                  </a:cubicBezTo>
                  <a:lnTo>
                    <a:pt x="401" y="7673"/>
                  </a:lnTo>
                  <a:cubicBezTo>
                    <a:pt x="617" y="7673"/>
                    <a:pt x="800" y="7500"/>
                    <a:pt x="800" y="7284"/>
                  </a:cubicBezTo>
                  <a:lnTo>
                    <a:pt x="800" y="390"/>
                  </a:lnTo>
                  <a:cubicBezTo>
                    <a:pt x="80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3"/>
            <p:cNvSpPr/>
            <p:nvPr/>
          </p:nvSpPr>
          <p:spPr>
            <a:xfrm>
              <a:off x="2208650" y="4415875"/>
              <a:ext cx="20000" cy="107550"/>
            </a:xfrm>
            <a:custGeom>
              <a:avLst/>
              <a:gdLst/>
              <a:ahLst/>
              <a:cxnLst/>
              <a:rect l="l" t="t" r="r" b="b"/>
              <a:pathLst>
                <a:path w="800" h="4302" extrusionOk="0">
                  <a:moveTo>
                    <a:pt x="399" y="0"/>
                  </a:moveTo>
                  <a:cubicBezTo>
                    <a:pt x="183" y="0"/>
                    <a:pt x="0" y="173"/>
                    <a:pt x="0" y="389"/>
                  </a:cubicBezTo>
                  <a:lnTo>
                    <a:pt x="0" y="3912"/>
                  </a:lnTo>
                  <a:cubicBezTo>
                    <a:pt x="0" y="4128"/>
                    <a:pt x="183" y="4301"/>
                    <a:pt x="399" y="4301"/>
                  </a:cubicBezTo>
                  <a:lnTo>
                    <a:pt x="411" y="4301"/>
                  </a:lnTo>
                  <a:cubicBezTo>
                    <a:pt x="627" y="4301"/>
                    <a:pt x="800" y="4128"/>
                    <a:pt x="800" y="3912"/>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3"/>
            <p:cNvSpPr/>
            <p:nvPr/>
          </p:nvSpPr>
          <p:spPr>
            <a:xfrm>
              <a:off x="2176775" y="4427225"/>
              <a:ext cx="20000" cy="85100"/>
            </a:xfrm>
            <a:custGeom>
              <a:avLst/>
              <a:gdLst/>
              <a:ahLst/>
              <a:cxnLst/>
              <a:rect l="l" t="t" r="r" b="b"/>
              <a:pathLst>
                <a:path w="800" h="3404" extrusionOk="0">
                  <a:moveTo>
                    <a:pt x="389" y="0"/>
                  </a:moveTo>
                  <a:cubicBezTo>
                    <a:pt x="173" y="0"/>
                    <a:pt x="0" y="173"/>
                    <a:pt x="0" y="389"/>
                  </a:cubicBezTo>
                  <a:lnTo>
                    <a:pt x="0" y="3004"/>
                  </a:lnTo>
                  <a:cubicBezTo>
                    <a:pt x="0" y="3220"/>
                    <a:pt x="173" y="3404"/>
                    <a:pt x="389" y="3404"/>
                  </a:cubicBezTo>
                  <a:lnTo>
                    <a:pt x="399" y="3404"/>
                  </a:lnTo>
                  <a:cubicBezTo>
                    <a:pt x="615" y="3404"/>
                    <a:pt x="800" y="3220"/>
                    <a:pt x="800" y="3004"/>
                  </a:cubicBezTo>
                  <a:lnTo>
                    <a:pt x="800" y="389"/>
                  </a:lnTo>
                  <a:cubicBezTo>
                    <a:pt x="800" y="173"/>
                    <a:pt x="615"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3"/>
            <p:cNvSpPr/>
            <p:nvPr/>
          </p:nvSpPr>
          <p:spPr>
            <a:xfrm>
              <a:off x="3008800" y="4404775"/>
              <a:ext cx="20025" cy="129700"/>
            </a:xfrm>
            <a:custGeom>
              <a:avLst/>
              <a:gdLst/>
              <a:ahLst/>
              <a:cxnLst/>
              <a:rect l="l" t="t" r="r" b="b"/>
              <a:pathLst>
                <a:path w="801" h="5188" extrusionOk="0">
                  <a:moveTo>
                    <a:pt x="400" y="1"/>
                  </a:moveTo>
                  <a:cubicBezTo>
                    <a:pt x="173" y="1"/>
                    <a:pt x="0" y="185"/>
                    <a:pt x="0" y="401"/>
                  </a:cubicBezTo>
                  <a:lnTo>
                    <a:pt x="0" y="4788"/>
                  </a:lnTo>
                  <a:cubicBezTo>
                    <a:pt x="0" y="5004"/>
                    <a:pt x="173" y="5188"/>
                    <a:pt x="400" y="5188"/>
                  </a:cubicBezTo>
                  <a:lnTo>
                    <a:pt x="411" y="5188"/>
                  </a:lnTo>
                  <a:cubicBezTo>
                    <a:pt x="627" y="5188"/>
                    <a:pt x="800" y="5004"/>
                    <a:pt x="800" y="4788"/>
                  </a:cubicBezTo>
                  <a:lnTo>
                    <a:pt x="800" y="401"/>
                  </a:lnTo>
                  <a:cubicBezTo>
                    <a:pt x="800" y="185"/>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3"/>
            <p:cNvSpPr/>
            <p:nvPr/>
          </p:nvSpPr>
          <p:spPr>
            <a:xfrm>
              <a:off x="2624925" y="4384525"/>
              <a:ext cx="19750" cy="170225"/>
            </a:xfrm>
            <a:custGeom>
              <a:avLst/>
              <a:gdLst/>
              <a:ahLst/>
              <a:cxnLst/>
              <a:rect l="l" t="t" r="r" b="b"/>
              <a:pathLst>
                <a:path w="790" h="6809" extrusionOk="0">
                  <a:moveTo>
                    <a:pt x="389" y="1"/>
                  </a:moveTo>
                  <a:cubicBezTo>
                    <a:pt x="173" y="1"/>
                    <a:pt x="0" y="174"/>
                    <a:pt x="0" y="390"/>
                  </a:cubicBezTo>
                  <a:lnTo>
                    <a:pt x="0" y="6420"/>
                  </a:lnTo>
                  <a:cubicBezTo>
                    <a:pt x="0" y="6636"/>
                    <a:pt x="173" y="6809"/>
                    <a:pt x="389" y="6809"/>
                  </a:cubicBezTo>
                  <a:lnTo>
                    <a:pt x="400" y="6809"/>
                  </a:lnTo>
                  <a:cubicBezTo>
                    <a:pt x="617" y="6809"/>
                    <a:pt x="789" y="6636"/>
                    <a:pt x="789" y="6420"/>
                  </a:cubicBezTo>
                  <a:lnTo>
                    <a:pt x="789" y="390"/>
                  </a:lnTo>
                  <a:cubicBezTo>
                    <a:pt x="789" y="174"/>
                    <a:pt x="617"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3"/>
            <p:cNvSpPr/>
            <p:nvPr/>
          </p:nvSpPr>
          <p:spPr>
            <a:xfrm>
              <a:off x="2592775" y="4401825"/>
              <a:ext cx="20025" cy="135625"/>
            </a:xfrm>
            <a:custGeom>
              <a:avLst/>
              <a:gdLst/>
              <a:ahLst/>
              <a:cxnLst/>
              <a:rect l="l" t="t" r="r" b="b"/>
              <a:pathLst>
                <a:path w="801" h="5425" extrusionOk="0">
                  <a:moveTo>
                    <a:pt x="390" y="1"/>
                  </a:moveTo>
                  <a:cubicBezTo>
                    <a:pt x="174" y="1"/>
                    <a:pt x="1" y="184"/>
                    <a:pt x="1" y="400"/>
                  </a:cubicBezTo>
                  <a:lnTo>
                    <a:pt x="1" y="5025"/>
                  </a:lnTo>
                  <a:cubicBezTo>
                    <a:pt x="1" y="5241"/>
                    <a:pt x="174" y="5425"/>
                    <a:pt x="390" y="5425"/>
                  </a:cubicBezTo>
                  <a:lnTo>
                    <a:pt x="400" y="5425"/>
                  </a:lnTo>
                  <a:cubicBezTo>
                    <a:pt x="616" y="5425"/>
                    <a:pt x="800" y="5241"/>
                    <a:pt x="800" y="5025"/>
                  </a:cubicBezTo>
                  <a:lnTo>
                    <a:pt x="800" y="400"/>
                  </a:lnTo>
                  <a:cubicBezTo>
                    <a:pt x="800"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3"/>
            <p:cNvSpPr/>
            <p:nvPr/>
          </p:nvSpPr>
          <p:spPr>
            <a:xfrm>
              <a:off x="2976925" y="4377525"/>
              <a:ext cx="19725" cy="184250"/>
            </a:xfrm>
            <a:custGeom>
              <a:avLst/>
              <a:gdLst/>
              <a:ahLst/>
              <a:cxnLst/>
              <a:rect l="l" t="t" r="r" b="b"/>
              <a:pathLst>
                <a:path w="789" h="7370" extrusionOk="0">
                  <a:moveTo>
                    <a:pt x="389" y="0"/>
                  </a:moveTo>
                  <a:cubicBezTo>
                    <a:pt x="173" y="0"/>
                    <a:pt x="0" y="173"/>
                    <a:pt x="0" y="389"/>
                  </a:cubicBezTo>
                  <a:lnTo>
                    <a:pt x="0" y="6981"/>
                  </a:lnTo>
                  <a:cubicBezTo>
                    <a:pt x="0" y="7197"/>
                    <a:pt x="173" y="7370"/>
                    <a:pt x="389" y="7370"/>
                  </a:cubicBezTo>
                  <a:lnTo>
                    <a:pt x="400" y="7370"/>
                  </a:lnTo>
                  <a:cubicBezTo>
                    <a:pt x="616" y="7370"/>
                    <a:pt x="789" y="7197"/>
                    <a:pt x="789" y="6981"/>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3"/>
            <p:cNvSpPr/>
            <p:nvPr/>
          </p:nvSpPr>
          <p:spPr>
            <a:xfrm>
              <a:off x="2880750" y="4403700"/>
              <a:ext cx="20025" cy="131850"/>
            </a:xfrm>
            <a:custGeom>
              <a:avLst/>
              <a:gdLst/>
              <a:ahLst/>
              <a:cxnLst/>
              <a:rect l="l" t="t" r="r" b="b"/>
              <a:pathLst>
                <a:path w="801" h="5274" extrusionOk="0">
                  <a:moveTo>
                    <a:pt x="400" y="1"/>
                  </a:moveTo>
                  <a:cubicBezTo>
                    <a:pt x="184" y="1"/>
                    <a:pt x="1" y="185"/>
                    <a:pt x="1" y="401"/>
                  </a:cubicBezTo>
                  <a:lnTo>
                    <a:pt x="1" y="4875"/>
                  </a:lnTo>
                  <a:cubicBezTo>
                    <a:pt x="1" y="5101"/>
                    <a:pt x="184" y="5274"/>
                    <a:pt x="400" y="5274"/>
                  </a:cubicBezTo>
                  <a:lnTo>
                    <a:pt x="411" y="5274"/>
                  </a:lnTo>
                  <a:cubicBezTo>
                    <a:pt x="627" y="5274"/>
                    <a:pt x="800" y="5101"/>
                    <a:pt x="800" y="4875"/>
                  </a:cubicBezTo>
                  <a:lnTo>
                    <a:pt x="800" y="401"/>
                  </a:lnTo>
                  <a:cubicBezTo>
                    <a:pt x="800" y="185"/>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3"/>
            <p:cNvSpPr/>
            <p:nvPr/>
          </p:nvSpPr>
          <p:spPr>
            <a:xfrm>
              <a:off x="2848875" y="4315650"/>
              <a:ext cx="19725" cy="307975"/>
            </a:xfrm>
            <a:custGeom>
              <a:avLst/>
              <a:gdLst/>
              <a:ahLst/>
              <a:cxnLst/>
              <a:rect l="l" t="t" r="r" b="b"/>
              <a:pathLst>
                <a:path w="789" h="12319" extrusionOk="0">
                  <a:moveTo>
                    <a:pt x="390" y="0"/>
                  </a:moveTo>
                  <a:cubicBezTo>
                    <a:pt x="173" y="0"/>
                    <a:pt x="1" y="173"/>
                    <a:pt x="1" y="389"/>
                  </a:cubicBezTo>
                  <a:lnTo>
                    <a:pt x="1" y="11930"/>
                  </a:lnTo>
                  <a:cubicBezTo>
                    <a:pt x="1" y="12146"/>
                    <a:pt x="173" y="12319"/>
                    <a:pt x="390" y="12319"/>
                  </a:cubicBezTo>
                  <a:lnTo>
                    <a:pt x="400" y="12319"/>
                  </a:lnTo>
                  <a:cubicBezTo>
                    <a:pt x="616" y="12319"/>
                    <a:pt x="789" y="12146"/>
                    <a:pt x="789" y="11930"/>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3"/>
            <p:cNvSpPr/>
            <p:nvPr/>
          </p:nvSpPr>
          <p:spPr>
            <a:xfrm>
              <a:off x="2816725" y="4226225"/>
              <a:ext cx="20000" cy="486825"/>
            </a:xfrm>
            <a:custGeom>
              <a:avLst/>
              <a:gdLst/>
              <a:ahLst/>
              <a:cxnLst/>
              <a:rect l="l" t="t" r="r" b="b"/>
              <a:pathLst>
                <a:path w="800" h="19473" extrusionOk="0">
                  <a:moveTo>
                    <a:pt x="400" y="1"/>
                  </a:moveTo>
                  <a:cubicBezTo>
                    <a:pt x="184" y="1"/>
                    <a:pt x="0" y="174"/>
                    <a:pt x="0" y="390"/>
                  </a:cubicBezTo>
                  <a:lnTo>
                    <a:pt x="0" y="19084"/>
                  </a:lnTo>
                  <a:cubicBezTo>
                    <a:pt x="0" y="19300"/>
                    <a:pt x="184" y="19473"/>
                    <a:pt x="400" y="19473"/>
                  </a:cubicBezTo>
                  <a:lnTo>
                    <a:pt x="411" y="19473"/>
                  </a:lnTo>
                  <a:cubicBezTo>
                    <a:pt x="627" y="19473"/>
                    <a:pt x="800" y="19300"/>
                    <a:pt x="800" y="19084"/>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3"/>
            <p:cNvSpPr/>
            <p:nvPr/>
          </p:nvSpPr>
          <p:spPr>
            <a:xfrm>
              <a:off x="4096925" y="4226225"/>
              <a:ext cx="20025" cy="486825"/>
            </a:xfrm>
            <a:custGeom>
              <a:avLst/>
              <a:gdLst/>
              <a:ahLst/>
              <a:cxnLst/>
              <a:rect l="l" t="t" r="r" b="b"/>
              <a:pathLst>
                <a:path w="801" h="19473" extrusionOk="0">
                  <a:moveTo>
                    <a:pt x="390" y="1"/>
                  </a:moveTo>
                  <a:cubicBezTo>
                    <a:pt x="174" y="1"/>
                    <a:pt x="1" y="174"/>
                    <a:pt x="1" y="390"/>
                  </a:cubicBezTo>
                  <a:lnTo>
                    <a:pt x="1" y="19084"/>
                  </a:lnTo>
                  <a:cubicBezTo>
                    <a:pt x="1" y="19300"/>
                    <a:pt x="174" y="19473"/>
                    <a:pt x="390" y="19473"/>
                  </a:cubicBezTo>
                  <a:lnTo>
                    <a:pt x="411" y="19473"/>
                  </a:lnTo>
                  <a:cubicBezTo>
                    <a:pt x="627" y="19473"/>
                    <a:pt x="800" y="19300"/>
                    <a:pt x="800" y="19084"/>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3"/>
            <p:cNvSpPr/>
            <p:nvPr/>
          </p:nvSpPr>
          <p:spPr>
            <a:xfrm>
              <a:off x="4384900" y="4226225"/>
              <a:ext cx="20025" cy="486825"/>
            </a:xfrm>
            <a:custGeom>
              <a:avLst/>
              <a:gdLst/>
              <a:ahLst/>
              <a:cxnLst/>
              <a:rect l="l" t="t" r="r" b="b"/>
              <a:pathLst>
                <a:path w="801" h="19473" extrusionOk="0">
                  <a:moveTo>
                    <a:pt x="400" y="1"/>
                  </a:moveTo>
                  <a:cubicBezTo>
                    <a:pt x="184" y="1"/>
                    <a:pt x="1" y="174"/>
                    <a:pt x="1" y="390"/>
                  </a:cubicBezTo>
                  <a:lnTo>
                    <a:pt x="1" y="19084"/>
                  </a:lnTo>
                  <a:cubicBezTo>
                    <a:pt x="1" y="19300"/>
                    <a:pt x="184" y="19473"/>
                    <a:pt x="400" y="19473"/>
                  </a:cubicBezTo>
                  <a:lnTo>
                    <a:pt x="411" y="19473"/>
                  </a:lnTo>
                  <a:cubicBezTo>
                    <a:pt x="627" y="19473"/>
                    <a:pt x="800" y="19300"/>
                    <a:pt x="800" y="19084"/>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3"/>
            <p:cNvSpPr/>
            <p:nvPr/>
          </p:nvSpPr>
          <p:spPr>
            <a:xfrm>
              <a:off x="4673125" y="4226225"/>
              <a:ext cx="19775" cy="486825"/>
            </a:xfrm>
            <a:custGeom>
              <a:avLst/>
              <a:gdLst/>
              <a:ahLst/>
              <a:cxnLst/>
              <a:rect l="l" t="t" r="r" b="b"/>
              <a:pathLst>
                <a:path w="791" h="19473" extrusionOk="0">
                  <a:moveTo>
                    <a:pt x="390" y="1"/>
                  </a:moveTo>
                  <a:cubicBezTo>
                    <a:pt x="174" y="1"/>
                    <a:pt x="1" y="174"/>
                    <a:pt x="1" y="390"/>
                  </a:cubicBezTo>
                  <a:lnTo>
                    <a:pt x="1" y="19084"/>
                  </a:lnTo>
                  <a:cubicBezTo>
                    <a:pt x="1" y="19300"/>
                    <a:pt x="174" y="19473"/>
                    <a:pt x="390" y="19473"/>
                  </a:cubicBezTo>
                  <a:lnTo>
                    <a:pt x="401" y="19473"/>
                  </a:lnTo>
                  <a:cubicBezTo>
                    <a:pt x="617" y="19473"/>
                    <a:pt x="790" y="19300"/>
                    <a:pt x="790" y="19084"/>
                  </a:cubicBezTo>
                  <a:lnTo>
                    <a:pt x="790" y="390"/>
                  </a:lnTo>
                  <a:cubicBezTo>
                    <a:pt x="79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3"/>
            <p:cNvSpPr/>
            <p:nvPr/>
          </p:nvSpPr>
          <p:spPr>
            <a:xfrm>
              <a:off x="2004675" y="4427475"/>
              <a:ext cx="43775" cy="87550"/>
            </a:xfrm>
            <a:custGeom>
              <a:avLst/>
              <a:gdLst/>
              <a:ahLst/>
              <a:cxnLst/>
              <a:rect l="l" t="t" r="r" b="b"/>
              <a:pathLst>
                <a:path w="1751" h="3502" extrusionOk="0">
                  <a:moveTo>
                    <a:pt x="0" y="1"/>
                  </a:moveTo>
                  <a:lnTo>
                    <a:pt x="0" y="3502"/>
                  </a:lnTo>
                  <a:cubicBezTo>
                    <a:pt x="973" y="3502"/>
                    <a:pt x="1751" y="2724"/>
                    <a:pt x="1751" y="1751"/>
                  </a:cubicBezTo>
                  <a:cubicBezTo>
                    <a:pt x="1751" y="790"/>
                    <a:pt x="973"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3"/>
            <p:cNvSpPr/>
            <p:nvPr/>
          </p:nvSpPr>
          <p:spPr>
            <a:xfrm>
              <a:off x="5044600" y="4427475"/>
              <a:ext cx="98350" cy="87550"/>
            </a:xfrm>
            <a:custGeom>
              <a:avLst/>
              <a:gdLst/>
              <a:ahLst/>
              <a:cxnLst/>
              <a:rect l="l" t="t" r="r" b="b"/>
              <a:pathLst>
                <a:path w="3934" h="3502" extrusionOk="0">
                  <a:moveTo>
                    <a:pt x="2183" y="1"/>
                  </a:moveTo>
                  <a:cubicBezTo>
                    <a:pt x="2053" y="1"/>
                    <a:pt x="1923" y="22"/>
                    <a:pt x="1794" y="44"/>
                  </a:cubicBezTo>
                  <a:cubicBezTo>
                    <a:pt x="1772" y="65"/>
                    <a:pt x="0" y="1665"/>
                    <a:pt x="1794" y="3458"/>
                  </a:cubicBezTo>
                  <a:cubicBezTo>
                    <a:pt x="1923" y="3491"/>
                    <a:pt x="2053" y="3502"/>
                    <a:pt x="2183" y="3502"/>
                  </a:cubicBezTo>
                  <a:cubicBezTo>
                    <a:pt x="3155" y="3502"/>
                    <a:pt x="3933" y="2724"/>
                    <a:pt x="3933" y="1751"/>
                  </a:cubicBezTo>
                  <a:cubicBezTo>
                    <a:pt x="3933" y="790"/>
                    <a:pt x="3155" y="1"/>
                    <a:pt x="2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80" name="Google Shape;780;p33"/>
          <p:cNvCxnSpPr>
            <a:stCxn id="685" idx="1"/>
          </p:cNvCxnSpPr>
          <p:nvPr/>
        </p:nvCxnSpPr>
        <p:spPr>
          <a:xfrm rot="10800000">
            <a:off x="-71700" y="2466952"/>
            <a:ext cx="2621100" cy="0"/>
          </a:xfrm>
          <a:prstGeom prst="straightConnector1">
            <a:avLst/>
          </a:prstGeom>
          <a:noFill/>
          <a:ln w="9525" cap="flat" cmpd="sng">
            <a:solidFill>
              <a:schemeClr val="dk1"/>
            </a:solidFill>
            <a:prstDash val="solid"/>
            <a:round/>
            <a:headEnd type="none" w="med" len="med"/>
            <a:tailEnd type="none" w="med" len="med"/>
          </a:ln>
        </p:spPr>
      </p:cxnSp>
      <p:cxnSp>
        <p:nvCxnSpPr>
          <p:cNvPr id="781" name="Google Shape;781;p33"/>
          <p:cNvCxnSpPr>
            <a:endCxn id="685" idx="3"/>
          </p:cNvCxnSpPr>
          <p:nvPr/>
        </p:nvCxnSpPr>
        <p:spPr>
          <a:xfrm rot="10800000">
            <a:off x="6594600" y="2466952"/>
            <a:ext cx="2549400" cy="0"/>
          </a:xfrm>
          <a:prstGeom prst="straightConnector1">
            <a:avLst/>
          </a:prstGeom>
          <a:noFill/>
          <a:ln w="9525" cap="flat" cmpd="sng">
            <a:solidFill>
              <a:schemeClr val="dk1"/>
            </a:solidFill>
            <a:prstDash val="solid"/>
            <a:round/>
            <a:headEnd type="none" w="med" len="med"/>
            <a:tailEnd type="none" w="med" len="med"/>
          </a:ln>
        </p:spPr>
      </p:cxnSp>
      <p:grpSp>
        <p:nvGrpSpPr>
          <p:cNvPr id="782" name="Google Shape;782;p33"/>
          <p:cNvGrpSpPr/>
          <p:nvPr/>
        </p:nvGrpSpPr>
        <p:grpSpPr>
          <a:xfrm>
            <a:off x="1008008" y="2056952"/>
            <a:ext cx="881822" cy="820008"/>
            <a:chOff x="2287525" y="3243650"/>
            <a:chExt cx="571350" cy="531300"/>
          </a:xfrm>
        </p:grpSpPr>
        <p:sp>
          <p:nvSpPr>
            <p:cNvPr id="783" name="Google Shape;783;p33"/>
            <p:cNvSpPr/>
            <p:nvPr/>
          </p:nvSpPr>
          <p:spPr>
            <a:xfrm>
              <a:off x="2287525" y="3243650"/>
              <a:ext cx="571350" cy="531300"/>
            </a:xfrm>
            <a:custGeom>
              <a:avLst/>
              <a:gdLst/>
              <a:ahLst/>
              <a:cxnLst/>
              <a:rect l="l" t="t" r="r" b="b"/>
              <a:pathLst>
                <a:path w="22854" h="21252" extrusionOk="0">
                  <a:moveTo>
                    <a:pt x="11892" y="0"/>
                  </a:moveTo>
                  <a:cubicBezTo>
                    <a:pt x="11513" y="0"/>
                    <a:pt x="11123" y="38"/>
                    <a:pt x="10730" y="111"/>
                  </a:cubicBezTo>
                  <a:cubicBezTo>
                    <a:pt x="8386" y="555"/>
                    <a:pt x="6657" y="2111"/>
                    <a:pt x="6592" y="4639"/>
                  </a:cubicBezTo>
                  <a:cubicBezTo>
                    <a:pt x="6343" y="4574"/>
                    <a:pt x="6083" y="4531"/>
                    <a:pt x="5835" y="4510"/>
                  </a:cubicBezTo>
                  <a:cubicBezTo>
                    <a:pt x="5578" y="4485"/>
                    <a:pt x="5330" y="4473"/>
                    <a:pt x="5090" y="4473"/>
                  </a:cubicBezTo>
                  <a:cubicBezTo>
                    <a:pt x="2093" y="4473"/>
                    <a:pt x="446" y="6359"/>
                    <a:pt x="216" y="8821"/>
                  </a:cubicBezTo>
                  <a:cubicBezTo>
                    <a:pt x="0" y="11090"/>
                    <a:pt x="1070" y="13111"/>
                    <a:pt x="3555" y="13856"/>
                  </a:cubicBezTo>
                  <a:cubicBezTo>
                    <a:pt x="3425" y="14072"/>
                    <a:pt x="3307" y="14288"/>
                    <a:pt x="3220" y="14516"/>
                  </a:cubicBezTo>
                  <a:cubicBezTo>
                    <a:pt x="1924" y="17616"/>
                    <a:pt x="3372" y="19918"/>
                    <a:pt x="5932" y="20869"/>
                  </a:cubicBezTo>
                  <a:cubicBezTo>
                    <a:pt x="6612" y="21120"/>
                    <a:pt x="7301" y="21252"/>
                    <a:pt x="7970" y="21252"/>
                  </a:cubicBezTo>
                  <a:cubicBezTo>
                    <a:pt x="9462" y="21252"/>
                    <a:pt x="10859" y="20598"/>
                    <a:pt x="11843" y="19151"/>
                  </a:cubicBezTo>
                  <a:cubicBezTo>
                    <a:pt x="12027" y="19335"/>
                    <a:pt x="12211" y="19497"/>
                    <a:pt x="12405" y="19648"/>
                  </a:cubicBezTo>
                  <a:cubicBezTo>
                    <a:pt x="13529" y="20482"/>
                    <a:pt x="14645" y="20852"/>
                    <a:pt x="15684" y="20852"/>
                  </a:cubicBezTo>
                  <a:cubicBezTo>
                    <a:pt x="17165" y="20852"/>
                    <a:pt x="18490" y="20101"/>
                    <a:pt x="19461" y="18870"/>
                  </a:cubicBezTo>
                  <a:cubicBezTo>
                    <a:pt x="20877" y="17066"/>
                    <a:pt x="21082" y="14829"/>
                    <a:pt x="19396" y="12948"/>
                  </a:cubicBezTo>
                  <a:cubicBezTo>
                    <a:pt x="19634" y="12830"/>
                    <a:pt x="19850" y="12700"/>
                    <a:pt x="20044" y="12559"/>
                  </a:cubicBezTo>
                  <a:cubicBezTo>
                    <a:pt x="22811" y="10604"/>
                    <a:pt x="22854" y="7946"/>
                    <a:pt x="21223" y="5860"/>
                  </a:cubicBezTo>
                  <a:cubicBezTo>
                    <a:pt x="20256" y="4611"/>
                    <a:pt x="18911" y="3846"/>
                    <a:pt x="17398" y="3846"/>
                  </a:cubicBezTo>
                  <a:cubicBezTo>
                    <a:pt x="17118" y="3846"/>
                    <a:pt x="16833" y="3872"/>
                    <a:pt x="16543" y="3926"/>
                  </a:cubicBezTo>
                  <a:cubicBezTo>
                    <a:pt x="15954" y="1238"/>
                    <a:pt x="14079"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3"/>
            <p:cNvSpPr/>
            <p:nvPr/>
          </p:nvSpPr>
          <p:spPr>
            <a:xfrm>
              <a:off x="2607625" y="3501675"/>
              <a:ext cx="132150" cy="25200"/>
            </a:xfrm>
            <a:custGeom>
              <a:avLst/>
              <a:gdLst/>
              <a:ahLst/>
              <a:cxnLst/>
              <a:rect l="l" t="t" r="r" b="b"/>
              <a:pathLst>
                <a:path w="5286" h="1008" extrusionOk="0">
                  <a:moveTo>
                    <a:pt x="4951" y="1"/>
                  </a:moveTo>
                  <a:cubicBezTo>
                    <a:pt x="4943" y="1"/>
                    <a:pt x="4936" y="1"/>
                    <a:pt x="4928" y="2"/>
                  </a:cubicBezTo>
                  <a:cubicBezTo>
                    <a:pt x="4777" y="12"/>
                    <a:pt x="4669" y="164"/>
                    <a:pt x="4637" y="348"/>
                  </a:cubicBezTo>
                  <a:lnTo>
                    <a:pt x="1" y="531"/>
                  </a:lnTo>
                  <a:cubicBezTo>
                    <a:pt x="1" y="564"/>
                    <a:pt x="12" y="585"/>
                    <a:pt x="12" y="607"/>
                  </a:cubicBezTo>
                  <a:lnTo>
                    <a:pt x="4637" y="672"/>
                  </a:lnTo>
                  <a:cubicBezTo>
                    <a:pt x="4680" y="855"/>
                    <a:pt x="4788" y="996"/>
                    <a:pt x="4939" y="1006"/>
                  </a:cubicBezTo>
                  <a:cubicBezTo>
                    <a:pt x="4947" y="1007"/>
                    <a:pt x="4955" y="1008"/>
                    <a:pt x="4962" y="1008"/>
                  </a:cubicBezTo>
                  <a:cubicBezTo>
                    <a:pt x="5127" y="1008"/>
                    <a:pt x="5285" y="788"/>
                    <a:pt x="5285" y="499"/>
                  </a:cubicBezTo>
                  <a:cubicBezTo>
                    <a:pt x="5274" y="220"/>
                    <a:pt x="5116" y="1"/>
                    <a:pt x="4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3"/>
            <p:cNvSpPr/>
            <p:nvPr/>
          </p:nvSpPr>
          <p:spPr>
            <a:xfrm>
              <a:off x="2605200" y="3527900"/>
              <a:ext cx="126450" cy="56450"/>
            </a:xfrm>
            <a:custGeom>
              <a:avLst/>
              <a:gdLst/>
              <a:ahLst/>
              <a:cxnLst/>
              <a:rect l="l" t="t" r="r" b="b"/>
              <a:pathLst>
                <a:path w="5058" h="2258" extrusionOk="0">
                  <a:moveTo>
                    <a:pt x="22" y="1"/>
                  </a:moveTo>
                  <a:cubicBezTo>
                    <a:pt x="11" y="22"/>
                    <a:pt x="11" y="55"/>
                    <a:pt x="1" y="77"/>
                  </a:cubicBezTo>
                  <a:lnTo>
                    <a:pt x="4301" y="1806"/>
                  </a:lnTo>
                  <a:cubicBezTo>
                    <a:pt x="4269" y="2000"/>
                    <a:pt x="4323" y="2173"/>
                    <a:pt x="4453" y="2238"/>
                  </a:cubicBezTo>
                  <a:cubicBezTo>
                    <a:pt x="4479" y="2251"/>
                    <a:pt x="4508" y="2257"/>
                    <a:pt x="4538" y="2257"/>
                  </a:cubicBezTo>
                  <a:cubicBezTo>
                    <a:pt x="4685" y="2257"/>
                    <a:pt x="4869" y="2113"/>
                    <a:pt x="4950" y="1881"/>
                  </a:cubicBezTo>
                  <a:cubicBezTo>
                    <a:pt x="5058" y="1611"/>
                    <a:pt x="4982" y="1341"/>
                    <a:pt x="4799" y="1297"/>
                  </a:cubicBezTo>
                  <a:cubicBezTo>
                    <a:pt x="4778" y="1290"/>
                    <a:pt x="4756" y="1287"/>
                    <a:pt x="4734" y="1287"/>
                  </a:cubicBezTo>
                  <a:cubicBezTo>
                    <a:pt x="4618" y="1287"/>
                    <a:pt x="4491" y="1378"/>
                    <a:pt x="4410" y="1514"/>
                  </a:cubicBez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3"/>
            <p:cNvSpPr/>
            <p:nvPr/>
          </p:nvSpPr>
          <p:spPr>
            <a:xfrm>
              <a:off x="2598175" y="3539525"/>
              <a:ext cx="104575" cy="93625"/>
            </a:xfrm>
            <a:custGeom>
              <a:avLst/>
              <a:gdLst/>
              <a:ahLst/>
              <a:cxnLst/>
              <a:rect l="l" t="t" r="r" b="b"/>
              <a:pathLst>
                <a:path w="4183" h="3745" extrusionOk="0">
                  <a:moveTo>
                    <a:pt x="44" y="1"/>
                  </a:moveTo>
                  <a:cubicBezTo>
                    <a:pt x="22" y="22"/>
                    <a:pt x="11" y="44"/>
                    <a:pt x="1" y="54"/>
                  </a:cubicBezTo>
                  <a:lnTo>
                    <a:pt x="3383" y="3221"/>
                  </a:lnTo>
                  <a:cubicBezTo>
                    <a:pt x="3286" y="3394"/>
                    <a:pt x="3264" y="3567"/>
                    <a:pt x="3372" y="3675"/>
                  </a:cubicBezTo>
                  <a:cubicBezTo>
                    <a:pt x="3415" y="3721"/>
                    <a:pt x="3479" y="3744"/>
                    <a:pt x="3552" y="3744"/>
                  </a:cubicBezTo>
                  <a:cubicBezTo>
                    <a:pt x="3682" y="3744"/>
                    <a:pt x="3842" y="3672"/>
                    <a:pt x="3966" y="3534"/>
                  </a:cubicBezTo>
                  <a:cubicBezTo>
                    <a:pt x="4161" y="3307"/>
                    <a:pt x="4182" y="3026"/>
                    <a:pt x="4042" y="2918"/>
                  </a:cubicBezTo>
                  <a:cubicBezTo>
                    <a:pt x="3998" y="2887"/>
                    <a:pt x="3947" y="2872"/>
                    <a:pt x="3892" y="2872"/>
                  </a:cubicBezTo>
                  <a:cubicBezTo>
                    <a:pt x="3797" y="2872"/>
                    <a:pt x="3691" y="2915"/>
                    <a:pt x="3588" y="2983"/>
                  </a:cubicBezTo>
                  <a:lnTo>
                    <a:pt x="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3"/>
            <p:cNvSpPr/>
            <p:nvPr/>
          </p:nvSpPr>
          <p:spPr>
            <a:xfrm>
              <a:off x="2587375" y="3547900"/>
              <a:ext cx="70800" cy="119675"/>
            </a:xfrm>
            <a:custGeom>
              <a:avLst/>
              <a:gdLst/>
              <a:ahLst/>
              <a:cxnLst/>
              <a:rect l="l" t="t" r="r" b="b"/>
              <a:pathLst>
                <a:path w="2832" h="4787" extrusionOk="0">
                  <a:moveTo>
                    <a:pt x="76" y="0"/>
                  </a:moveTo>
                  <a:cubicBezTo>
                    <a:pt x="54" y="12"/>
                    <a:pt x="33" y="22"/>
                    <a:pt x="1" y="33"/>
                  </a:cubicBezTo>
                  <a:lnTo>
                    <a:pt x="2010" y="4204"/>
                  </a:lnTo>
                  <a:cubicBezTo>
                    <a:pt x="1859" y="4334"/>
                    <a:pt x="1783" y="4495"/>
                    <a:pt x="1838" y="4625"/>
                  </a:cubicBezTo>
                  <a:cubicBezTo>
                    <a:pt x="1877" y="4730"/>
                    <a:pt x="1995" y="4787"/>
                    <a:pt x="2140" y="4787"/>
                  </a:cubicBezTo>
                  <a:cubicBezTo>
                    <a:pt x="2235" y="4787"/>
                    <a:pt x="2340" y="4763"/>
                    <a:pt x="2443" y="4712"/>
                  </a:cubicBezTo>
                  <a:cubicBezTo>
                    <a:pt x="2712" y="4582"/>
                    <a:pt x="2832" y="4312"/>
                    <a:pt x="2734" y="4161"/>
                  </a:cubicBezTo>
                  <a:cubicBezTo>
                    <a:pt x="2682" y="4079"/>
                    <a:pt x="2579" y="4038"/>
                    <a:pt x="2460" y="4038"/>
                  </a:cubicBezTo>
                  <a:cubicBezTo>
                    <a:pt x="2406" y="4038"/>
                    <a:pt x="2349" y="4047"/>
                    <a:pt x="2291" y="4063"/>
                  </a:cubicBezTo>
                  <a:lnTo>
                    <a:pt x="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3"/>
            <p:cNvSpPr/>
            <p:nvPr/>
          </p:nvSpPr>
          <p:spPr>
            <a:xfrm>
              <a:off x="2574675" y="3551950"/>
              <a:ext cx="27325" cy="131375"/>
            </a:xfrm>
            <a:custGeom>
              <a:avLst/>
              <a:gdLst/>
              <a:ahLst/>
              <a:cxnLst/>
              <a:rect l="l" t="t" r="r" b="b"/>
              <a:pathLst>
                <a:path w="1093" h="5255" extrusionOk="0">
                  <a:moveTo>
                    <a:pt x="76" y="1"/>
                  </a:moveTo>
                  <a:cubicBezTo>
                    <a:pt x="55" y="1"/>
                    <a:pt x="22" y="11"/>
                    <a:pt x="0" y="11"/>
                  </a:cubicBezTo>
                  <a:lnTo>
                    <a:pt x="368" y="4626"/>
                  </a:lnTo>
                  <a:cubicBezTo>
                    <a:pt x="184" y="4679"/>
                    <a:pt x="55" y="4809"/>
                    <a:pt x="55" y="4950"/>
                  </a:cubicBezTo>
                  <a:cubicBezTo>
                    <a:pt x="55" y="5121"/>
                    <a:pt x="270" y="5255"/>
                    <a:pt x="536" y="5255"/>
                  </a:cubicBezTo>
                  <a:cubicBezTo>
                    <a:pt x="555" y="5255"/>
                    <a:pt x="575" y="5254"/>
                    <a:pt x="595" y="5252"/>
                  </a:cubicBezTo>
                  <a:cubicBezTo>
                    <a:pt x="886" y="5209"/>
                    <a:pt x="1092" y="5025"/>
                    <a:pt x="1059" y="4852"/>
                  </a:cubicBezTo>
                  <a:cubicBezTo>
                    <a:pt x="1027" y="4712"/>
                    <a:pt x="876" y="4614"/>
                    <a:pt x="682" y="4593"/>
                  </a:cubicBezTo>
                  <a:lnTo>
                    <a:pt x="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3"/>
            <p:cNvSpPr/>
            <p:nvPr/>
          </p:nvSpPr>
          <p:spPr>
            <a:xfrm>
              <a:off x="2516600" y="3550875"/>
              <a:ext cx="47025" cy="128075"/>
            </a:xfrm>
            <a:custGeom>
              <a:avLst/>
              <a:gdLst/>
              <a:ahLst/>
              <a:cxnLst/>
              <a:rect l="l" t="t" r="r" b="b"/>
              <a:pathLst>
                <a:path w="1881" h="5123" extrusionOk="0">
                  <a:moveTo>
                    <a:pt x="1805" y="1"/>
                  </a:moveTo>
                  <a:lnTo>
                    <a:pt x="465" y="4441"/>
                  </a:lnTo>
                  <a:cubicBezTo>
                    <a:pt x="444" y="4439"/>
                    <a:pt x="423" y="4438"/>
                    <a:pt x="403" y="4438"/>
                  </a:cubicBezTo>
                  <a:cubicBezTo>
                    <a:pt x="244" y="4438"/>
                    <a:pt x="104" y="4511"/>
                    <a:pt x="65" y="4625"/>
                  </a:cubicBezTo>
                  <a:cubicBezTo>
                    <a:pt x="1" y="4787"/>
                    <a:pt x="173" y="5025"/>
                    <a:pt x="454" y="5101"/>
                  </a:cubicBezTo>
                  <a:cubicBezTo>
                    <a:pt x="519" y="5115"/>
                    <a:pt x="583" y="5122"/>
                    <a:pt x="642" y="5122"/>
                  </a:cubicBezTo>
                  <a:cubicBezTo>
                    <a:pt x="850" y="5122"/>
                    <a:pt x="1012" y="5038"/>
                    <a:pt x="1038" y="4895"/>
                  </a:cubicBezTo>
                  <a:cubicBezTo>
                    <a:pt x="1059" y="4755"/>
                    <a:pt x="951" y="4604"/>
                    <a:pt x="779" y="4517"/>
                  </a:cubicBezTo>
                  <a:lnTo>
                    <a:pt x="1881" y="11"/>
                  </a:lnTo>
                  <a:lnTo>
                    <a:pt x="18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3"/>
            <p:cNvSpPr/>
            <p:nvPr/>
          </p:nvSpPr>
          <p:spPr>
            <a:xfrm>
              <a:off x="2464725" y="3544650"/>
              <a:ext cx="86750" cy="110250"/>
            </a:xfrm>
            <a:custGeom>
              <a:avLst/>
              <a:gdLst/>
              <a:ahLst/>
              <a:cxnLst/>
              <a:rect l="l" t="t" r="r" b="b"/>
              <a:pathLst>
                <a:path w="3470" h="4410" extrusionOk="0">
                  <a:moveTo>
                    <a:pt x="3404" y="1"/>
                  </a:moveTo>
                  <a:lnTo>
                    <a:pt x="563" y="3664"/>
                  </a:lnTo>
                  <a:cubicBezTo>
                    <a:pt x="484" y="3630"/>
                    <a:pt x="405" y="3611"/>
                    <a:pt x="333" y="3611"/>
                  </a:cubicBezTo>
                  <a:cubicBezTo>
                    <a:pt x="248" y="3611"/>
                    <a:pt x="172" y="3637"/>
                    <a:pt x="119" y="3696"/>
                  </a:cubicBezTo>
                  <a:cubicBezTo>
                    <a:pt x="1" y="3826"/>
                    <a:pt x="76" y="4107"/>
                    <a:pt x="314" y="4269"/>
                  </a:cubicBezTo>
                  <a:cubicBezTo>
                    <a:pt x="436" y="4364"/>
                    <a:pt x="570" y="4410"/>
                    <a:pt x="685" y="4410"/>
                  </a:cubicBezTo>
                  <a:cubicBezTo>
                    <a:pt x="793" y="4410"/>
                    <a:pt x="883" y="4369"/>
                    <a:pt x="930" y="4291"/>
                  </a:cubicBezTo>
                  <a:cubicBezTo>
                    <a:pt x="1005" y="4172"/>
                    <a:pt x="941" y="3999"/>
                    <a:pt x="822" y="3847"/>
                  </a:cubicBezTo>
                  <a:lnTo>
                    <a:pt x="3469" y="44"/>
                  </a:lnTo>
                  <a:cubicBezTo>
                    <a:pt x="3447" y="34"/>
                    <a:pt x="3426" y="12"/>
                    <a:pt x="3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3"/>
            <p:cNvSpPr/>
            <p:nvPr/>
          </p:nvSpPr>
          <p:spPr>
            <a:xfrm>
              <a:off x="2426375" y="3534925"/>
              <a:ext cx="115650" cy="78650"/>
            </a:xfrm>
            <a:custGeom>
              <a:avLst/>
              <a:gdLst/>
              <a:ahLst/>
              <a:cxnLst/>
              <a:rect l="l" t="t" r="r" b="b"/>
              <a:pathLst>
                <a:path w="4626" h="3146" extrusionOk="0">
                  <a:moveTo>
                    <a:pt x="4592" y="1"/>
                  </a:moveTo>
                  <a:lnTo>
                    <a:pt x="616" y="2378"/>
                  </a:lnTo>
                  <a:cubicBezTo>
                    <a:pt x="513" y="2283"/>
                    <a:pt x="399" y="2223"/>
                    <a:pt x="294" y="2223"/>
                  </a:cubicBezTo>
                  <a:cubicBezTo>
                    <a:pt x="256" y="2223"/>
                    <a:pt x="218" y="2231"/>
                    <a:pt x="184" y="2248"/>
                  </a:cubicBezTo>
                  <a:cubicBezTo>
                    <a:pt x="22" y="2335"/>
                    <a:pt x="0" y="2616"/>
                    <a:pt x="162" y="2865"/>
                  </a:cubicBezTo>
                  <a:cubicBezTo>
                    <a:pt x="272" y="3045"/>
                    <a:pt x="445" y="3146"/>
                    <a:pt x="585" y="3146"/>
                  </a:cubicBezTo>
                  <a:cubicBezTo>
                    <a:pt x="638" y="3146"/>
                    <a:pt x="686" y="3132"/>
                    <a:pt x="724" y="3102"/>
                  </a:cubicBezTo>
                  <a:cubicBezTo>
                    <a:pt x="843" y="3016"/>
                    <a:pt x="854" y="2832"/>
                    <a:pt x="789" y="2648"/>
                  </a:cubicBezTo>
                  <a:lnTo>
                    <a:pt x="4625" y="65"/>
                  </a:lnTo>
                  <a:lnTo>
                    <a:pt x="45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3"/>
            <p:cNvSpPr/>
            <p:nvPr/>
          </p:nvSpPr>
          <p:spPr>
            <a:xfrm>
              <a:off x="2406100" y="3522500"/>
              <a:ext cx="130775" cy="37750"/>
            </a:xfrm>
            <a:custGeom>
              <a:avLst/>
              <a:gdLst/>
              <a:ahLst/>
              <a:cxnLst/>
              <a:rect l="l" t="t" r="r" b="b"/>
              <a:pathLst>
                <a:path w="5231" h="1510" extrusionOk="0">
                  <a:moveTo>
                    <a:pt x="5220" y="1"/>
                  </a:moveTo>
                  <a:lnTo>
                    <a:pt x="649" y="790"/>
                  </a:lnTo>
                  <a:cubicBezTo>
                    <a:pt x="587" y="624"/>
                    <a:pt x="456" y="508"/>
                    <a:pt x="312" y="508"/>
                  </a:cubicBezTo>
                  <a:cubicBezTo>
                    <a:pt x="306" y="508"/>
                    <a:pt x="299" y="508"/>
                    <a:pt x="293" y="509"/>
                  </a:cubicBezTo>
                  <a:cubicBezTo>
                    <a:pt x="120" y="531"/>
                    <a:pt x="1" y="790"/>
                    <a:pt x="55" y="1081"/>
                  </a:cubicBezTo>
                  <a:cubicBezTo>
                    <a:pt x="114" y="1335"/>
                    <a:pt x="286" y="1509"/>
                    <a:pt x="446" y="1509"/>
                  </a:cubicBezTo>
                  <a:cubicBezTo>
                    <a:pt x="464" y="1509"/>
                    <a:pt x="481" y="1507"/>
                    <a:pt x="498" y="1503"/>
                  </a:cubicBezTo>
                  <a:cubicBezTo>
                    <a:pt x="639" y="1460"/>
                    <a:pt x="714" y="1297"/>
                    <a:pt x="714" y="1103"/>
                  </a:cubicBezTo>
                  <a:lnTo>
                    <a:pt x="5231" y="77"/>
                  </a:lnTo>
                  <a:cubicBezTo>
                    <a:pt x="5220" y="44"/>
                    <a:pt x="5220" y="22"/>
                    <a:pt x="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3"/>
            <p:cNvSpPr/>
            <p:nvPr/>
          </p:nvSpPr>
          <p:spPr>
            <a:xfrm>
              <a:off x="2405550" y="3476625"/>
              <a:ext cx="131075" cy="34550"/>
            </a:xfrm>
            <a:custGeom>
              <a:avLst/>
              <a:gdLst/>
              <a:ahLst/>
              <a:cxnLst/>
              <a:rect l="l" t="t" r="r" b="b"/>
              <a:pathLst>
                <a:path w="5243" h="1382" extrusionOk="0">
                  <a:moveTo>
                    <a:pt x="416" y="1"/>
                  </a:moveTo>
                  <a:cubicBezTo>
                    <a:pt x="257" y="1"/>
                    <a:pt x="83" y="183"/>
                    <a:pt x="44" y="442"/>
                  </a:cubicBezTo>
                  <a:cubicBezTo>
                    <a:pt x="1" y="733"/>
                    <a:pt x="120" y="982"/>
                    <a:pt x="304" y="993"/>
                  </a:cubicBezTo>
                  <a:cubicBezTo>
                    <a:pt x="310" y="993"/>
                    <a:pt x="316" y="993"/>
                    <a:pt x="322" y="993"/>
                  </a:cubicBezTo>
                  <a:cubicBezTo>
                    <a:pt x="457" y="993"/>
                    <a:pt x="587" y="877"/>
                    <a:pt x="649" y="712"/>
                  </a:cubicBezTo>
                  <a:lnTo>
                    <a:pt x="5231" y="1382"/>
                  </a:lnTo>
                  <a:cubicBezTo>
                    <a:pt x="5242" y="1360"/>
                    <a:pt x="5242" y="1339"/>
                    <a:pt x="5242" y="1307"/>
                  </a:cubicBezTo>
                  <a:lnTo>
                    <a:pt x="704" y="388"/>
                  </a:lnTo>
                  <a:cubicBezTo>
                    <a:pt x="704" y="204"/>
                    <a:pt x="617" y="42"/>
                    <a:pt x="476" y="10"/>
                  </a:cubicBezTo>
                  <a:cubicBezTo>
                    <a:pt x="457" y="4"/>
                    <a:pt x="437"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3"/>
            <p:cNvSpPr/>
            <p:nvPr/>
          </p:nvSpPr>
          <p:spPr>
            <a:xfrm>
              <a:off x="2424475" y="3422575"/>
              <a:ext cx="117275" cy="76175"/>
            </a:xfrm>
            <a:custGeom>
              <a:avLst/>
              <a:gdLst/>
              <a:ahLst/>
              <a:cxnLst/>
              <a:rect l="l" t="t" r="r" b="b"/>
              <a:pathLst>
                <a:path w="4691" h="3047" extrusionOk="0">
                  <a:moveTo>
                    <a:pt x="571" y="1"/>
                  </a:moveTo>
                  <a:cubicBezTo>
                    <a:pt x="430" y="1"/>
                    <a:pt x="256" y="108"/>
                    <a:pt x="152" y="292"/>
                  </a:cubicBezTo>
                  <a:cubicBezTo>
                    <a:pt x="0" y="551"/>
                    <a:pt x="22" y="821"/>
                    <a:pt x="184" y="907"/>
                  </a:cubicBezTo>
                  <a:cubicBezTo>
                    <a:pt x="217" y="923"/>
                    <a:pt x="252" y="931"/>
                    <a:pt x="289" y="931"/>
                  </a:cubicBezTo>
                  <a:cubicBezTo>
                    <a:pt x="398" y="931"/>
                    <a:pt x="520" y="864"/>
                    <a:pt x="617" y="767"/>
                  </a:cubicBezTo>
                  <a:lnTo>
                    <a:pt x="4647" y="3047"/>
                  </a:lnTo>
                  <a:cubicBezTo>
                    <a:pt x="4658" y="3025"/>
                    <a:pt x="4680" y="3003"/>
                    <a:pt x="4690" y="2982"/>
                  </a:cubicBezTo>
                  <a:lnTo>
                    <a:pt x="778" y="486"/>
                  </a:lnTo>
                  <a:cubicBezTo>
                    <a:pt x="843" y="313"/>
                    <a:pt x="822" y="129"/>
                    <a:pt x="703" y="43"/>
                  </a:cubicBezTo>
                  <a:cubicBezTo>
                    <a:pt x="666" y="14"/>
                    <a:pt x="621"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3"/>
            <p:cNvSpPr/>
            <p:nvPr/>
          </p:nvSpPr>
          <p:spPr>
            <a:xfrm>
              <a:off x="2461500" y="3380275"/>
              <a:ext cx="89175" cy="108225"/>
            </a:xfrm>
            <a:custGeom>
              <a:avLst/>
              <a:gdLst/>
              <a:ahLst/>
              <a:cxnLst/>
              <a:rect l="l" t="t" r="r" b="b"/>
              <a:pathLst>
                <a:path w="3567" h="4329" extrusionOk="0">
                  <a:moveTo>
                    <a:pt x="684" y="0"/>
                  </a:moveTo>
                  <a:cubicBezTo>
                    <a:pt x="568" y="0"/>
                    <a:pt x="429" y="49"/>
                    <a:pt x="303" y="147"/>
                  </a:cubicBezTo>
                  <a:cubicBezTo>
                    <a:pt x="65" y="320"/>
                    <a:pt x="0" y="601"/>
                    <a:pt x="119" y="730"/>
                  </a:cubicBezTo>
                  <a:cubicBezTo>
                    <a:pt x="169" y="786"/>
                    <a:pt x="242" y="810"/>
                    <a:pt x="324" y="810"/>
                  </a:cubicBezTo>
                  <a:cubicBezTo>
                    <a:pt x="402" y="810"/>
                    <a:pt x="488" y="788"/>
                    <a:pt x="572" y="752"/>
                  </a:cubicBezTo>
                  <a:lnTo>
                    <a:pt x="3512" y="4328"/>
                  </a:lnTo>
                  <a:cubicBezTo>
                    <a:pt x="3523" y="4318"/>
                    <a:pt x="3544" y="4306"/>
                    <a:pt x="3566" y="4285"/>
                  </a:cubicBezTo>
                  <a:lnTo>
                    <a:pt x="821" y="557"/>
                  </a:lnTo>
                  <a:cubicBezTo>
                    <a:pt x="940" y="406"/>
                    <a:pt x="994" y="233"/>
                    <a:pt x="918" y="114"/>
                  </a:cubicBezTo>
                  <a:cubicBezTo>
                    <a:pt x="873" y="38"/>
                    <a:pt x="787"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3"/>
            <p:cNvSpPr/>
            <p:nvPr/>
          </p:nvSpPr>
          <p:spPr>
            <a:xfrm>
              <a:off x="2512825" y="3354900"/>
              <a:ext cx="49725" cy="127375"/>
            </a:xfrm>
            <a:custGeom>
              <a:avLst/>
              <a:gdLst/>
              <a:ahLst/>
              <a:cxnLst/>
              <a:rect l="l" t="t" r="r" b="b"/>
              <a:pathLst>
                <a:path w="1989" h="5095" extrusionOk="0">
                  <a:moveTo>
                    <a:pt x="635" y="1"/>
                  </a:moveTo>
                  <a:cubicBezTo>
                    <a:pt x="574" y="1"/>
                    <a:pt x="509" y="9"/>
                    <a:pt x="443" y="27"/>
                  </a:cubicBezTo>
                  <a:cubicBezTo>
                    <a:pt x="162" y="113"/>
                    <a:pt x="0" y="340"/>
                    <a:pt x="65" y="513"/>
                  </a:cubicBezTo>
                  <a:cubicBezTo>
                    <a:pt x="115" y="633"/>
                    <a:pt x="267" y="698"/>
                    <a:pt x="435" y="698"/>
                  </a:cubicBezTo>
                  <a:cubicBezTo>
                    <a:pt x="448" y="698"/>
                    <a:pt x="462" y="697"/>
                    <a:pt x="476" y="697"/>
                  </a:cubicBezTo>
                  <a:lnTo>
                    <a:pt x="1912" y="5095"/>
                  </a:lnTo>
                  <a:cubicBezTo>
                    <a:pt x="1934" y="5084"/>
                    <a:pt x="1967" y="5084"/>
                    <a:pt x="1989" y="5073"/>
                  </a:cubicBezTo>
                  <a:lnTo>
                    <a:pt x="778" y="600"/>
                  </a:lnTo>
                  <a:cubicBezTo>
                    <a:pt x="951" y="513"/>
                    <a:pt x="1059" y="362"/>
                    <a:pt x="1026" y="221"/>
                  </a:cubicBezTo>
                  <a:cubicBezTo>
                    <a:pt x="1002" y="89"/>
                    <a:pt x="837" y="1"/>
                    <a:pt x="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3"/>
            <p:cNvSpPr/>
            <p:nvPr/>
          </p:nvSpPr>
          <p:spPr>
            <a:xfrm>
              <a:off x="2571975" y="3349050"/>
              <a:ext cx="25950" cy="131625"/>
            </a:xfrm>
            <a:custGeom>
              <a:avLst/>
              <a:gdLst/>
              <a:ahLst/>
              <a:cxnLst/>
              <a:rect l="l" t="t" r="r" b="b"/>
              <a:pathLst>
                <a:path w="1038" h="5265" extrusionOk="0">
                  <a:moveTo>
                    <a:pt x="500" y="1"/>
                  </a:moveTo>
                  <a:cubicBezTo>
                    <a:pt x="222" y="1"/>
                    <a:pt x="0" y="137"/>
                    <a:pt x="0" y="315"/>
                  </a:cubicBezTo>
                  <a:cubicBezTo>
                    <a:pt x="0" y="455"/>
                    <a:pt x="141" y="585"/>
                    <a:pt x="324" y="639"/>
                  </a:cubicBezTo>
                  <a:lnTo>
                    <a:pt x="76" y="5264"/>
                  </a:lnTo>
                  <a:cubicBezTo>
                    <a:pt x="91" y="5264"/>
                    <a:pt x="105" y="5259"/>
                    <a:pt x="123" y="5259"/>
                  </a:cubicBezTo>
                  <a:cubicBezTo>
                    <a:pt x="131" y="5259"/>
                    <a:pt x="141" y="5260"/>
                    <a:pt x="152" y="5264"/>
                  </a:cubicBezTo>
                  <a:lnTo>
                    <a:pt x="638" y="661"/>
                  </a:lnTo>
                  <a:cubicBezTo>
                    <a:pt x="833" y="639"/>
                    <a:pt x="984" y="542"/>
                    <a:pt x="1006" y="402"/>
                  </a:cubicBezTo>
                  <a:cubicBezTo>
                    <a:pt x="1038" y="217"/>
                    <a:pt x="821" y="23"/>
                    <a:pt x="530" y="1"/>
                  </a:cubicBezTo>
                  <a:cubicBezTo>
                    <a:pt x="520" y="1"/>
                    <a:pt x="510"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3"/>
            <p:cNvSpPr/>
            <p:nvPr/>
          </p:nvSpPr>
          <p:spPr>
            <a:xfrm>
              <a:off x="2586550" y="3363500"/>
              <a:ext cx="68100" cy="120950"/>
            </a:xfrm>
            <a:custGeom>
              <a:avLst/>
              <a:gdLst/>
              <a:ahLst/>
              <a:cxnLst/>
              <a:rect l="l" t="t" r="r" b="b"/>
              <a:pathLst>
                <a:path w="2724" h="4838" extrusionOk="0">
                  <a:moveTo>
                    <a:pt x="2034" y="0"/>
                  </a:moveTo>
                  <a:cubicBezTo>
                    <a:pt x="1884" y="0"/>
                    <a:pt x="1760" y="62"/>
                    <a:pt x="1719" y="169"/>
                  </a:cubicBezTo>
                  <a:cubicBezTo>
                    <a:pt x="1676" y="299"/>
                    <a:pt x="1751" y="461"/>
                    <a:pt x="1903" y="580"/>
                  </a:cubicBezTo>
                  <a:lnTo>
                    <a:pt x="1" y="4805"/>
                  </a:lnTo>
                  <a:cubicBezTo>
                    <a:pt x="22" y="4816"/>
                    <a:pt x="44" y="4826"/>
                    <a:pt x="77" y="4837"/>
                  </a:cubicBezTo>
                  <a:lnTo>
                    <a:pt x="2195" y="720"/>
                  </a:lnTo>
                  <a:cubicBezTo>
                    <a:pt x="2246" y="732"/>
                    <a:pt x="2297" y="738"/>
                    <a:pt x="2345" y="738"/>
                  </a:cubicBezTo>
                  <a:cubicBezTo>
                    <a:pt x="2468" y="738"/>
                    <a:pt x="2572" y="698"/>
                    <a:pt x="2627" y="612"/>
                  </a:cubicBezTo>
                  <a:cubicBezTo>
                    <a:pt x="2724" y="461"/>
                    <a:pt x="2594" y="191"/>
                    <a:pt x="2324" y="72"/>
                  </a:cubicBezTo>
                  <a:cubicBezTo>
                    <a:pt x="2227" y="23"/>
                    <a:pt x="2126" y="0"/>
                    <a:pt x="2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3"/>
            <p:cNvSpPr/>
            <p:nvPr/>
          </p:nvSpPr>
          <p:spPr>
            <a:xfrm>
              <a:off x="2597375" y="3396700"/>
              <a:ext cx="102950" cy="95850"/>
            </a:xfrm>
            <a:custGeom>
              <a:avLst/>
              <a:gdLst/>
              <a:ahLst/>
              <a:cxnLst/>
              <a:rect l="l" t="t" r="r" b="b"/>
              <a:pathLst>
                <a:path w="4118" h="3834" extrusionOk="0">
                  <a:moveTo>
                    <a:pt x="3472" y="0"/>
                  </a:moveTo>
                  <a:cubicBezTo>
                    <a:pt x="3393" y="0"/>
                    <a:pt x="3323" y="25"/>
                    <a:pt x="3275" y="73"/>
                  </a:cubicBezTo>
                  <a:cubicBezTo>
                    <a:pt x="3177" y="181"/>
                    <a:pt x="3210" y="354"/>
                    <a:pt x="3296" y="527"/>
                  </a:cubicBezTo>
                  <a:lnTo>
                    <a:pt x="0" y="3779"/>
                  </a:lnTo>
                  <a:cubicBezTo>
                    <a:pt x="22" y="3801"/>
                    <a:pt x="33" y="3822"/>
                    <a:pt x="54" y="3834"/>
                  </a:cubicBezTo>
                  <a:lnTo>
                    <a:pt x="3523" y="765"/>
                  </a:lnTo>
                  <a:cubicBezTo>
                    <a:pt x="3621" y="824"/>
                    <a:pt x="3724" y="863"/>
                    <a:pt x="3813" y="863"/>
                  </a:cubicBezTo>
                  <a:cubicBezTo>
                    <a:pt x="3871" y="863"/>
                    <a:pt x="3924" y="846"/>
                    <a:pt x="3966" y="808"/>
                  </a:cubicBezTo>
                  <a:cubicBezTo>
                    <a:pt x="4117" y="700"/>
                    <a:pt x="4085" y="419"/>
                    <a:pt x="3880" y="203"/>
                  </a:cubicBezTo>
                  <a:cubicBezTo>
                    <a:pt x="3758" y="68"/>
                    <a:pt x="3603" y="0"/>
                    <a:pt x="3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3"/>
            <p:cNvSpPr/>
            <p:nvPr/>
          </p:nvSpPr>
          <p:spPr>
            <a:xfrm>
              <a:off x="2604925" y="3444925"/>
              <a:ext cx="125125" cy="58975"/>
            </a:xfrm>
            <a:custGeom>
              <a:avLst/>
              <a:gdLst/>
              <a:ahLst/>
              <a:cxnLst/>
              <a:rect l="l" t="t" r="r" b="b"/>
              <a:pathLst>
                <a:path w="5005" h="2359" extrusionOk="0">
                  <a:moveTo>
                    <a:pt x="4489" y="0"/>
                  </a:moveTo>
                  <a:cubicBezTo>
                    <a:pt x="4453" y="0"/>
                    <a:pt x="4419" y="8"/>
                    <a:pt x="4388" y="24"/>
                  </a:cubicBezTo>
                  <a:cubicBezTo>
                    <a:pt x="4258" y="89"/>
                    <a:pt x="4215" y="262"/>
                    <a:pt x="4248" y="445"/>
                  </a:cubicBezTo>
                  <a:lnTo>
                    <a:pt x="1" y="2282"/>
                  </a:lnTo>
                  <a:lnTo>
                    <a:pt x="22" y="2358"/>
                  </a:lnTo>
                  <a:lnTo>
                    <a:pt x="4366" y="748"/>
                  </a:lnTo>
                  <a:cubicBezTo>
                    <a:pt x="4457" y="875"/>
                    <a:pt x="4586" y="964"/>
                    <a:pt x="4701" y="964"/>
                  </a:cubicBezTo>
                  <a:cubicBezTo>
                    <a:pt x="4724" y="964"/>
                    <a:pt x="4745" y="961"/>
                    <a:pt x="4766" y="954"/>
                  </a:cubicBezTo>
                  <a:cubicBezTo>
                    <a:pt x="4939" y="899"/>
                    <a:pt x="5004" y="630"/>
                    <a:pt x="4906" y="359"/>
                  </a:cubicBezTo>
                  <a:cubicBezTo>
                    <a:pt x="4819" y="141"/>
                    <a:pt x="4640" y="0"/>
                    <a:pt x="4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 name="Google Shape;801;p33"/>
          <p:cNvGrpSpPr/>
          <p:nvPr/>
        </p:nvGrpSpPr>
        <p:grpSpPr>
          <a:xfrm>
            <a:off x="7254170" y="2056952"/>
            <a:ext cx="881822" cy="820008"/>
            <a:chOff x="2287525" y="3243650"/>
            <a:chExt cx="571350" cy="531300"/>
          </a:xfrm>
        </p:grpSpPr>
        <p:sp>
          <p:nvSpPr>
            <p:cNvPr id="802" name="Google Shape;802;p33"/>
            <p:cNvSpPr/>
            <p:nvPr/>
          </p:nvSpPr>
          <p:spPr>
            <a:xfrm>
              <a:off x="2287525" y="3243650"/>
              <a:ext cx="571350" cy="531300"/>
            </a:xfrm>
            <a:custGeom>
              <a:avLst/>
              <a:gdLst/>
              <a:ahLst/>
              <a:cxnLst/>
              <a:rect l="l" t="t" r="r" b="b"/>
              <a:pathLst>
                <a:path w="22854" h="21252" extrusionOk="0">
                  <a:moveTo>
                    <a:pt x="11892" y="0"/>
                  </a:moveTo>
                  <a:cubicBezTo>
                    <a:pt x="11513" y="0"/>
                    <a:pt x="11123" y="38"/>
                    <a:pt x="10730" y="111"/>
                  </a:cubicBezTo>
                  <a:cubicBezTo>
                    <a:pt x="8386" y="555"/>
                    <a:pt x="6657" y="2111"/>
                    <a:pt x="6592" y="4639"/>
                  </a:cubicBezTo>
                  <a:cubicBezTo>
                    <a:pt x="6343" y="4574"/>
                    <a:pt x="6083" y="4531"/>
                    <a:pt x="5835" y="4510"/>
                  </a:cubicBezTo>
                  <a:cubicBezTo>
                    <a:pt x="5578" y="4485"/>
                    <a:pt x="5330" y="4473"/>
                    <a:pt x="5090" y="4473"/>
                  </a:cubicBezTo>
                  <a:cubicBezTo>
                    <a:pt x="2093" y="4473"/>
                    <a:pt x="446" y="6359"/>
                    <a:pt x="216" y="8821"/>
                  </a:cubicBezTo>
                  <a:cubicBezTo>
                    <a:pt x="0" y="11090"/>
                    <a:pt x="1070" y="13111"/>
                    <a:pt x="3555" y="13856"/>
                  </a:cubicBezTo>
                  <a:cubicBezTo>
                    <a:pt x="3425" y="14072"/>
                    <a:pt x="3307" y="14288"/>
                    <a:pt x="3220" y="14516"/>
                  </a:cubicBezTo>
                  <a:cubicBezTo>
                    <a:pt x="1924" y="17616"/>
                    <a:pt x="3372" y="19918"/>
                    <a:pt x="5932" y="20869"/>
                  </a:cubicBezTo>
                  <a:cubicBezTo>
                    <a:pt x="6612" y="21120"/>
                    <a:pt x="7301" y="21252"/>
                    <a:pt x="7970" y="21252"/>
                  </a:cubicBezTo>
                  <a:cubicBezTo>
                    <a:pt x="9462" y="21252"/>
                    <a:pt x="10859" y="20598"/>
                    <a:pt x="11843" y="19151"/>
                  </a:cubicBezTo>
                  <a:cubicBezTo>
                    <a:pt x="12027" y="19335"/>
                    <a:pt x="12211" y="19497"/>
                    <a:pt x="12405" y="19648"/>
                  </a:cubicBezTo>
                  <a:cubicBezTo>
                    <a:pt x="13529" y="20482"/>
                    <a:pt x="14645" y="20852"/>
                    <a:pt x="15684" y="20852"/>
                  </a:cubicBezTo>
                  <a:cubicBezTo>
                    <a:pt x="17165" y="20852"/>
                    <a:pt x="18490" y="20101"/>
                    <a:pt x="19461" y="18870"/>
                  </a:cubicBezTo>
                  <a:cubicBezTo>
                    <a:pt x="20877" y="17066"/>
                    <a:pt x="21082" y="14829"/>
                    <a:pt x="19396" y="12948"/>
                  </a:cubicBezTo>
                  <a:cubicBezTo>
                    <a:pt x="19634" y="12830"/>
                    <a:pt x="19850" y="12700"/>
                    <a:pt x="20044" y="12559"/>
                  </a:cubicBezTo>
                  <a:cubicBezTo>
                    <a:pt x="22811" y="10604"/>
                    <a:pt x="22854" y="7946"/>
                    <a:pt x="21223" y="5860"/>
                  </a:cubicBezTo>
                  <a:cubicBezTo>
                    <a:pt x="20256" y="4611"/>
                    <a:pt x="18911" y="3846"/>
                    <a:pt x="17398" y="3846"/>
                  </a:cubicBezTo>
                  <a:cubicBezTo>
                    <a:pt x="17118" y="3846"/>
                    <a:pt x="16833" y="3872"/>
                    <a:pt x="16543" y="3926"/>
                  </a:cubicBezTo>
                  <a:cubicBezTo>
                    <a:pt x="15954" y="1238"/>
                    <a:pt x="14079"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3"/>
            <p:cNvSpPr/>
            <p:nvPr/>
          </p:nvSpPr>
          <p:spPr>
            <a:xfrm>
              <a:off x="2607625" y="3501675"/>
              <a:ext cx="132150" cy="25200"/>
            </a:xfrm>
            <a:custGeom>
              <a:avLst/>
              <a:gdLst/>
              <a:ahLst/>
              <a:cxnLst/>
              <a:rect l="l" t="t" r="r" b="b"/>
              <a:pathLst>
                <a:path w="5286" h="1008" extrusionOk="0">
                  <a:moveTo>
                    <a:pt x="4951" y="1"/>
                  </a:moveTo>
                  <a:cubicBezTo>
                    <a:pt x="4943" y="1"/>
                    <a:pt x="4936" y="1"/>
                    <a:pt x="4928" y="2"/>
                  </a:cubicBezTo>
                  <a:cubicBezTo>
                    <a:pt x="4777" y="12"/>
                    <a:pt x="4669" y="164"/>
                    <a:pt x="4637" y="348"/>
                  </a:cubicBezTo>
                  <a:lnTo>
                    <a:pt x="1" y="531"/>
                  </a:lnTo>
                  <a:cubicBezTo>
                    <a:pt x="1" y="564"/>
                    <a:pt x="12" y="585"/>
                    <a:pt x="12" y="607"/>
                  </a:cubicBezTo>
                  <a:lnTo>
                    <a:pt x="4637" y="672"/>
                  </a:lnTo>
                  <a:cubicBezTo>
                    <a:pt x="4680" y="855"/>
                    <a:pt x="4788" y="996"/>
                    <a:pt x="4939" y="1006"/>
                  </a:cubicBezTo>
                  <a:cubicBezTo>
                    <a:pt x="4947" y="1007"/>
                    <a:pt x="4955" y="1008"/>
                    <a:pt x="4962" y="1008"/>
                  </a:cubicBezTo>
                  <a:cubicBezTo>
                    <a:pt x="5127" y="1008"/>
                    <a:pt x="5285" y="788"/>
                    <a:pt x="5285" y="499"/>
                  </a:cubicBezTo>
                  <a:cubicBezTo>
                    <a:pt x="5274" y="220"/>
                    <a:pt x="5116" y="1"/>
                    <a:pt x="4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3"/>
            <p:cNvSpPr/>
            <p:nvPr/>
          </p:nvSpPr>
          <p:spPr>
            <a:xfrm>
              <a:off x="2605200" y="3527900"/>
              <a:ext cx="126450" cy="56450"/>
            </a:xfrm>
            <a:custGeom>
              <a:avLst/>
              <a:gdLst/>
              <a:ahLst/>
              <a:cxnLst/>
              <a:rect l="l" t="t" r="r" b="b"/>
              <a:pathLst>
                <a:path w="5058" h="2258" extrusionOk="0">
                  <a:moveTo>
                    <a:pt x="22" y="1"/>
                  </a:moveTo>
                  <a:cubicBezTo>
                    <a:pt x="11" y="22"/>
                    <a:pt x="11" y="55"/>
                    <a:pt x="1" y="77"/>
                  </a:cubicBezTo>
                  <a:lnTo>
                    <a:pt x="4301" y="1806"/>
                  </a:lnTo>
                  <a:cubicBezTo>
                    <a:pt x="4269" y="2000"/>
                    <a:pt x="4323" y="2173"/>
                    <a:pt x="4453" y="2238"/>
                  </a:cubicBezTo>
                  <a:cubicBezTo>
                    <a:pt x="4479" y="2251"/>
                    <a:pt x="4508" y="2257"/>
                    <a:pt x="4538" y="2257"/>
                  </a:cubicBezTo>
                  <a:cubicBezTo>
                    <a:pt x="4685" y="2257"/>
                    <a:pt x="4869" y="2113"/>
                    <a:pt x="4950" y="1881"/>
                  </a:cubicBezTo>
                  <a:cubicBezTo>
                    <a:pt x="5058" y="1611"/>
                    <a:pt x="4982" y="1341"/>
                    <a:pt x="4799" y="1297"/>
                  </a:cubicBezTo>
                  <a:cubicBezTo>
                    <a:pt x="4778" y="1290"/>
                    <a:pt x="4756" y="1287"/>
                    <a:pt x="4734" y="1287"/>
                  </a:cubicBezTo>
                  <a:cubicBezTo>
                    <a:pt x="4618" y="1287"/>
                    <a:pt x="4491" y="1378"/>
                    <a:pt x="4410" y="1514"/>
                  </a:cubicBez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3"/>
            <p:cNvSpPr/>
            <p:nvPr/>
          </p:nvSpPr>
          <p:spPr>
            <a:xfrm>
              <a:off x="2598175" y="3539525"/>
              <a:ext cx="104575" cy="93625"/>
            </a:xfrm>
            <a:custGeom>
              <a:avLst/>
              <a:gdLst/>
              <a:ahLst/>
              <a:cxnLst/>
              <a:rect l="l" t="t" r="r" b="b"/>
              <a:pathLst>
                <a:path w="4183" h="3745" extrusionOk="0">
                  <a:moveTo>
                    <a:pt x="44" y="1"/>
                  </a:moveTo>
                  <a:cubicBezTo>
                    <a:pt x="22" y="22"/>
                    <a:pt x="11" y="44"/>
                    <a:pt x="1" y="54"/>
                  </a:cubicBezTo>
                  <a:lnTo>
                    <a:pt x="3383" y="3221"/>
                  </a:lnTo>
                  <a:cubicBezTo>
                    <a:pt x="3286" y="3394"/>
                    <a:pt x="3264" y="3567"/>
                    <a:pt x="3372" y="3675"/>
                  </a:cubicBezTo>
                  <a:cubicBezTo>
                    <a:pt x="3415" y="3721"/>
                    <a:pt x="3479" y="3744"/>
                    <a:pt x="3552" y="3744"/>
                  </a:cubicBezTo>
                  <a:cubicBezTo>
                    <a:pt x="3682" y="3744"/>
                    <a:pt x="3842" y="3672"/>
                    <a:pt x="3966" y="3534"/>
                  </a:cubicBezTo>
                  <a:cubicBezTo>
                    <a:pt x="4161" y="3307"/>
                    <a:pt x="4182" y="3026"/>
                    <a:pt x="4042" y="2918"/>
                  </a:cubicBezTo>
                  <a:cubicBezTo>
                    <a:pt x="3998" y="2887"/>
                    <a:pt x="3947" y="2872"/>
                    <a:pt x="3892" y="2872"/>
                  </a:cubicBezTo>
                  <a:cubicBezTo>
                    <a:pt x="3797" y="2872"/>
                    <a:pt x="3691" y="2915"/>
                    <a:pt x="3588" y="2983"/>
                  </a:cubicBezTo>
                  <a:lnTo>
                    <a:pt x="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3"/>
            <p:cNvSpPr/>
            <p:nvPr/>
          </p:nvSpPr>
          <p:spPr>
            <a:xfrm>
              <a:off x="2587375" y="3547900"/>
              <a:ext cx="70800" cy="119675"/>
            </a:xfrm>
            <a:custGeom>
              <a:avLst/>
              <a:gdLst/>
              <a:ahLst/>
              <a:cxnLst/>
              <a:rect l="l" t="t" r="r" b="b"/>
              <a:pathLst>
                <a:path w="2832" h="4787" extrusionOk="0">
                  <a:moveTo>
                    <a:pt x="76" y="0"/>
                  </a:moveTo>
                  <a:cubicBezTo>
                    <a:pt x="54" y="12"/>
                    <a:pt x="33" y="22"/>
                    <a:pt x="1" y="33"/>
                  </a:cubicBezTo>
                  <a:lnTo>
                    <a:pt x="2010" y="4204"/>
                  </a:lnTo>
                  <a:cubicBezTo>
                    <a:pt x="1859" y="4334"/>
                    <a:pt x="1783" y="4495"/>
                    <a:pt x="1838" y="4625"/>
                  </a:cubicBezTo>
                  <a:cubicBezTo>
                    <a:pt x="1877" y="4730"/>
                    <a:pt x="1995" y="4787"/>
                    <a:pt x="2140" y="4787"/>
                  </a:cubicBezTo>
                  <a:cubicBezTo>
                    <a:pt x="2235" y="4787"/>
                    <a:pt x="2340" y="4763"/>
                    <a:pt x="2443" y="4712"/>
                  </a:cubicBezTo>
                  <a:cubicBezTo>
                    <a:pt x="2712" y="4582"/>
                    <a:pt x="2832" y="4312"/>
                    <a:pt x="2734" y="4161"/>
                  </a:cubicBezTo>
                  <a:cubicBezTo>
                    <a:pt x="2682" y="4079"/>
                    <a:pt x="2579" y="4038"/>
                    <a:pt x="2460" y="4038"/>
                  </a:cubicBezTo>
                  <a:cubicBezTo>
                    <a:pt x="2406" y="4038"/>
                    <a:pt x="2349" y="4047"/>
                    <a:pt x="2291" y="4063"/>
                  </a:cubicBezTo>
                  <a:lnTo>
                    <a:pt x="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3"/>
            <p:cNvSpPr/>
            <p:nvPr/>
          </p:nvSpPr>
          <p:spPr>
            <a:xfrm>
              <a:off x="2574675" y="3551950"/>
              <a:ext cx="27325" cy="131375"/>
            </a:xfrm>
            <a:custGeom>
              <a:avLst/>
              <a:gdLst/>
              <a:ahLst/>
              <a:cxnLst/>
              <a:rect l="l" t="t" r="r" b="b"/>
              <a:pathLst>
                <a:path w="1093" h="5255" extrusionOk="0">
                  <a:moveTo>
                    <a:pt x="76" y="1"/>
                  </a:moveTo>
                  <a:cubicBezTo>
                    <a:pt x="55" y="1"/>
                    <a:pt x="22" y="11"/>
                    <a:pt x="0" y="11"/>
                  </a:cubicBezTo>
                  <a:lnTo>
                    <a:pt x="368" y="4626"/>
                  </a:lnTo>
                  <a:cubicBezTo>
                    <a:pt x="184" y="4679"/>
                    <a:pt x="55" y="4809"/>
                    <a:pt x="55" y="4950"/>
                  </a:cubicBezTo>
                  <a:cubicBezTo>
                    <a:pt x="55" y="5121"/>
                    <a:pt x="270" y="5255"/>
                    <a:pt x="536" y="5255"/>
                  </a:cubicBezTo>
                  <a:cubicBezTo>
                    <a:pt x="555" y="5255"/>
                    <a:pt x="575" y="5254"/>
                    <a:pt x="595" y="5252"/>
                  </a:cubicBezTo>
                  <a:cubicBezTo>
                    <a:pt x="886" y="5209"/>
                    <a:pt x="1092" y="5025"/>
                    <a:pt x="1059" y="4852"/>
                  </a:cubicBezTo>
                  <a:cubicBezTo>
                    <a:pt x="1027" y="4712"/>
                    <a:pt x="876" y="4614"/>
                    <a:pt x="682" y="4593"/>
                  </a:cubicBezTo>
                  <a:lnTo>
                    <a:pt x="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3"/>
            <p:cNvSpPr/>
            <p:nvPr/>
          </p:nvSpPr>
          <p:spPr>
            <a:xfrm>
              <a:off x="2516600" y="3550875"/>
              <a:ext cx="47025" cy="128075"/>
            </a:xfrm>
            <a:custGeom>
              <a:avLst/>
              <a:gdLst/>
              <a:ahLst/>
              <a:cxnLst/>
              <a:rect l="l" t="t" r="r" b="b"/>
              <a:pathLst>
                <a:path w="1881" h="5123" extrusionOk="0">
                  <a:moveTo>
                    <a:pt x="1805" y="1"/>
                  </a:moveTo>
                  <a:lnTo>
                    <a:pt x="465" y="4441"/>
                  </a:lnTo>
                  <a:cubicBezTo>
                    <a:pt x="444" y="4439"/>
                    <a:pt x="423" y="4438"/>
                    <a:pt x="403" y="4438"/>
                  </a:cubicBezTo>
                  <a:cubicBezTo>
                    <a:pt x="244" y="4438"/>
                    <a:pt x="104" y="4511"/>
                    <a:pt x="65" y="4625"/>
                  </a:cubicBezTo>
                  <a:cubicBezTo>
                    <a:pt x="1" y="4787"/>
                    <a:pt x="173" y="5025"/>
                    <a:pt x="454" y="5101"/>
                  </a:cubicBezTo>
                  <a:cubicBezTo>
                    <a:pt x="519" y="5115"/>
                    <a:pt x="583" y="5122"/>
                    <a:pt x="642" y="5122"/>
                  </a:cubicBezTo>
                  <a:cubicBezTo>
                    <a:pt x="850" y="5122"/>
                    <a:pt x="1012" y="5038"/>
                    <a:pt x="1038" y="4895"/>
                  </a:cubicBezTo>
                  <a:cubicBezTo>
                    <a:pt x="1059" y="4755"/>
                    <a:pt x="951" y="4604"/>
                    <a:pt x="779" y="4517"/>
                  </a:cubicBezTo>
                  <a:lnTo>
                    <a:pt x="1881" y="11"/>
                  </a:lnTo>
                  <a:lnTo>
                    <a:pt x="18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3"/>
            <p:cNvSpPr/>
            <p:nvPr/>
          </p:nvSpPr>
          <p:spPr>
            <a:xfrm>
              <a:off x="2464725" y="3544650"/>
              <a:ext cx="86750" cy="110250"/>
            </a:xfrm>
            <a:custGeom>
              <a:avLst/>
              <a:gdLst/>
              <a:ahLst/>
              <a:cxnLst/>
              <a:rect l="l" t="t" r="r" b="b"/>
              <a:pathLst>
                <a:path w="3470" h="4410" extrusionOk="0">
                  <a:moveTo>
                    <a:pt x="3404" y="1"/>
                  </a:moveTo>
                  <a:lnTo>
                    <a:pt x="563" y="3664"/>
                  </a:lnTo>
                  <a:cubicBezTo>
                    <a:pt x="484" y="3630"/>
                    <a:pt x="405" y="3611"/>
                    <a:pt x="333" y="3611"/>
                  </a:cubicBezTo>
                  <a:cubicBezTo>
                    <a:pt x="248" y="3611"/>
                    <a:pt x="172" y="3637"/>
                    <a:pt x="119" y="3696"/>
                  </a:cubicBezTo>
                  <a:cubicBezTo>
                    <a:pt x="1" y="3826"/>
                    <a:pt x="76" y="4107"/>
                    <a:pt x="314" y="4269"/>
                  </a:cubicBezTo>
                  <a:cubicBezTo>
                    <a:pt x="436" y="4364"/>
                    <a:pt x="570" y="4410"/>
                    <a:pt x="685" y="4410"/>
                  </a:cubicBezTo>
                  <a:cubicBezTo>
                    <a:pt x="793" y="4410"/>
                    <a:pt x="883" y="4369"/>
                    <a:pt x="930" y="4291"/>
                  </a:cubicBezTo>
                  <a:cubicBezTo>
                    <a:pt x="1005" y="4172"/>
                    <a:pt x="941" y="3999"/>
                    <a:pt x="822" y="3847"/>
                  </a:cubicBezTo>
                  <a:lnTo>
                    <a:pt x="3469" y="44"/>
                  </a:lnTo>
                  <a:cubicBezTo>
                    <a:pt x="3447" y="34"/>
                    <a:pt x="3426" y="12"/>
                    <a:pt x="3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3"/>
            <p:cNvSpPr/>
            <p:nvPr/>
          </p:nvSpPr>
          <p:spPr>
            <a:xfrm>
              <a:off x="2426375" y="3534925"/>
              <a:ext cx="115650" cy="78650"/>
            </a:xfrm>
            <a:custGeom>
              <a:avLst/>
              <a:gdLst/>
              <a:ahLst/>
              <a:cxnLst/>
              <a:rect l="l" t="t" r="r" b="b"/>
              <a:pathLst>
                <a:path w="4626" h="3146" extrusionOk="0">
                  <a:moveTo>
                    <a:pt x="4592" y="1"/>
                  </a:moveTo>
                  <a:lnTo>
                    <a:pt x="616" y="2378"/>
                  </a:lnTo>
                  <a:cubicBezTo>
                    <a:pt x="513" y="2283"/>
                    <a:pt x="399" y="2223"/>
                    <a:pt x="294" y="2223"/>
                  </a:cubicBezTo>
                  <a:cubicBezTo>
                    <a:pt x="256" y="2223"/>
                    <a:pt x="218" y="2231"/>
                    <a:pt x="184" y="2248"/>
                  </a:cubicBezTo>
                  <a:cubicBezTo>
                    <a:pt x="22" y="2335"/>
                    <a:pt x="0" y="2616"/>
                    <a:pt x="162" y="2865"/>
                  </a:cubicBezTo>
                  <a:cubicBezTo>
                    <a:pt x="272" y="3045"/>
                    <a:pt x="445" y="3146"/>
                    <a:pt x="585" y="3146"/>
                  </a:cubicBezTo>
                  <a:cubicBezTo>
                    <a:pt x="638" y="3146"/>
                    <a:pt x="686" y="3132"/>
                    <a:pt x="724" y="3102"/>
                  </a:cubicBezTo>
                  <a:cubicBezTo>
                    <a:pt x="843" y="3016"/>
                    <a:pt x="854" y="2832"/>
                    <a:pt x="789" y="2648"/>
                  </a:cubicBezTo>
                  <a:lnTo>
                    <a:pt x="4625" y="65"/>
                  </a:lnTo>
                  <a:lnTo>
                    <a:pt x="45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3"/>
            <p:cNvSpPr/>
            <p:nvPr/>
          </p:nvSpPr>
          <p:spPr>
            <a:xfrm>
              <a:off x="2406100" y="3522500"/>
              <a:ext cx="130775" cy="37750"/>
            </a:xfrm>
            <a:custGeom>
              <a:avLst/>
              <a:gdLst/>
              <a:ahLst/>
              <a:cxnLst/>
              <a:rect l="l" t="t" r="r" b="b"/>
              <a:pathLst>
                <a:path w="5231" h="1510" extrusionOk="0">
                  <a:moveTo>
                    <a:pt x="5220" y="1"/>
                  </a:moveTo>
                  <a:lnTo>
                    <a:pt x="649" y="790"/>
                  </a:lnTo>
                  <a:cubicBezTo>
                    <a:pt x="587" y="624"/>
                    <a:pt x="456" y="508"/>
                    <a:pt x="312" y="508"/>
                  </a:cubicBezTo>
                  <a:cubicBezTo>
                    <a:pt x="306" y="508"/>
                    <a:pt x="299" y="508"/>
                    <a:pt x="293" y="509"/>
                  </a:cubicBezTo>
                  <a:cubicBezTo>
                    <a:pt x="120" y="531"/>
                    <a:pt x="1" y="790"/>
                    <a:pt x="55" y="1081"/>
                  </a:cubicBezTo>
                  <a:cubicBezTo>
                    <a:pt x="114" y="1335"/>
                    <a:pt x="286" y="1509"/>
                    <a:pt x="446" y="1509"/>
                  </a:cubicBezTo>
                  <a:cubicBezTo>
                    <a:pt x="464" y="1509"/>
                    <a:pt x="481" y="1507"/>
                    <a:pt x="498" y="1503"/>
                  </a:cubicBezTo>
                  <a:cubicBezTo>
                    <a:pt x="639" y="1460"/>
                    <a:pt x="714" y="1297"/>
                    <a:pt x="714" y="1103"/>
                  </a:cubicBezTo>
                  <a:lnTo>
                    <a:pt x="5231" y="77"/>
                  </a:lnTo>
                  <a:cubicBezTo>
                    <a:pt x="5220" y="44"/>
                    <a:pt x="5220" y="22"/>
                    <a:pt x="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3"/>
            <p:cNvSpPr/>
            <p:nvPr/>
          </p:nvSpPr>
          <p:spPr>
            <a:xfrm>
              <a:off x="2405550" y="3476625"/>
              <a:ext cx="131075" cy="34550"/>
            </a:xfrm>
            <a:custGeom>
              <a:avLst/>
              <a:gdLst/>
              <a:ahLst/>
              <a:cxnLst/>
              <a:rect l="l" t="t" r="r" b="b"/>
              <a:pathLst>
                <a:path w="5243" h="1382" extrusionOk="0">
                  <a:moveTo>
                    <a:pt x="416" y="1"/>
                  </a:moveTo>
                  <a:cubicBezTo>
                    <a:pt x="257" y="1"/>
                    <a:pt x="83" y="183"/>
                    <a:pt x="44" y="442"/>
                  </a:cubicBezTo>
                  <a:cubicBezTo>
                    <a:pt x="1" y="733"/>
                    <a:pt x="120" y="982"/>
                    <a:pt x="304" y="993"/>
                  </a:cubicBezTo>
                  <a:cubicBezTo>
                    <a:pt x="310" y="993"/>
                    <a:pt x="316" y="993"/>
                    <a:pt x="322" y="993"/>
                  </a:cubicBezTo>
                  <a:cubicBezTo>
                    <a:pt x="457" y="993"/>
                    <a:pt x="587" y="877"/>
                    <a:pt x="649" y="712"/>
                  </a:cubicBezTo>
                  <a:lnTo>
                    <a:pt x="5231" y="1382"/>
                  </a:lnTo>
                  <a:cubicBezTo>
                    <a:pt x="5242" y="1360"/>
                    <a:pt x="5242" y="1339"/>
                    <a:pt x="5242" y="1307"/>
                  </a:cubicBezTo>
                  <a:lnTo>
                    <a:pt x="704" y="388"/>
                  </a:lnTo>
                  <a:cubicBezTo>
                    <a:pt x="704" y="204"/>
                    <a:pt x="617" y="42"/>
                    <a:pt x="476" y="10"/>
                  </a:cubicBezTo>
                  <a:cubicBezTo>
                    <a:pt x="457" y="4"/>
                    <a:pt x="437"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3"/>
            <p:cNvSpPr/>
            <p:nvPr/>
          </p:nvSpPr>
          <p:spPr>
            <a:xfrm>
              <a:off x="2424475" y="3422575"/>
              <a:ext cx="117275" cy="76175"/>
            </a:xfrm>
            <a:custGeom>
              <a:avLst/>
              <a:gdLst/>
              <a:ahLst/>
              <a:cxnLst/>
              <a:rect l="l" t="t" r="r" b="b"/>
              <a:pathLst>
                <a:path w="4691" h="3047" extrusionOk="0">
                  <a:moveTo>
                    <a:pt x="571" y="1"/>
                  </a:moveTo>
                  <a:cubicBezTo>
                    <a:pt x="430" y="1"/>
                    <a:pt x="256" y="108"/>
                    <a:pt x="152" y="292"/>
                  </a:cubicBezTo>
                  <a:cubicBezTo>
                    <a:pt x="0" y="551"/>
                    <a:pt x="22" y="821"/>
                    <a:pt x="184" y="907"/>
                  </a:cubicBezTo>
                  <a:cubicBezTo>
                    <a:pt x="217" y="923"/>
                    <a:pt x="252" y="931"/>
                    <a:pt x="289" y="931"/>
                  </a:cubicBezTo>
                  <a:cubicBezTo>
                    <a:pt x="398" y="931"/>
                    <a:pt x="520" y="864"/>
                    <a:pt x="617" y="767"/>
                  </a:cubicBezTo>
                  <a:lnTo>
                    <a:pt x="4647" y="3047"/>
                  </a:lnTo>
                  <a:cubicBezTo>
                    <a:pt x="4658" y="3025"/>
                    <a:pt x="4680" y="3003"/>
                    <a:pt x="4690" y="2982"/>
                  </a:cubicBezTo>
                  <a:lnTo>
                    <a:pt x="778" y="486"/>
                  </a:lnTo>
                  <a:cubicBezTo>
                    <a:pt x="843" y="313"/>
                    <a:pt x="822" y="129"/>
                    <a:pt x="703" y="43"/>
                  </a:cubicBezTo>
                  <a:cubicBezTo>
                    <a:pt x="666" y="14"/>
                    <a:pt x="621"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3"/>
            <p:cNvSpPr/>
            <p:nvPr/>
          </p:nvSpPr>
          <p:spPr>
            <a:xfrm>
              <a:off x="2461500" y="3380275"/>
              <a:ext cx="89175" cy="108225"/>
            </a:xfrm>
            <a:custGeom>
              <a:avLst/>
              <a:gdLst/>
              <a:ahLst/>
              <a:cxnLst/>
              <a:rect l="l" t="t" r="r" b="b"/>
              <a:pathLst>
                <a:path w="3567" h="4329" extrusionOk="0">
                  <a:moveTo>
                    <a:pt x="684" y="0"/>
                  </a:moveTo>
                  <a:cubicBezTo>
                    <a:pt x="568" y="0"/>
                    <a:pt x="429" y="49"/>
                    <a:pt x="303" y="147"/>
                  </a:cubicBezTo>
                  <a:cubicBezTo>
                    <a:pt x="65" y="320"/>
                    <a:pt x="0" y="601"/>
                    <a:pt x="119" y="730"/>
                  </a:cubicBezTo>
                  <a:cubicBezTo>
                    <a:pt x="169" y="786"/>
                    <a:pt x="242" y="810"/>
                    <a:pt x="324" y="810"/>
                  </a:cubicBezTo>
                  <a:cubicBezTo>
                    <a:pt x="402" y="810"/>
                    <a:pt x="488" y="788"/>
                    <a:pt x="572" y="752"/>
                  </a:cubicBezTo>
                  <a:lnTo>
                    <a:pt x="3512" y="4328"/>
                  </a:lnTo>
                  <a:cubicBezTo>
                    <a:pt x="3523" y="4318"/>
                    <a:pt x="3544" y="4306"/>
                    <a:pt x="3566" y="4285"/>
                  </a:cubicBezTo>
                  <a:lnTo>
                    <a:pt x="821" y="557"/>
                  </a:lnTo>
                  <a:cubicBezTo>
                    <a:pt x="940" y="406"/>
                    <a:pt x="994" y="233"/>
                    <a:pt x="918" y="114"/>
                  </a:cubicBezTo>
                  <a:cubicBezTo>
                    <a:pt x="873" y="38"/>
                    <a:pt x="787"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3"/>
            <p:cNvSpPr/>
            <p:nvPr/>
          </p:nvSpPr>
          <p:spPr>
            <a:xfrm>
              <a:off x="2512825" y="3354900"/>
              <a:ext cx="49725" cy="127375"/>
            </a:xfrm>
            <a:custGeom>
              <a:avLst/>
              <a:gdLst/>
              <a:ahLst/>
              <a:cxnLst/>
              <a:rect l="l" t="t" r="r" b="b"/>
              <a:pathLst>
                <a:path w="1989" h="5095" extrusionOk="0">
                  <a:moveTo>
                    <a:pt x="635" y="1"/>
                  </a:moveTo>
                  <a:cubicBezTo>
                    <a:pt x="574" y="1"/>
                    <a:pt x="509" y="9"/>
                    <a:pt x="443" y="27"/>
                  </a:cubicBezTo>
                  <a:cubicBezTo>
                    <a:pt x="162" y="113"/>
                    <a:pt x="0" y="340"/>
                    <a:pt x="65" y="513"/>
                  </a:cubicBezTo>
                  <a:cubicBezTo>
                    <a:pt x="115" y="633"/>
                    <a:pt x="267" y="698"/>
                    <a:pt x="435" y="698"/>
                  </a:cubicBezTo>
                  <a:cubicBezTo>
                    <a:pt x="448" y="698"/>
                    <a:pt x="462" y="697"/>
                    <a:pt x="476" y="697"/>
                  </a:cubicBezTo>
                  <a:lnTo>
                    <a:pt x="1912" y="5095"/>
                  </a:lnTo>
                  <a:cubicBezTo>
                    <a:pt x="1934" y="5084"/>
                    <a:pt x="1967" y="5084"/>
                    <a:pt x="1989" y="5073"/>
                  </a:cubicBezTo>
                  <a:lnTo>
                    <a:pt x="778" y="600"/>
                  </a:lnTo>
                  <a:cubicBezTo>
                    <a:pt x="951" y="513"/>
                    <a:pt x="1059" y="362"/>
                    <a:pt x="1026" y="221"/>
                  </a:cubicBezTo>
                  <a:cubicBezTo>
                    <a:pt x="1002" y="89"/>
                    <a:pt x="837" y="1"/>
                    <a:pt x="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3"/>
            <p:cNvSpPr/>
            <p:nvPr/>
          </p:nvSpPr>
          <p:spPr>
            <a:xfrm>
              <a:off x="2571975" y="3349050"/>
              <a:ext cx="25950" cy="131625"/>
            </a:xfrm>
            <a:custGeom>
              <a:avLst/>
              <a:gdLst/>
              <a:ahLst/>
              <a:cxnLst/>
              <a:rect l="l" t="t" r="r" b="b"/>
              <a:pathLst>
                <a:path w="1038" h="5265" extrusionOk="0">
                  <a:moveTo>
                    <a:pt x="500" y="1"/>
                  </a:moveTo>
                  <a:cubicBezTo>
                    <a:pt x="222" y="1"/>
                    <a:pt x="0" y="137"/>
                    <a:pt x="0" y="315"/>
                  </a:cubicBezTo>
                  <a:cubicBezTo>
                    <a:pt x="0" y="455"/>
                    <a:pt x="141" y="585"/>
                    <a:pt x="324" y="639"/>
                  </a:cubicBezTo>
                  <a:lnTo>
                    <a:pt x="76" y="5264"/>
                  </a:lnTo>
                  <a:cubicBezTo>
                    <a:pt x="91" y="5264"/>
                    <a:pt x="105" y="5259"/>
                    <a:pt x="123" y="5259"/>
                  </a:cubicBezTo>
                  <a:cubicBezTo>
                    <a:pt x="131" y="5259"/>
                    <a:pt x="141" y="5260"/>
                    <a:pt x="152" y="5264"/>
                  </a:cubicBezTo>
                  <a:lnTo>
                    <a:pt x="638" y="661"/>
                  </a:lnTo>
                  <a:cubicBezTo>
                    <a:pt x="833" y="639"/>
                    <a:pt x="984" y="542"/>
                    <a:pt x="1006" y="402"/>
                  </a:cubicBezTo>
                  <a:cubicBezTo>
                    <a:pt x="1038" y="217"/>
                    <a:pt x="821" y="23"/>
                    <a:pt x="530" y="1"/>
                  </a:cubicBezTo>
                  <a:cubicBezTo>
                    <a:pt x="520" y="1"/>
                    <a:pt x="510"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3"/>
            <p:cNvSpPr/>
            <p:nvPr/>
          </p:nvSpPr>
          <p:spPr>
            <a:xfrm>
              <a:off x="2586550" y="3363500"/>
              <a:ext cx="68100" cy="120950"/>
            </a:xfrm>
            <a:custGeom>
              <a:avLst/>
              <a:gdLst/>
              <a:ahLst/>
              <a:cxnLst/>
              <a:rect l="l" t="t" r="r" b="b"/>
              <a:pathLst>
                <a:path w="2724" h="4838" extrusionOk="0">
                  <a:moveTo>
                    <a:pt x="2034" y="0"/>
                  </a:moveTo>
                  <a:cubicBezTo>
                    <a:pt x="1884" y="0"/>
                    <a:pt x="1760" y="62"/>
                    <a:pt x="1719" y="169"/>
                  </a:cubicBezTo>
                  <a:cubicBezTo>
                    <a:pt x="1676" y="299"/>
                    <a:pt x="1751" y="461"/>
                    <a:pt x="1903" y="580"/>
                  </a:cubicBezTo>
                  <a:lnTo>
                    <a:pt x="1" y="4805"/>
                  </a:lnTo>
                  <a:cubicBezTo>
                    <a:pt x="22" y="4816"/>
                    <a:pt x="44" y="4826"/>
                    <a:pt x="77" y="4837"/>
                  </a:cubicBezTo>
                  <a:lnTo>
                    <a:pt x="2195" y="720"/>
                  </a:lnTo>
                  <a:cubicBezTo>
                    <a:pt x="2246" y="732"/>
                    <a:pt x="2297" y="738"/>
                    <a:pt x="2345" y="738"/>
                  </a:cubicBezTo>
                  <a:cubicBezTo>
                    <a:pt x="2468" y="738"/>
                    <a:pt x="2572" y="698"/>
                    <a:pt x="2627" y="612"/>
                  </a:cubicBezTo>
                  <a:cubicBezTo>
                    <a:pt x="2724" y="461"/>
                    <a:pt x="2594" y="191"/>
                    <a:pt x="2324" y="72"/>
                  </a:cubicBezTo>
                  <a:cubicBezTo>
                    <a:pt x="2227" y="23"/>
                    <a:pt x="2126" y="0"/>
                    <a:pt x="2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3"/>
            <p:cNvSpPr/>
            <p:nvPr/>
          </p:nvSpPr>
          <p:spPr>
            <a:xfrm>
              <a:off x="2597375" y="3396700"/>
              <a:ext cx="102950" cy="95850"/>
            </a:xfrm>
            <a:custGeom>
              <a:avLst/>
              <a:gdLst/>
              <a:ahLst/>
              <a:cxnLst/>
              <a:rect l="l" t="t" r="r" b="b"/>
              <a:pathLst>
                <a:path w="4118" h="3834" extrusionOk="0">
                  <a:moveTo>
                    <a:pt x="3472" y="0"/>
                  </a:moveTo>
                  <a:cubicBezTo>
                    <a:pt x="3393" y="0"/>
                    <a:pt x="3323" y="25"/>
                    <a:pt x="3275" y="73"/>
                  </a:cubicBezTo>
                  <a:cubicBezTo>
                    <a:pt x="3177" y="181"/>
                    <a:pt x="3210" y="354"/>
                    <a:pt x="3296" y="527"/>
                  </a:cubicBezTo>
                  <a:lnTo>
                    <a:pt x="0" y="3779"/>
                  </a:lnTo>
                  <a:cubicBezTo>
                    <a:pt x="22" y="3801"/>
                    <a:pt x="33" y="3822"/>
                    <a:pt x="54" y="3834"/>
                  </a:cubicBezTo>
                  <a:lnTo>
                    <a:pt x="3523" y="765"/>
                  </a:lnTo>
                  <a:cubicBezTo>
                    <a:pt x="3621" y="824"/>
                    <a:pt x="3724" y="863"/>
                    <a:pt x="3813" y="863"/>
                  </a:cubicBezTo>
                  <a:cubicBezTo>
                    <a:pt x="3871" y="863"/>
                    <a:pt x="3924" y="846"/>
                    <a:pt x="3966" y="808"/>
                  </a:cubicBezTo>
                  <a:cubicBezTo>
                    <a:pt x="4117" y="700"/>
                    <a:pt x="4085" y="419"/>
                    <a:pt x="3880" y="203"/>
                  </a:cubicBezTo>
                  <a:cubicBezTo>
                    <a:pt x="3758" y="68"/>
                    <a:pt x="3603" y="0"/>
                    <a:pt x="3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3"/>
            <p:cNvSpPr/>
            <p:nvPr/>
          </p:nvSpPr>
          <p:spPr>
            <a:xfrm>
              <a:off x="2604925" y="3444925"/>
              <a:ext cx="125125" cy="58975"/>
            </a:xfrm>
            <a:custGeom>
              <a:avLst/>
              <a:gdLst/>
              <a:ahLst/>
              <a:cxnLst/>
              <a:rect l="l" t="t" r="r" b="b"/>
              <a:pathLst>
                <a:path w="5005" h="2359" extrusionOk="0">
                  <a:moveTo>
                    <a:pt x="4489" y="0"/>
                  </a:moveTo>
                  <a:cubicBezTo>
                    <a:pt x="4453" y="0"/>
                    <a:pt x="4419" y="8"/>
                    <a:pt x="4388" y="24"/>
                  </a:cubicBezTo>
                  <a:cubicBezTo>
                    <a:pt x="4258" y="89"/>
                    <a:pt x="4215" y="262"/>
                    <a:pt x="4248" y="445"/>
                  </a:cubicBezTo>
                  <a:lnTo>
                    <a:pt x="1" y="2282"/>
                  </a:lnTo>
                  <a:lnTo>
                    <a:pt x="22" y="2358"/>
                  </a:lnTo>
                  <a:lnTo>
                    <a:pt x="4366" y="748"/>
                  </a:lnTo>
                  <a:cubicBezTo>
                    <a:pt x="4457" y="875"/>
                    <a:pt x="4586" y="964"/>
                    <a:pt x="4701" y="964"/>
                  </a:cubicBezTo>
                  <a:cubicBezTo>
                    <a:pt x="4724" y="964"/>
                    <a:pt x="4745" y="961"/>
                    <a:pt x="4766" y="954"/>
                  </a:cubicBezTo>
                  <a:cubicBezTo>
                    <a:pt x="4939" y="899"/>
                    <a:pt x="5004" y="630"/>
                    <a:pt x="4906" y="359"/>
                  </a:cubicBezTo>
                  <a:cubicBezTo>
                    <a:pt x="4819" y="141"/>
                    <a:pt x="4640" y="0"/>
                    <a:pt x="4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C3F41-292F-254A-78B3-192ECE522477}"/>
              </a:ext>
            </a:extLst>
          </p:cNvPr>
          <p:cNvSpPr>
            <a:spLocks noGrp="1"/>
          </p:cNvSpPr>
          <p:nvPr>
            <p:ph type="title"/>
          </p:nvPr>
        </p:nvSpPr>
        <p:spPr/>
        <p:txBody>
          <a:bodyPr/>
          <a:lstStyle/>
          <a:p>
            <a:r>
              <a:rPr lang="en-US" i="1"/>
              <a:t>'Track Popularity Cat’</a:t>
            </a:r>
          </a:p>
        </p:txBody>
      </p:sp>
      <p:cxnSp>
        <p:nvCxnSpPr>
          <p:cNvPr id="5" name="Straight Connector 4">
            <a:extLst>
              <a:ext uri="{FF2B5EF4-FFF2-40B4-BE49-F238E27FC236}">
                <a16:creationId xmlns:a16="http://schemas.microsoft.com/office/drawing/2014/main" id="{9FC7F259-1CDD-8975-36F3-DED21764FAC8}"/>
              </a:ext>
            </a:extLst>
          </p:cNvPr>
          <p:cNvCxnSpPr/>
          <p:nvPr/>
        </p:nvCxnSpPr>
        <p:spPr>
          <a:xfrm>
            <a:off x="1591056" y="3840666"/>
            <a:ext cx="596188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EC294A2-C741-9506-BC60-0EB36AA992E2}"/>
              </a:ext>
            </a:extLst>
          </p:cNvPr>
          <p:cNvSpPr txBox="1"/>
          <p:nvPr/>
        </p:nvSpPr>
        <p:spPr>
          <a:xfrm>
            <a:off x="3374136" y="3932106"/>
            <a:ext cx="2395728" cy="307777"/>
          </a:xfrm>
          <a:prstGeom prst="rect">
            <a:avLst/>
          </a:prstGeom>
          <a:noFill/>
        </p:spPr>
        <p:txBody>
          <a:bodyPr wrap="square" rtlCol="0">
            <a:spAutoFit/>
          </a:bodyPr>
          <a:lstStyle/>
          <a:p>
            <a:pPr algn="ctr"/>
            <a:r>
              <a:rPr lang="en-US" b="1">
                <a:solidFill>
                  <a:schemeClr val="bg1"/>
                </a:solidFill>
                <a:latin typeface="Archivo" pitchFamily="2" charset="77"/>
                <a:cs typeface="Archivo" pitchFamily="2" charset="77"/>
              </a:rPr>
              <a:t>Track Popularity Score</a:t>
            </a:r>
          </a:p>
        </p:txBody>
      </p:sp>
      <p:cxnSp>
        <p:nvCxnSpPr>
          <p:cNvPr id="8" name="Straight Connector 7">
            <a:extLst>
              <a:ext uri="{FF2B5EF4-FFF2-40B4-BE49-F238E27FC236}">
                <a16:creationId xmlns:a16="http://schemas.microsoft.com/office/drawing/2014/main" id="{52824E15-5274-D179-B3DA-22B30C19C631}"/>
              </a:ext>
            </a:extLst>
          </p:cNvPr>
          <p:cNvCxnSpPr/>
          <p:nvPr/>
        </p:nvCxnSpPr>
        <p:spPr>
          <a:xfrm>
            <a:off x="4572000" y="3749226"/>
            <a:ext cx="0" cy="18288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AF0FF5E-1C31-2A5A-7F7B-8D6D3CAAD1AE}"/>
              </a:ext>
            </a:extLst>
          </p:cNvPr>
          <p:cNvSpPr txBox="1"/>
          <p:nvPr/>
        </p:nvSpPr>
        <p:spPr>
          <a:xfrm>
            <a:off x="3374136" y="3395729"/>
            <a:ext cx="2395728" cy="307777"/>
          </a:xfrm>
          <a:prstGeom prst="rect">
            <a:avLst/>
          </a:prstGeom>
          <a:noFill/>
        </p:spPr>
        <p:txBody>
          <a:bodyPr wrap="square" rtlCol="0">
            <a:spAutoFit/>
          </a:bodyPr>
          <a:lstStyle/>
          <a:p>
            <a:pPr algn="ctr"/>
            <a:r>
              <a:rPr lang="en-US" b="1">
                <a:solidFill>
                  <a:schemeClr val="bg1"/>
                </a:solidFill>
                <a:latin typeface="Archivo" pitchFamily="2" charset="77"/>
                <a:cs typeface="Archivo" pitchFamily="2" charset="77"/>
              </a:rPr>
              <a:t>50</a:t>
            </a:r>
          </a:p>
        </p:txBody>
      </p:sp>
      <p:cxnSp>
        <p:nvCxnSpPr>
          <p:cNvPr id="10" name="Straight Connector 9">
            <a:extLst>
              <a:ext uri="{FF2B5EF4-FFF2-40B4-BE49-F238E27FC236}">
                <a16:creationId xmlns:a16="http://schemas.microsoft.com/office/drawing/2014/main" id="{F58E953C-7F5D-E8D5-F1B9-D70B631C631C}"/>
              </a:ext>
            </a:extLst>
          </p:cNvPr>
          <p:cNvCxnSpPr>
            <a:cxnSpLocks/>
          </p:cNvCxnSpPr>
          <p:nvPr/>
        </p:nvCxnSpPr>
        <p:spPr>
          <a:xfrm>
            <a:off x="4572000" y="1909976"/>
            <a:ext cx="0" cy="142697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F71BB87-2988-C7EE-9D5C-4892E9D53462}"/>
              </a:ext>
            </a:extLst>
          </p:cNvPr>
          <p:cNvSpPr txBox="1"/>
          <p:nvPr/>
        </p:nvSpPr>
        <p:spPr>
          <a:xfrm>
            <a:off x="5193792" y="1909976"/>
            <a:ext cx="1810512" cy="400110"/>
          </a:xfrm>
          <a:prstGeom prst="rect">
            <a:avLst/>
          </a:prstGeom>
          <a:noFill/>
        </p:spPr>
        <p:txBody>
          <a:bodyPr wrap="square" rtlCol="0">
            <a:spAutoFit/>
          </a:bodyPr>
          <a:lstStyle/>
          <a:p>
            <a:r>
              <a:rPr lang="en-US" sz="2000" b="1">
                <a:solidFill>
                  <a:schemeClr val="bg1"/>
                </a:solidFill>
              </a:rPr>
              <a:t>POPULAR</a:t>
            </a:r>
            <a:r>
              <a:rPr lang="en-US">
                <a:solidFill>
                  <a:schemeClr val="bg1"/>
                </a:solidFill>
              </a:rPr>
              <a:t> 🎉</a:t>
            </a:r>
          </a:p>
        </p:txBody>
      </p:sp>
      <p:sp>
        <p:nvSpPr>
          <p:cNvPr id="13" name="TextBox 12">
            <a:extLst>
              <a:ext uri="{FF2B5EF4-FFF2-40B4-BE49-F238E27FC236}">
                <a16:creationId xmlns:a16="http://schemas.microsoft.com/office/drawing/2014/main" id="{5E30F29A-1238-380E-3641-C7467D7F3687}"/>
              </a:ext>
            </a:extLst>
          </p:cNvPr>
          <p:cNvSpPr txBox="1"/>
          <p:nvPr/>
        </p:nvSpPr>
        <p:spPr>
          <a:xfrm>
            <a:off x="1947698" y="1914112"/>
            <a:ext cx="1914127" cy="400110"/>
          </a:xfrm>
          <a:prstGeom prst="rect">
            <a:avLst/>
          </a:prstGeom>
          <a:noFill/>
        </p:spPr>
        <p:txBody>
          <a:bodyPr wrap="square" rtlCol="0">
            <a:spAutoFit/>
          </a:bodyPr>
          <a:lstStyle/>
          <a:p>
            <a:r>
              <a:rPr lang="en-US" sz="2000" b="1">
                <a:solidFill>
                  <a:schemeClr val="bg1"/>
                </a:solidFill>
              </a:rPr>
              <a:t>not-popular</a:t>
            </a:r>
            <a:r>
              <a:rPr lang="en-US">
                <a:solidFill>
                  <a:schemeClr val="bg1"/>
                </a:solidFill>
              </a:rPr>
              <a:t> 👎</a:t>
            </a:r>
          </a:p>
        </p:txBody>
      </p:sp>
      <p:sp>
        <p:nvSpPr>
          <p:cNvPr id="14" name="TextBox 13">
            <a:extLst>
              <a:ext uri="{FF2B5EF4-FFF2-40B4-BE49-F238E27FC236}">
                <a16:creationId xmlns:a16="http://schemas.microsoft.com/office/drawing/2014/main" id="{45E11925-552C-ED72-C181-6B82890D148E}"/>
              </a:ext>
            </a:extLst>
          </p:cNvPr>
          <p:cNvSpPr txBox="1"/>
          <p:nvPr/>
        </p:nvSpPr>
        <p:spPr>
          <a:xfrm>
            <a:off x="4745736" y="2380066"/>
            <a:ext cx="2395728" cy="1015663"/>
          </a:xfrm>
          <a:prstGeom prst="rect">
            <a:avLst/>
          </a:prstGeom>
          <a:noFill/>
        </p:spPr>
        <p:txBody>
          <a:bodyPr wrap="square" rtlCol="0">
            <a:spAutoFit/>
          </a:bodyPr>
          <a:lstStyle/>
          <a:p>
            <a:pPr algn="ctr"/>
            <a:r>
              <a:rPr lang="en-US" sz="6000" b="1">
                <a:solidFill>
                  <a:schemeClr val="bg1"/>
                </a:solidFill>
                <a:latin typeface="Archivo" pitchFamily="2" charset="77"/>
                <a:cs typeface="Archivo" pitchFamily="2" charset="77"/>
              </a:rPr>
              <a:t>1</a:t>
            </a:r>
          </a:p>
        </p:txBody>
      </p:sp>
      <p:sp>
        <p:nvSpPr>
          <p:cNvPr id="15" name="TextBox 14">
            <a:extLst>
              <a:ext uri="{FF2B5EF4-FFF2-40B4-BE49-F238E27FC236}">
                <a16:creationId xmlns:a16="http://schemas.microsoft.com/office/drawing/2014/main" id="{623ACC61-E655-20AB-843F-333D6A8D84F1}"/>
              </a:ext>
            </a:extLst>
          </p:cNvPr>
          <p:cNvSpPr txBox="1"/>
          <p:nvPr/>
        </p:nvSpPr>
        <p:spPr>
          <a:xfrm>
            <a:off x="1706897" y="2380066"/>
            <a:ext cx="2395728" cy="1015663"/>
          </a:xfrm>
          <a:prstGeom prst="rect">
            <a:avLst/>
          </a:prstGeom>
          <a:noFill/>
        </p:spPr>
        <p:txBody>
          <a:bodyPr wrap="square" rtlCol="0">
            <a:spAutoFit/>
          </a:bodyPr>
          <a:lstStyle/>
          <a:p>
            <a:pPr algn="ctr"/>
            <a:r>
              <a:rPr lang="en-US" sz="6000" b="1">
                <a:solidFill>
                  <a:schemeClr val="bg1"/>
                </a:solidFill>
                <a:latin typeface="Archivo" pitchFamily="2" charset="77"/>
                <a:cs typeface="Archivo" pitchFamily="2" charset="77"/>
              </a:rPr>
              <a:t>0</a:t>
            </a:r>
          </a:p>
        </p:txBody>
      </p:sp>
    </p:spTree>
    <p:extLst>
      <p:ext uri="{BB962C8B-B14F-4D97-AF65-F5344CB8AC3E}">
        <p14:creationId xmlns:p14="http://schemas.microsoft.com/office/powerpoint/2010/main" val="21077892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C3F41-292F-254A-78B3-192ECE522477}"/>
              </a:ext>
            </a:extLst>
          </p:cNvPr>
          <p:cNvSpPr>
            <a:spLocks noGrp="1"/>
          </p:cNvSpPr>
          <p:nvPr>
            <p:ph type="title"/>
          </p:nvPr>
        </p:nvSpPr>
        <p:spPr/>
        <p:txBody>
          <a:bodyPr/>
          <a:lstStyle/>
          <a:p>
            <a:r>
              <a:rPr lang="en-US" i="1"/>
              <a:t>'Track Popularity Cat’</a:t>
            </a:r>
          </a:p>
        </p:txBody>
      </p:sp>
      <p:pic>
        <p:nvPicPr>
          <p:cNvPr id="3" name="Picture 2">
            <a:extLst>
              <a:ext uri="{FF2B5EF4-FFF2-40B4-BE49-F238E27FC236}">
                <a16:creationId xmlns:a16="http://schemas.microsoft.com/office/drawing/2014/main" id="{665CA1E3-F295-08E2-DDF5-A7F65C9121AD}"/>
              </a:ext>
            </a:extLst>
          </p:cNvPr>
          <p:cNvPicPr>
            <a:picLocks noChangeAspect="1"/>
          </p:cNvPicPr>
          <p:nvPr/>
        </p:nvPicPr>
        <p:blipFill>
          <a:blip r:embed="rId2"/>
          <a:stretch>
            <a:fillRect/>
          </a:stretch>
        </p:blipFill>
        <p:spPr>
          <a:xfrm>
            <a:off x="1865376" y="1269805"/>
            <a:ext cx="5157216" cy="3220316"/>
          </a:xfrm>
          <a:prstGeom prst="rect">
            <a:avLst/>
          </a:prstGeom>
        </p:spPr>
      </p:pic>
    </p:spTree>
    <p:extLst>
      <p:ext uri="{BB962C8B-B14F-4D97-AF65-F5344CB8AC3E}">
        <p14:creationId xmlns:p14="http://schemas.microsoft.com/office/powerpoint/2010/main" val="14130486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5C57CA-9086-7C35-886B-CF310E31FF8A}"/>
              </a:ext>
            </a:extLst>
          </p:cNvPr>
          <p:cNvSpPr>
            <a:spLocks noGrp="1"/>
          </p:cNvSpPr>
          <p:nvPr>
            <p:ph type="body" idx="1"/>
          </p:nvPr>
        </p:nvSpPr>
        <p:spPr>
          <a:xfrm>
            <a:off x="4754880" y="1633494"/>
            <a:ext cx="3477096" cy="2485802"/>
          </a:xfrm>
        </p:spPr>
        <p:txBody>
          <a:bodyPr/>
          <a:lstStyle/>
          <a:p>
            <a:pPr marL="152400" indent="0">
              <a:buNone/>
            </a:pPr>
            <a:r>
              <a:rPr lang="en-US"/>
              <a:t>Too many not-popular song and too little popular songs.</a:t>
            </a:r>
          </a:p>
          <a:p>
            <a:pPr marL="152400" indent="0">
              <a:buNone/>
            </a:pPr>
            <a:endParaRPr lang="en-US" u="sng"/>
          </a:p>
          <a:p>
            <a:pPr marL="152400" indent="0">
              <a:buNone/>
            </a:pPr>
            <a:r>
              <a:rPr lang="en-US" sz="3200" b="1"/>
              <a:t>IMBALANCED DATASET </a:t>
            </a:r>
            <a:r>
              <a:rPr lang="en-US" b="1" i="1"/>
              <a:t>(again)</a:t>
            </a:r>
          </a:p>
          <a:p>
            <a:pPr marL="152400" indent="0">
              <a:buNone/>
            </a:pPr>
            <a:endParaRPr lang="en-US" sz="1100" b="1" i="1"/>
          </a:p>
          <a:p>
            <a:pPr marL="152400" indent="0">
              <a:buNone/>
            </a:pPr>
            <a:r>
              <a:rPr lang="en-US"/>
              <a:t>Time for more resampling methods for classification!</a:t>
            </a:r>
            <a:endParaRPr lang="en-US" sz="3200"/>
          </a:p>
        </p:txBody>
      </p:sp>
      <p:sp>
        <p:nvSpPr>
          <p:cNvPr id="3" name="Title 2">
            <a:extLst>
              <a:ext uri="{FF2B5EF4-FFF2-40B4-BE49-F238E27FC236}">
                <a16:creationId xmlns:a16="http://schemas.microsoft.com/office/drawing/2014/main" id="{F3AA1E5E-3268-3978-8190-045A7A11D666}"/>
              </a:ext>
            </a:extLst>
          </p:cNvPr>
          <p:cNvSpPr>
            <a:spLocks noGrp="1"/>
          </p:cNvSpPr>
          <p:nvPr>
            <p:ph type="title"/>
          </p:nvPr>
        </p:nvSpPr>
        <p:spPr/>
        <p:txBody>
          <a:bodyPr/>
          <a:lstStyle/>
          <a:p>
            <a:r>
              <a:rPr lang="en-US"/>
              <a:t>Problem with </a:t>
            </a:r>
            <a:r>
              <a:rPr lang="en-US" i="1"/>
              <a:t>‘Track Popularity Cat’</a:t>
            </a:r>
          </a:p>
        </p:txBody>
      </p:sp>
      <p:pic>
        <p:nvPicPr>
          <p:cNvPr id="4" name="Picture 3">
            <a:extLst>
              <a:ext uri="{FF2B5EF4-FFF2-40B4-BE49-F238E27FC236}">
                <a16:creationId xmlns:a16="http://schemas.microsoft.com/office/drawing/2014/main" id="{3A21A0FA-F476-FDCC-C2AB-D7E37EDC6C7D}"/>
              </a:ext>
            </a:extLst>
          </p:cNvPr>
          <p:cNvPicPr>
            <a:picLocks noChangeAspect="1"/>
          </p:cNvPicPr>
          <p:nvPr/>
        </p:nvPicPr>
        <p:blipFill rotWithShape="1">
          <a:blip r:embed="rId3"/>
          <a:srcRect r="66823" b="50000"/>
          <a:stretch/>
        </p:blipFill>
        <p:spPr>
          <a:xfrm>
            <a:off x="1094904" y="1564990"/>
            <a:ext cx="3477096" cy="2622810"/>
          </a:xfrm>
          <a:prstGeom prst="rect">
            <a:avLst/>
          </a:prstGeom>
        </p:spPr>
      </p:pic>
    </p:spTree>
    <p:extLst>
      <p:ext uri="{BB962C8B-B14F-4D97-AF65-F5344CB8AC3E}">
        <p14:creationId xmlns:p14="http://schemas.microsoft.com/office/powerpoint/2010/main" val="26215496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7FE56C5-C651-36B7-3D46-079D578A9816}"/>
              </a:ext>
            </a:extLst>
          </p:cNvPr>
          <p:cNvSpPr>
            <a:spLocks noGrp="1"/>
          </p:cNvSpPr>
          <p:nvPr>
            <p:ph type="subTitle" idx="1"/>
          </p:nvPr>
        </p:nvSpPr>
        <p:spPr/>
        <p:txBody>
          <a:bodyPr/>
          <a:lstStyle/>
          <a:p>
            <a:r>
              <a:rPr lang="en-US" b="1"/>
              <a:t>Classification Sampling Method #1</a:t>
            </a:r>
          </a:p>
        </p:txBody>
      </p:sp>
      <p:sp>
        <p:nvSpPr>
          <p:cNvPr id="6" name="Title 5">
            <a:extLst>
              <a:ext uri="{FF2B5EF4-FFF2-40B4-BE49-F238E27FC236}">
                <a16:creationId xmlns:a16="http://schemas.microsoft.com/office/drawing/2014/main" id="{0A4687C0-44C4-D449-B2C1-4E7057FF9F66}"/>
              </a:ext>
            </a:extLst>
          </p:cNvPr>
          <p:cNvSpPr>
            <a:spLocks noGrp="1"/>
          </p:cNvSpPr>
          <p:nvPr>
            <p:ph type="ctrTitle"/>
          </p:nvPr>
        </p:nvSpPr>
        <p:spPr/>
        <p:txBody>
          <a:bodyPr/>
          <a:lstStyle/>
          <a:p>
            <a:r>
              <a:rPr lang="en-US" sz="5400"/>
              <a:t>Random Over-Sampling</a:t>
            </a:r>
            <a:endParaRPr lang="en-US" sz="6000"/>
          </a:p>
        </p:txBody>
      </p:sp>
      <p:sp>
        <p:nvSpPr>
          <p:cNvPr id="7" name="Subtitle 2">
            <a:extLst>
              <a:ext uri="{FF2B5EF4-FFF2-40B4-BE49-F238E27FC236}">
                <a16:creationId xmlns:a16="http://schemas.microsoft.com/office/drawing/2014/main" id="{4B65ED16-71C0-4B0C-1415-642E2F821B9E}"/>
              </a:ext>
            </a:extLst>
          </p:cNvPr>
          <p:cNvSpPr txBox="1">
            <a:spLocks/>
          </p:cNvSpPr>
          <p:nvPr/>
        </p:nvSpPr>
        <p:spPr>
          <a:xfrm flipH="1">
            <a:off x="4958814" y="625840"/>
            <a:ext cx="3756600" cy="427413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2800"/>
              <a:buFont typeface="Archivo"/>
              <a:buNone/>
              <a:defRPr sz="1600" b="0" i="0" u="none" strike="noStrike" cap="none">
                <a:solidFill>
                  <a:schemeClr val="lt1"/>
                </a:solidFill>
                <a:latin typeface="Archivo"/>
                <a:ea typeface="Archivo"/>
                <a:cs typeface="Archivo"/>
                <a:sym typeface="Archivo"/>
              </a:defRPr>
            </a:lvl1pPr>
            <a:lvl2pPr marL="914400" marR="0" lvl="1"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2pPr>
            <a:lvl3pPr marL="1371600" marR="0" lvl="2"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3pPr>
            <a:lvl4pPr marL="1828800" marR="0" lvl="3"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4pPr>
            <a:lvl5pPr marL="2286000" marR="0" lvl="4"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5pPr>
            <a:lvl6pPr marL="2743200" marR="0" lvl="5"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6pPr>
            <a:lvl7pPr marL="3200400" marR="0" lvl="6"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7pPr>
            <a:lvl8pPr marL="3657600" marR="0" lvl="7"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8pPr>
            <a:lvl9pPr marL="4114800" marR="0" lvl="8"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9pPr>
          </a:lstStyle>
          <a:p>
            <a:pPr algn="l">
              <a:lnSpc>
                <a:spcPct val="150000"/>
              </a:lnSpc>
              <a:buFont typeface="Arial" panose="020B0604020202020204" pitchFamily="34" charset="0"/>
              <a:buChar char="•"/>
            </a:pPr>
            <a:r>
              <a:rPr lang="en-US"/>
              <a:t>Randomly duplicate certain values in the minority class to match the number of data points in majority class</a:t>
            </a:r>
          </a:p>
          <a:p>
            <a:pPr algn="l">
              <a:lnSpc>
                <a:spcPct val="150000"/>
              </a:lnSpc>
              <a:buFont typeface="Arial" panose="020B0604020202020204" pitchFamily="34" charset="0"/>
              <a:buChar char="•"/>
            </a:pPr>
            <a:endParaRPr lang="en-US" b="1"/>
          </a:p>
          <a:p>
            <a:pPr algn="l">
              <a:buFont typeface="Arial" panose="020B0604020202020204" pitchFamily="34" charset="0"/>
              <a:buChar char="•"/>
            </a:pPr>
            <a:endParaRPr lang="en-US"/>
          </a:p>
        </p:txBody>
      </p:sp>
      <p:pic>
        <p:nvPicPr>
          <p:cNvPr id="2" name="Picture 1">
            <a:extLst>
              <a:ext uri="{FF2B5EF4-FFF2-40B4-BE49-F238E27FC236}">
                <a16:creationId xmlns:a16="http://schemas.microsoft.com/office/drawing/2014/main" id="{2E5B0A44-9B88-58DE-A819-019979ABEFB4}"/>
              </a:ext>
            </a:extLst>
          </p:cNvPr>
          <p:cNvPicPr>
            <a:picLocks noChangeAspect="1"/>
          </p:cNvPicPr>
          <p:nvPr/>
        </p:nvPicPr>
        <p:blipFill rotWithShape="1">
          <a:blip r:embed="rId3"/>
          <a:srcRect l="33177" r="33293" b="50000"/>
          <a:stretch/>
        </p:blipFill>
        <p:spPr>
          <a:xfrm>
            <a:off x="5487621" y="2300031"/>
            <a:ext cx="3227793" cy="2409129"/>
          </a:xfrm>
          <a:prstGeom prst="rect">
            <a:avLst/>
          </a:prstGeom>
        </p:spPr>
      </p:pic>
    </p:spTree>
    <p:extLst>
      <p:ext uri="{BB962C8B-B14F-4D97-AF65-F5344CB8AC3E}">
        <p14:creationId xmlns:p14="http://schemas.microsoft.com/office/powerpoint/2010/main" val="14250580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7FE56C5-C651-36B7-3D46-079D578A9816}"/>
              </a:ext>
            </a:extLst>
          </p:cNvPr>
          <p:cNvSpPr>
            <a:spLocks noGrp="1"/>
          </p:cNvSpPr>
          <p:nvPr>
            <p:ph type="subTitle" idx="1"/>
          </p:nvPr>
        </p:nvSpPr>
        <p:spPr/>
        <p:txBody>
          <a:bodyPr/>
          <a:lstStyle/>
          <a:p>
            <a:r>
              <a:rPr lang="en-US" b="1"/>
              <a:t>Classification Sampling Method #2</a:t>
            </a:r>
          </a:p>
        </p:txBody>
      </p:sp>
      <p:sp>
        <p:nvSpPr>
          <p:cNvPr id="6" name="Title 5">
            <a:extLst>
              <a:ext uri="{FF2B5EF4-FFF2-40B4-BE49-F238E27FC236}">
                <a16:creationId xmlns:a16="http://schemas.microsoft.com/office/drawing/2014/main" id="{0A4687C0-44C4-D449-B2C1-4E7057FF9F66}"/>
              </a:ext>
            </a:extLst>
          </p:cNvPr>
          <p:cNvSpPr>
            <a:spLocks noGrp="1"/>
          </p:cNvSpPr>
          <p:nvPr>
            <p:ph type="ctrTitle"/>
          </p:nvPr>
        </p:nvSpPr>
        <p:spPr/>
        <p:txBody>
          <a:bodyPr/>
          <a:lstStyle/>
          <a:p>
            <a:r>
              <a:rPr lang="en-US" sz="7200"/>
              <a:t>SMOTE</a:t>
            </a:r>
            <a:br>
              <a:rPr lang="en-US"/>
            </a:br>
            <a:r>
              <a:rPr lang="en-US" sz="1400"/>
              <a:t>(Synthetic Minority Over-Sampling Technique)</a:t>
            </a:r>
            <a:endParaRPr lang="en-US"/>
          </a:p>
        </p:txBody>
      </p:sp>
      <p:sp>
        <p:nvSpPr>
          <p:cNvPr id="7" name="Subtitle 2">
            <a:extLst>
              <a:ext uri="{FF2B5EF4-FFF2-40B4-BE49-F238E27FC236}">
                <a16:creationId xmlns:a16="http://schemas.microsoft.com/office/drawing/2014/main" id="{4B65ED16-71C0-4B0C-1415-642E2F821B9E}"/>
              </a:ext>
            </a:extLst>
          </p:cNvPr>
          <p:cNvSpPr txBox="1">
            <a:spLocks/>
          </p:cNvSpPr>
          <p:nvPr/>
        </p:nvSpPr>
        <p:spPr>
          <a:xfrm flipH="1">
            <a:off x="4958814" y="625840"/>
            <a:ext cx="3756600" cy="427413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2800"/>
              <a:buFont typeface="Archivo"/>
              <a:buNone/>
              <a:defRPr sz="1600" b="0" i="0" u="none" strike="noStrike" cap="none">
                <a:solidFill>
                  <a:schemeClr val="lt1"/>
                </a:solidFill>
                <a:latin typeface="Archivo"/>
                <a:ea typeface="Archivo"/>
                <a:cs typeface="Archivo"/>
                <a:sym typeface="Archivo"/>
              </a:defRPr>
            </a:lvl1pPr>
            <a:lvl2pPr marL="914400" marR="0" lvl="1"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2pPr>
            <a:lvl3pPr marL="1371600" marR="0" lvl="2"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3pPr>
            <a:lvl4pPr marL="1828800" marR="0" lvl="3"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4pPr>
            <a:lvl5pPr marL="2286000" marR="0" lvl="4"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5pPr>
            <a:lvl6pPr marL="2743200" marR="0" lvl="5"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6pPr>
            <a:lvl7pPr marL="3200400" marR="0" lvl="6"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7pPr>
            <a:lvl8pPr marL="3657600" marR="0" lvl="7"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8pPr>
            <a:lvl9pPr marL="4114800" marR="0" lvl="8"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9pPr>
          </a:lstStyle>
          <a:p>
            <a:pPr algn="l">
              <a:lnSpc>
                <a:spcPct val="150000"/>
              </a:lnSpc>
              <a:buFont typeface="Arial" panose="020B0604020202020204" pitchFamily="34" charset="0"/>
              <a:buChar char="•"/>
            </a:pPr>
            <a:r>
              <a:rPr lang="en-US"/>
              <a:t>Exactly the same as SMOGN but only done in the minority class</a:t>
            </a:r>
          </a:p>
          <a:p>
            <a:pPr algn="l">
              <a:lnSpc>
                <a:spcPct val="150000"/>
              </a:lnSpc>
              <a:buFont typeface="Arial" panose="020B0604020202020204" pitchFamily="34" charset="0"/>
              <a:buChar char="•"/>
            </a:pPr>
            <a:r>
              <a:rPr lang="en-US"/>
              <a:t>Increase the number of the minority class to match the majority class</a:t>
            </a:r>
          </a:p>
          <a:p>
            <a:pPr algn="l">
              <a:lnSpc>
                <a:spcPct val="150000"/>
              </a:lnSpc>
              <a:buFont typeface="Arial" panose="020B0604020202020204" pitchFamily="34" charset="0"/>
              <a:buChar char="•"/>
            </a:pPr>
            <a:endParaRPr lang="en-US" b="1"/>
          </a:p>
          <a:p>
            <a:pPr algn="l">
              <a:buFont typeface="Arial" panose="020B0604020202020204" pitchFamily="34" charset="0"/>
              <a:buChar char="•"/>
            </a:pPr>
            <a:endParaRPr lang="en-US"/>
          </a:p>
        </p:txBody>
      </p:sp>
      <p:pic>
        <p:nvPicPr>
          <p:cNvPr id="2" name="Picture 1">
            <a:extLst>
              <a:ext uri="{FF2B5EF4-FFF2-40B4-BE49-F238E27FC236}">
                <a16:creationId xmlns:a16="http://schemas.microsoft.com/office/drawing/2014/main" id="{80E40C4B-A3CF-4A2D-25EC-4EBA62AF7F2E}"/>
              </a:ext>
            </a:extLst>
          </p:cNvPr>
          <p:cNvPicPr>
            <a:picLocks noChangeAspect="1"/>
          </p:cNvPicPr>
          <p:nvPr/>
        </p:nvPicPr>
        <p:blipFill rotWithShape="1">
          <a:blip r:embed="rId3"/>
          <a:srcRect l="66235" b="50000"/>
          <a:stretch/>
        </p:blipFill>
        <p:spPr>
          <a:xfrm>
            <a:off x="5199554" y="2281743"/>
            <a:ext cx="3275119" cy="2427417"/>
          </a:xfrm>
          <a:prstGeom prst="rect">
            <a:avLst/>
          </a:prstGeom>
        </p:spPr>
      </p:pic>
    </p:spTree>
    <p:extLst>
      <p:ext uri="{BB962C8B-B14F-4D97-AF65-F5344CB8AC3E}">
        <p14:creationId xmlns:p14="http://schemas.microsoft.com/office/powerpoint/2010/main" val="5802875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7FE56C5-C651-36B7-3D46-079D578A9816}"/>
              </a:ext>
            </a:extLst>
          </p:cNvPr>
          <p:cNvSpPr>
            <a:spLocks noGrp="1"/>
          </p:cNvSpPr>
          <p:nvPr>
            <p:ph type="subTitle" idx="1"/>
          </p:nvPr>
        </p:nvSpPr>
        <p:spPr/>
        <p:txBody>
          <a:bodyPr/>
          <a:lstStyle/>
          <a:p>
            <a:r>
              <a:rPr lang="en-US" b="1"/>
              <a:t>Classification Sampling Method #3</a:t>
            </a:r>
          </a:p>
        </p:txBody>
      </p:sp>
      <p:sp>
        <p:nvSpPr>
          <p:cNvPr id="6" name="Title 5">
            <a:extLst>
              <a:ext uri="{FF2B5EF4-FFF2-40B4-BE49-F238E27FC236}">
                <a16:creationId xmlns:a16="http://schemas.microsoft.com/office/drawing/2014/main" id="{0A4687C0-44C4-D449-B2C1-4E7057FF9F66}"/>
              </a:ext>
            </a:extLst>
          </p:cNvPr>
          <p:cNvSpPr>
            <a:spLocks noGrp="1"/>
          </p:cNvSpPr>
          <p:nvPr>
            <p:ph type="ctrTitle"/>
          </p:nvPr>
        </p:nvSpPr>
        <p:spPr/>
        <p:txBody>
          <a:bodyPr/>
          <a:lstStyle/>
          <a:p>
            <a:r>
              <a:rPr lang="en-US" sz="5400"/>
              <a:t>Random Under-Sampling</a:t>
            </a:r>
            <a:endParaRPr lang="en-US" sz="6000"/>
          </a:p>
        </p:txBody>
      </p:sp>
      <p:sp>
        <p:nvSpPr>
          <p:cNvPr id="7" name="Subtitle 2">
            <a:extLst>
              <a:ext uri="{FF2B5EF4-FFF2-40B4-BE49-F238E27FC236}">
                <a16:creationId xmlns:a16="http://schemas.microsoft.com/office/drawing/2014/main" id="{4B65ED16-71C0-4B0C-1415-642E2F821B9E}"/>
              </a:ext>
            </a:extLst>
          </p:cNvPr>
          <p:cNvSpPr txBox="1">
            <a:spLocks/>
          </p:cNvSpPr>
          <p:nvPr/>
        </p:nvSpPr>
        <p:spPr>
          <a:xfrm flipH="1">
            <a:off x="4958814" y="625840"/>
            <a:ext cx="3756600" cy="427413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2800"/>
              <a:buFont typeface="Archivo"/>
              <a:buNone/>
              <a:defRPr sz="1600" b="0" i="0" u="none" strike="noStrike" cap="none">
                <a:solidFill>
                  <a:schemeClr val="lt1"/>
                </a:solidFill>
                <a:latin typeface="Archivo"/>
                <a:ea typeface="Archivo"/>
                <a:cs typeface="Archivo"/>
                <a:sym typeface="Archivo"/>
              </a:defRPr>
            </a:lvl1pPr>
            <a:lvl2pPr marL="914400" marR="0" lvl="1"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2pPr>
            <a:lvl3pPr marL="1371600" marR="0" lvl="2"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3pPr>
            <a:lvl4pPr marL="1828800" marR="0" lvl="3"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4pPr>
            <a:lvl5pPr marL="2286000" marR="0" lvl="4"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5pPr>
            <a:lvl6pPr marL="2743200" marR="0" lvl="5"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6pPr>
            <a:lvl7pPr marL="3200400" marR="0" lvl="6"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7pPr>
            <a:lvl8pPr marL="3657600" marR="0" lvl="7"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8pPr>
            <a:lvl9pPr marL="4114800" marR="0" lvl="8"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9pPr>
          </a:lstStyle>
          <a:p>
            <a:pPr algn="l">
              <a:lnSpc>
                <a:spcPct val="150000"/>
              </a:lnSpc>
              <a:buFont typeface="Arial" panose="020B0604020202020204" pitchFamily="34" charset="0"/>
              <a:buChar char="•"/>
            </a:pPr>
            <a:r>
              <a:rPr lang="en-US"/>
              <a:t>Randomly delete certain values in the majority class to match the number of data points in minority class</a:t>
            </a:r>
          </a:p>
          <a:p>
            <a:pPr algn="l">
              <a:lnSpc>
                <a:spcPct val="150000"/>
              </a:lnSpc>
              <a:buFont typeface="Arial" panose="020B0604020202020204" pitchFamily="34" charset="0"/>
              <a:buChar char="•"/>
            </a:pPr>
            <a:endParaRPr lang="en-US" b="1"/>
          </a:p>
          <a:p>
            <a:pPr algn="l">
              <a:buFont typeface="Arial" panose="020B0604020202020204" pitchFamily="34" charset="0"/>
              <a:buChar char="•"/>
            </a:pPr>
            <a:endParaRPr lang="en-US"/>
          </a:p>
        </p:txBody>
      </p:sp>
      <p:pic>
        <p:nvPicPr>
          <p:cNvPr id="4" name="Picture 3">
            <a:extLst>
              <a:ext uri="{FF2B5EF4-FFF2-40B4-BE49-F238E27FC236}">
                <a16:creationId xmlns:a16="http://schemas.microsoft.com/office/drawing/2014/main" id="{9B3D50D0-A1E0-9BB0-5B96-D2BB397AC02F}"/>
              </a:ext>
            </a:extLst>
          </p:cNvPr>
          <p:cNvPicPr>
            <a:picLocks noChangeAspect="1"/>
          </p:cNvPicPr>
          <p:nvPr/>
        </p:nvPicPr>
        <p:blipFill rotWithShape="1">
          <a:blip r:embed="rId3"/>
          <a:srcRect t="50000" r="66353"/>
          <a:stretch/>
        </p:blipFill>
        <p:spPr>
          <a:xfrm>
            <a:off x="5289188" y="2297429"/>
            <a:ext cx="3182112" cy="2366729"/>
          </a:xfrm>
          <a:prstGeom prst="rect">
            <a:avLst/>
          </a:prstGeom>
        </p:spPr>
      </p:pic>
    </p:spTree>
    <p:extLst>
      <p:ext uri="{BB962C8B-B14F-4D97-AF65-F5344CB8AC3E}">
        <p14:creationId xmlns:p14="http://schemas.microsoft.com/office/powerpoint/2010/main" val="6224147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7FE56C5-C651-36B7-3D46-079D578A9816}"/>
              </a:ext>
            </a:extLst>
          </p:cNvPr>
          <p:cNvSpPr>
            <a:spLocks noGrp="1"/>
          </p:cNvSpPr>
          <p:nvPr>
            <p:ph type="subTitle" idx="1"/>
          </p:nvPr>
        </p:nvSpPr>
        <p:spPr/>
        <p:txBody>
          <a:bodyPr/>
          <a:lstStyle/>
          <a:p>
            <a:r>
              <a:rPr lang="en-US" b="1"/>
              <a:t>Classification Sampling Method #4</a:t>
            </a:r>
          </a:p>
        </p:txBody>
      </p:sp>
      <p:sp>
        <p:nvSpPr>
          <p:cNvPr id="6" name="Title 5">
            <a:extLst>
              <a:ext uri="{FF2B5EF4-FFF2-40B4-BE49-F238E27FC236}">
                <a16:creationId xmlns:a16="http://schemas.microsoft.com/office/drawing/2014/main" id="{0A4687C0-44C4-D449-B2C1-4E7057FF9F66}"/>
              </a:ext>
            </a:extLst>
          </p:cNvPr>
          <p:cNvSpPr>
            <a:spLocks noGrp="1"/>
          </p:cNvSpPr>
          <p:nvPr>
            <p:ph type="ctrTitle"/>
          </p:nvPr>
        </p:nvSpPr>
        <p:spPr>
          <a:xfrm flipH="1">
            <a:off x="641900" y="1439100"/>
            <a:ext cx="3818100" cy="2265300"/>
          </a:xfrm>
        </p:spPr>
        <p:txBody>
          <a:bodyPr/>
          <a:lstStyle/>
          <a:p>
            <a:r>
              <a:rPr lang="en-US" sz="7200" err="1"/>
              <a:t>NearMiss</a:t>
            </a:r>
            <a:endParaRPr lang="en-US"/>
          </a:p>
        </p:txBody>
      </p:sp>
      <p:sp>
        <p:nvSpPr>
          <p:cNvPr id="7" name="Subtitle 2">
            <a:extLst>
              <a:ext uri="{FF2B5EF4-FFF2-40B4-BE49-F238E27FC236}">
                <a16:creationId xmlns:a16="http://schemas.microsoft.com/office/drawing/2014/main" id="{4B65ED16-71C0-4B0C-1415-642E2F821B9E}"/>
              </a:ext>
            </a:extLst>
          </p:cNvPr>
          <p:cNvSpPr txBox="1">
            <a:spLocks/>
          </p:cNvSpPr>
          <p:nvPr/>
        </p:nvSpPr>
        <p:spPr>
          <a:xfrm flipH="1">
            <a:off x="4958814" y="506968"/>
            <a:ext cx="3756600" cy="427413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2800"/>
              <a:buFont typeface="Archivo"/>
              <a:buNone/>
              <a:defRPr sz="1600" b="0" i="0" u="none" strike="noStrike" cap="none">
                <a:solidFill>
                  <a:schemeClr val="lt1"/>
                </a:solidFill>
                <a:latin typeface="Archivo"/>
                <a:ea typeface="Archivo"/>
                <a:cs typeface="Archivo"/>
                <a:sym typeface="Archivo"/>
              </a:defRPr>
            </a:lvl1pPr>
            <a:lvl2pPr marL="914400" marR="0" lvl="1"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2pPr>
            <a:lvl3pPr marL="1371600" marR="0" lvl="2"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3pPr>
            <a:lvl4pPr marL="1828800" marR="0" lvl="3"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4pPr>
            <a:lvl5pPr marL="2286000" marR="0" lvl="4"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5pPr>
            <a:lvl6pPr marL="2743200" marR="0" lvl="5"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6pPr>
            <a:lvl7pPr marL="3200400" marR="0" lvl="6"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7pPr>
            <a:lvl8pPr marL="3657600" marR="0" lvl="7"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8pPr>
            <a:lvl9pPr marL="4114800" marR="0" lvl="8"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9pPr>
          </a:lstStyle>
          <a:p>
            <a:pPr algn="l">
              <a:lnSpc>
                <a:spcPct val="150000"/>
              </a:lnSpc>
              <a:buFont typeface="Arial" panose="020B0604020202020204" pitchFamily="34" charset="0"/>
              <a:buChar char="•"/>
            </a:pPr>
            <a:r>
              <a:rPr lang="en-US"/>
              <a:t>Find data points that are very close to each other, and randomly delete some of them</a:t>
            </a:r>
          </a:p>
          <a:p>
            <a:pPr algn="l">
              <a:lnSpc>
                <a:spcPct val="150000"/>
              </a:lnSpc>
              <a:buFont typeface="Arial" panose="020B0604020202020204" pitchFamily="34" charset="0"/>
              <a:buChar char="•"/>
            </a:pPr>
            <a:r>
              <a:rPr lang="en-US"/>
              <a:t>Decrease the number of the majority class to match the minority class</a:t>
            </a:r>
          </a:p>
          <a:p>
            <a:pPr algn="l">
              <a:lnSpc>
                <a:spcPct val="150000"/>
              </a:lnSpc>
              <a:buFont typeface="Arial" panose="020B0604020202020204" pitchFamily="34" charset="0"/>
              <a:buChar char="•"/>
            </a:pPr>
            <a:endParaRPr lang="en-US" b="1"/>
          </a:p>
          <a:p>
            <a:pPr algn="l">
              <a:buFont typeface="Arial" panose="020B0604020202020204" pitchFamily="34" charset="0"/>
              <a:buChar char="•"/>
            </a:pPr>
            <a:endParaRPr lang="en-US"/>
          </a:p>
        </p:txBody>
      </p:sp>
      <p:pic>
        <p:nvPicPr>
          <p:cNvPr id="4" name="Picture 3">
            <a:extLst>
              <a:ext uri="{FF2B5EF4-FFF2-40B4-BE49-F238E27FC236}">
                <a16:creationId xmlns:a16="http://schemas.microsoft.com/office/drawing/2014/main" id="{47FA82C0-96EB-67D5-D2D4-6B1ED22AA6C2}"/>
              </a:ext>
            </a:extLst>
          </p:cNvPr>
          <p:cNvPicPr>
            <a:picLocks noChangeAspect="1"/>
          </p:cNvPicPr>
          <p:nvPr/>
        </p:nvPicPr>
        <p:blipFill rotWithShape="1">
          <a:blip r:embed="rId3"/>
          <a:srcRect l="33412" t="50000" r="33176"/>
          <a:stretch/>
        </p:blipFill>
        <p:spPr>
          <a:xfrm>
            <a:off x="5394771" y="2453718"/>
            <a:ext cx="3107329" cy="2327383"/>
          </a:xfrm>
          <a:prstGeom prst="rect">
            <a:avLst/>
          </a:prstGeom>
        </p:spPr>
      </p:pic>
    </p:spTree>
    <p:extLst>
      <p:ext uri="{BB962C8B-B14F-4D97-AF65-F5344CB8AC3E}">
        <p14:creationId xmlns:p14="http://schemas.microsoft.com/office/powerpoint/2010/main" val="21246452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71AA8-0938-01A1-3DC8-3D668438BFA0}"/>
              </a:ext>
            </a:extLst>
          </p:cNvPr>
          <p:cNvSpPr>
            <a:spLocks noGrp="1"/>
          </p:cNvSpPr>
          <p:nvPr>
            <p:ph type="title"/>
          </p:nvPr>
        </p:nvSpPr>
        <p:spPr/>
        <p:txBody>
          <a:bodyPr/>
          <a:lstStyle/>
          <a:p>
            <a:r>
              <a:rPr lang="en-US"/>
              <a:t>Overview of Datasets</a:t>
            </a:r>
          </a:p>
        </p:txBody>
      </p:sp>
      <p:pic>
        <p:nvPicPr>
          <p:cNvPr id="3" name="Picture 2">
            <a:extLst>
              <a:ext uri="{FF2B5EF4-FFF2-40B4-BE49-F238E27FC236}">
                <a16:creationId xmlns:a16="http://schemas.microsoft.com/office/drawing/2014/main" id="{3330EF28-E804-6D39-2599-32CBEFB01D58}"/>
              </a:ext>
            </a:extLst>
          </p:cNvPr>
          <p:cNvPicPr>
            <a:picLocks noChangeAspect="1"/>
          </p:cNvPicPr>
          <p:nvPr/>
        </p:nvPicPr>
        <p:blipFill>
          <a:blip r:embed="rId3"/>
          <a:stretch>
            <a:fillRect/>
          </a:stretch>
        </p:blipFill>
        <p:spPr>
          <a:xfrm>
            <a:off x="1827657" y="1774259"/>
            <a:ext cx="5488686" cy="2747125"/>
          </a:xfrm>
          <a:prstGeom prst="rect">
            <a:avLst/>
          </a:prstGeom>
        </p:spPr>
      </p:pic>
      <p:sp>
        <p:nvSpPr>
          <p:cNvPr id="4" name="TextBox 3">
            <a:extLst>
              <a:ext uri="{FF2B5EF4-FFF2-40B4-BE49-F238E27FC236}">
                <a16:creationId xmlns:a16="http://schemas.microsoft.com/office/drawing/2014/main" id="{A6397911-4962-8ECA-82DA-F3D126980E88}"/>
              </a:ext>
            </a:extLst>
          </p:cNvPr>
          <p:cNvSpPr txBox="1"/>
          <p:nvPr/>
        </p:nvSpPr>
        <p:spPr>
          <a:xfrm>
            <a:off x="2633472" y="1180102"/>
            <a:ext cx="3877056" cy="523220"/>
          </a:xfrm>
          <a:prstGeom prst="rect">
            <a:avLst/>
          </a:prstGeom>
          <a:noFill/>
        </p:spPr>
        <p:txBody>
          <a:bodyPr wrap="square" rtlCol="0">
            <a:spAutoFit/>
          </a:bodyPr>
          <a:lstStyle/>
          <a:p>
            <a:pPr algn="ctr"/>
            <a:r>
              <a:rPr lang="en-US" b="1">
                <a:solidFill>
                  <a:schemeClr val="bg1"/>
                </a:solidFill>
                <a:latin typeface="Archivo" pitchFamily="2" charset="77"/>
                <a:cs typeface="Archivo" pitchFamily="2" charset="77"/>
              </a:rPr>
              <a:t>In sampled datasets, there are equal amount of popular and not-popular songs</a:t>
            </a:r>
          </a:p>
        </p:txBody>
      </p:sp>
    </p:spTree>
    <p:extLst>
      <p:ext uri="{BB962C8B-B14F-4D97-AF65-F5344CB8AC3E}">
        <p14:creationId xmlns:p14="http://schemas.microsoft.com/office/powerpoint/2010/main" val="32321953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6"/>
          <p:cNvSpPr txBox="1">
            <a:spLocks noGrp="1"/>
          </p:cNvSpPr>
          <p:nvPr>
            <p:ph type="title"/>
          </p:nvPr>
        </p:nvSpPr>
        <p:spPr>
          <a:xfrm>
            <a:off x="2278737" y="2150850"/>
            <a:ext cx="4603800" cy="841800"/>
          </a:xfrm>
          <a:prstGeom prst="rect">
            <a:avLst/>
          </a:prstGeom>
          <a:gradFill>
            <a:gsLst>
              <a:gs pos="0">
                <a:srgbClr val="ECE2B2">
                  <a:alpha val="29803"/>
                </a:srgbClr>
              </a:gs>
              <a:gs pos="100000">
                <a:srgbClr val="198A73">
                  <a:alpha val="43529"/>
                </a:srgbClr>
              </a:gs>
            </a:gsLst>
            <a:lin ang="10801400" scaled="0"/>
          </a:gradFill>
        </p:spPr>
        <p:txBody>
          <a:bodyPr spcFirstLastPara="1" wrap="square" lIns="0" tIns="0" rIns="0" bIns="0" anchor="ctr" anchorCtr="0">
            <a:noAutofit/>
          </a:bodyPr>
          <a:lstStyle/>
          <a:p>
            <a:r>
              <a:rPr lang="en" sz="2800"/>
              <a:t>Predicting Artist Popularity</a:t>
            </a:r>
          </a:p>
        </p:txBody>
      </p:sp>
      <p:sp>
        <p:nvSpPr>
          <p:cNvPr id="1004" name="Google Shape;1004;p36"/>
          <p:cNvSpPr txBox="1">
            <a:spLocks noGrp="1"/>
          </p:cNvSpPr>
          <p:nvPr>
            <p:ph type="subTitle" idx="1"/>
          </p:nvPr>
        </p:nvSpPr>
        <p:spPr>
          <a:xfrm>
            <a:off x="2261463" y="2989350"/>
            <a:ext cx="4614300" cy="610800"/>
          </a:xfrm>
          <a:prstGeom prst="rect">
            <a:avLst/>
          </a:prstGeom>
        </p:spPr>
        <p:txBody>
          <a:bodyPr spcFirstLastPara="1" wrap="square" lIns="0" tIns="0" rIns="0" bIns="0" anchor="ctr" anchorCtr="0">
            <a:noAutofit/>
          </a:bodyPr>
          <a:lstStyle/>
          <a:p>
            <a:pPr marL="0" indent="0">
              <a:spcAft>
                <a:spcPts val="1200"/>
              </a:spcAft>
            </a:pPr>
            <a:r>
              <a:rPr lang="en-US" b="1">
                <a:solidFill>
                  <a:srgbClr val="005B48"/>
                </a:solidFill>
              </a:rPr>
              <a:t>from Artist Genre and Decade</a:t>
            </a:r>
            <a:endParaRPr lang="en-US"/>
          </a:p>
        </p:txBody>
      </p:sp>
      <p:sp>
        <p:nvSpPr>
          <p:cNvPr id="1005" name="Google Shape;1005;p36"/>
          <p:cNvSpPr txBox="1">
            <a:spLocks noGrp="1"/>
          </p:cNvSpPr>
          <p:nvPr>
            <p:ph type="title" idx="2"/>
          </p:nvPr>
        </p:nvSpPr>
        <p:spPr>
          <a:xfrm>
            <a:off x="2278713" y="573650"/>
            <a:ext cx="4603800" cy="154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03</a:t>
            </a:r>
            <a:endParaRPr/>
          </a:p>
        </p:txBody>
      </p:sp>
      <p:grpSp>
        <p:nvGrpSpPr>
          <p:cNvPr id="1006" name="Google Shape;1006;p36"/>
          <p:cNvGrpSpPr/>
          <p:nvPr/>
        </p:nvGrpSpPr>
        <p:grpSpPr>
          <a:xfrm>
            <a:off x="6459311" y="1306449"/>
            <a:ext cx="1210348" cy="1125453"/>
            <a:chOff x="2287525" y="3243650"/>
            <a:chExt cx="571350" cy="531300"/>
          </a:xfrm>
        </p:grpSpPr>
        <p:sp>
          <p:nvSpPr>
            <p:cNvPr id="1007" name="Google Shape;1007;p36"/>
            <p:cNvSpPr/>
            <p:nvPr/>
          </p:nvSpPr>
          <p:spPr>
            <a:xfrm>
              <a:off x="2287525" y="3243650"/>
              <a:ext cx="571350" cy="531300"/>
            </a:xfrm>
            <a:custGeom>
              <a:avLst/>
              <a:gdLst/>
              <a:ahLst/>
              <a:cxnLst/>
              <a:rect l="l" t="t" r="r" b="b"/>
              <a:pathLst>
                <a:path w="22854" h="21252" extrusionOk="0">
                  <a:moveTo>
                    <a:pt x="11892" y="0"/>
                  </a:moveTo>
                  <a:cubicBezTo>
                    <a:pt x="11513" y="0"/>
                    <a:pt x="11123" y="38"/>
                    <a:pt x="10730" y="111"/>
                  </a:cubicBezTo>
                  <a:cubicBezTo>
                    <a:pt x="8386" y="555"/>
                    <a:pt x="6657" y="2111"/>
                    <a:pt x="6592" y="4639"/>
                  </a:cubicBezTo>
                  <a:cubicBezTo>
                    <a:pt x="6343" y="4574"/>
                    <a:pt x="6083" y="4531"/>
                    <a:pt x="5835" y="4510"/>
                  </a:cubicBezTo>
                  <a:cubicBezTo>
                    <a:pt x="5578" y="4485"/>
                    <a:pt x="5330" y="4473"/>
                    <a:pt x="5090" y="4473"/>
                  </a:cubicBezTo>
                  <a:cubicBezTo>
                    <a:pt x="2093" y="4473"/>
                    <a:pt x="446" y="6359"/>
                    <a:pt x="216" y="8821"/>
                  </a:cubicBezTo>
                  <a:cubicBezTo>
                    <a:pt x="0" y="11090"/>
                    <a:pt x="1070" y="13111"/>
                    <a:pt x="3555" y="13856"/>
                  </a:cubicBezTo>
                  <a:cubicBezTo>
                    <a:pt x="3425" y="14072"/>
                    <a:pt x="3307" y="14288"/>
                    <a:pt x="3220" y="14516"/>
                  </a:cubicBezTo>
                  <a:cubicBezTo>
                    <a:pt x="1924" y="17616"/>
                    <a:pt x="3372" y="19918"/>
                    <a:pt x="5932" y="20869"/>
                  </a:cubicBezTo>
                  <a:cubicBezTo>
                    <a:pt x="6612" y="21120"/>
                    <a:pt x="7301" y="21252"/>
                    <a:pt x="7970" y="21252"/>
                  </a:cubicBezTo>
                  <a:cubicBezTo>
                    <a:pt x="9462" y="21252"/>
                    <a:pt x="10859" y="20598"/>
                    <a:pt x="11843" y="19151"/>
                  </a:cubicBezTo>
                  <a:cubicBezTo>
                    <a:pt x="12027" y="19335"/>
                    <a:pt x="12211" y="19497"/>
                    <a:pt x="12405" y="19648"/>
                  </a:cubicBezTo>
                  <a:cubicBezTo>
                    <a:pt x="13529" y="20482"/>
                    <a:pt x="14645" y="20852"/>
                    <a:pt x="15684" y="20852"/>
                  </a:cubicBezTo>
                  <a:cubicBezTo>
                    <a:pt x="17165" y="20852"/>
                    <a:pt x="18490" y="20101"/>
                    <a:pt x="19461" y="18870"/>
                  </a:cubicBezTo>
                  <a:cubicBezTo>
                    <a:pt x="20877" y="17066"/>
                    <a:pt x="21082" y="14829"/>
                    <a:pt x="19396" y="12948"/>
                  </a:cubicBezTo>
                  <a:cubicBezTo>
                    <a:pt x="19634" y="12830"/>
                    <a:pt x="19850" y="12700"/>
                    <a:pt x="20044" y="12559"/>
                  </a:cubicBezTo>
                  <a:cubicBezTo>
                    <a:pt x="22811" y="10604"/>
                    <a:pt x="22854" y="7946"/>
                    <a:pt x="21223" y="5860"/>
                  </a:cubicBezTo>
                  <a:cubicBezTo>
                    <a:pt x="20256" y="4611"/>
                    <a:pt x="18911" y="3846"/>
                    <a:pt x="17398" y="3846"/>
                  </a:cubicBezTo>
                  <a:cubicBezTo>
                    <a:pt x="17118" y="3846"/>
                    <a:pt x="16833" y="3872"/>
                    <a:pt x="16543" y="3926"/>
                  </a:cubicBezTo>
                  <a:cubicBezTo>
                    <a:pt x="15954" y="1238"/>
                    <a:pt x="14079"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6"/>
            <p:cNvSpPr/>
            <p:nvPr/>
          </p:nvSpPr>
          <p:spPr>
            <a:xfrm>
              <a:off x="2607625" y="3501675"/>
              <a:ext cx="132150" cy="25200"/>
            </a:xfrm>
            <a:custGeom>
              <a:avLst/>
              <a:gdLst/>
              <a:ahLst/>
              <a:cxnLst/>
              <a:rect l="l" t="t" r="r" b="b"/>
              <a:pathLst>
                <a:path w="5286" h="1008" extrusionOk="0">
                  <a:moveTo>
                    <a:pt x="4951" y="1"/>
                  </a:moveTo>
                  <a:cubicBezTo>
                    <a:pt x="4943" y="1"/>
                    <a:pt x="4936" y="1"/>
                    <a:pt x="4928" y="2"/>
                  </a:cubicBezTo>
                  <a:cubicBezTo>
                    <a:pt x="4777" y="12"/>
                    <a:pt x="4669" y="164"/>
                    <a:pt x="4637" y="348"/>
                  </a:cubicBezTo>
                  <a:lnTo>
                    <a:pt x="1" y="531"/>
                  </a:lnTo>
                  <a:cubicBezTo>
                    <a:pt x="1" y="564"/>
                    <a:pt x="12" y="585"/>
                    <a:pt x="12" y="607"/>
                  </a:cubicBezTo>
                  <a:lnTo>
                    <a:pt x="4637" y="672"/>
                  </a:lnTo>
                  <a:cubicBezTo>
                    <a:pt x="4680" y="855"/>
                    <a:pt x="4788" y="996"/>
                    <a:pt x="4939" y="1006"/>
                  </a:cubicBezTo>
                  <a:cubicBezTo>
                    <a:pt x="4947" y="1007"/>
                    <a:pt x="4955" y="1008"/>
                    <a:pt x="4962" y="1008"/>
                  </a:cubicBezTo>
                  <a:cubicBezTo>
                    <a:pt x="5127" y="1008"/>
                    <a:pt x="5285" y="788"/>
                    <a:pt x="5285" y="499"/>
                  </a:cubicBezTo>
                  <a:cubicBezTo>
                    <a:pt x="5274" y="220"/>
                    <a:pt x="5116" y="1"/>
                    <a:pt x="4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6"/>
            <p:cNvSpPr/>
            <p:nvPr/>
          </p:nvSpPr>
          <p:spPr>
            <a:xfrm>
              <a:off x="2605200" y="3527900"/>
              <a:ext cx="126450" cy="56450"/>
            </a:xfrm>
            <a:custGeom>
              <a:avLst/>
              <a:gdLst/>
              <a:ahLst/>
              <a:cxnLst/>
              <a:rect l="l" t="t" r="r" b="b"/>
              <a:pathLst>
                <a:path w="5058" h="2258" extrusionOk="0">
                  <a:moveTo>
                    <a:pt x="22" y="1"/>
                  </a:moveTo>
                  <a:cubicBezTo>
                    <a:pt x="11" y="22"/>
                    <a:pt x="11" y="55"/>
                    <a:pt x="1" y="77"/>
                  </a:cubicBezTo>
                  <a:lnTo>
                    <a:pt x="4301" y="1806"/>
                  </a:lnTo>
                  <a:cubicBezTo>
                    <a:pt x="4269" y="2000"/>
                    <a:pt x="4323" y="2173"/>
                    <a:pt x="4453" y="2238"/>
                  </a:cubicBezTo>
                  <a:cubicBezTo>
                    <a:pt x="4479" y="2251"/>
                    <a:pt x="4508" y="2257"/>
                    <a:pt x="4538" y="2257"/>
                  </a:cubicBezTo>
                  <a:cubicBezTo>
                    <a:pt x="4685" y="2257"/>
                    <a:pt x="4869" y="2113"/>
                    <a:pt x="4950" y="1881"/>
                  </a:cubicBezTo>
                  <a:cubicBezTo>
                    <a:pt x="5058" y="1611"/>
                    <a:pt x="4982" y="1341"/>
                    <a:pt x="4799" y="1297"/>
                  </a:cubicBezTo>
                  <a:cubicBezTo>
                    <a:pt x="4778" y="1290"/>
                    <a:pt x="4756" y="1287"/>
                    <a:pt x="4734" y="1287"/>
                  </a:cubicBezTo>
                  <a:cubicBezTo>
                    <a:pt x="4618" y="1287"/>
                    <a:pt x="4491" y="1378"/>
                    <a:pt x="4410" y="1514"/>
                  </a:cubicBez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6"/>
            <p:cNvSpPr/>
            <p:nvPr/>
          </p:nvSpPr>
          <p:spPr>
            <a:xfrm>
              <a:off x="2598175" y="3539525"/>
              <a:ext cx="104575" cy="93625"/>
            </a:xfrm>
            <a:custGeom>
              <a:avLst/>
              <a:gdLst/>
              <a:ahLst/>
              <a:cxnLst/>
              <a:rect l="l" t="t" r="r" b="b"/>
              <a:pathLst>
                <a:path w="4183" h="3745" extrusionOk="0">
                  <a:moveTo>
                    <a:pt x="44" y="1"/>
                  </a:moveTo>
                  <a:cubicBezTo>
                    <a:pt x="22" y="22"/>
                    <a:pt x="11" y="44"/>
                    <a:pt x="1" y="54"/>
                  </a:cubicBezTo>
                  <a:lnTo>
                    <a:pt x="3383" y="3221"/>
                  </a:lnTo>
                  <a:cubicBezTo>
                    <a:pt x="3286" y="3394"/>
                    <a:pt x="3264" y="3567"/>
                    <a:pt x="3372" y="3675"/>
                  </a:cubicBezTo>
                  <a:cubicBezTo>
                    <a:pt x="3415" y="3721"/>
                    <a:pt x="3479" y="3744"/>
                    <a:pt x="3552" y="3744"/>
                  </a:cubicBezTo>
                  <a:cubicBezTo>
                    <a:pt x="3682" y="3744"/>
                    <a:pt x="3842" y="3672"/>
                    <a:pt x="3966" y="3534"/>
                  </a:cubicBezTo>
                  <a:cubicBezTo>
                    <a:pt x="4161" y="3307"/>
                    <a:pt x="4182" y="3026"/>
                    <a:pt x="4042" y="2918"/>
                  </a:cubicBezTo>
                  <a:cubicBezTo>
                    <a:pt x="3998" y="2887"/>
                    <a:pt x="3947" y="2872"/>
                    <a:pt x="3892" y="2872"/>
                  </a:cubicBezTo>
                  <a:cubicBezTo>
                    <a:pt x="3797" y="2872"/>
                    <a:pt x="3691" y="2915"/>
                    <a:pt x="3588" y="2983"/>
                  </a:cubicBezTo>
                  <a:lnTo>
                    <a:pt x="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6"/>
            <p:cNvSpPr/>
            <p:nvPr/>
          </p:nvSpPr>
          <p:spPr>
            <a:xfrm>
              <a:off x="2587375" y="3547900"/>
              <a:ext cx="70800" cy="119675"/>
            </a:xfrm>
            <a:custGeom>
              <a:avLst/>
              <a:gdLst/>
              <a:ahLst/>
              <a:cxnLst/>
              <a:rect l="l" t="t" r="r" b="b"/>
              <a:pathLst>
                <a:path w="2832" h="4787" extrusionOk="0">
                  <a:moveTo>
                    <a:pt x="76" y="0"/>
                  </a:moveTo>
                  <a:cubicBezTo>
                    <a:pt x="54" y="12"/>
                    <a:pt x="33" y="22"/>
                    <a:pt x="1" y="33"/>
                  </a:cubicBezTo>
                  <a:lnTo>
                    <a:pt x="2010" y="4204"/>
                  </a:lnTo>
                  <a:cubicBezTo>
                    <a:pt x="1859" y="4334"/>
                    <a:pt x="1783" y="4495"/>
                    <a:pt x="1838" y="4625"/>
                  </a:cubicBezTo>
                  <a:cubicBezTo>
                    <a:pt x="1877" y="4730"/>
                    <a:pt x="1995" y="4787"/>
                    <a:pt x="2140" y="4787"/>
                  </a:cubicBezTo>
                  <a:cubicBezTo>
                    <a:pt x="2235" y="4787"/>
                    <a:pt x="2340" y="4763"/>
                    <a:pt x="2443" y="4712"/>
                  </a:cubicBezTo>
                  <a:cubicBezTo>
                    <a:pt x="2712" y="4582"/>
                    <a:pt x="2832" y="4312"/>
                    <a:pt x="2734" y="4161"/>
                  </a:cubicBezTo>
                  <a:cubicBezTo>
                    <a:pt x="2682" y="4079"/>
                    <a:pt x="2579" y="4038"/>
                    <a:pt x="2460" y="4038"/>
                  </a:cubicBezTo>
                  <a:cubicBezTo>
                    <a:pt x="2406" y="4038"/>
                    <a:pt x="2349" y="4047"/>
                    <a:pt x="2291" y="4063"/>
                  </a:cubicBezTo>
                  <a:lnTo>
                    <a:pt x="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6"/>
            <p:cNvSpPr/>
            <p:nvPr/>
          </p:nvSpPr>
          <p:spPr>
            <a:xfrm>
              <a:off x="2574675" y="3551950"/>
              <a:ext cx="27325" cy="131375"/>
            </a:xfrm>
            <a:custGeom>
              <a:avLst/>
              <a:gdLst/>
              <a:ahLst/>
              <a:cxnLst/>
              <a:rect l="l" t="t" r="r" b="b"/>
              <a:pathLst>
                <a:path w="1093" h="5255" extrusionOk="0">
                  <a:moveTo>
                    <a:pt x="76" y="1"/>
                  </a:moveTo>
                  <a:cubicBezTo>
                    <a:pt x="55" y="1"/>
                    <a:pt x="22" y="11"/>
                    <a:pt x="0" y="11"/>
                  </a:cubicBezTo>
                  <a:lnTo>
                    <a:pt x="368" y="4626"/>
                  </a:lnTo>
                  <a:cubicBezTo>
                    <a:pt x="184" y="4679"/>
                    <a:pt x="55" y="4809"/>
                    <a:pt x="55" y="4950"/>
                  </a:cubicBezTo>
                  <a:cubicBezTo>
                    <a:pt x="55" y="5121"/>
                    <a:pt x="270" y="5255"/>
                    <a:pt x="536" y="5255"/>
                  </a:cubicBezTo>
                  <a:cubicBezTo>
                    <a:pt x="555" y="5255"/>
                    <a:pt x="575" y="5254"/>
                    <a:pt x="595" y="5252"/>
                  </a:cubicBezTo>
                  <a:cubicBezTo>
                    <a:pt x="886" y="5209"/>
                    <a:pt x="1092" y="5025"/>
                    <a:pt x="1059" y="4852"/>
                  </a:cubicBezTo>
                  <a:cubicBezTo>
                    <a:pt x="1027" y="4712"/>
                    <a:pt x="876" y="4614"/>
                    <a:pt x="682" y="4593"/>
                  </a:cubicBezTo>
                  <a:lnTo>
                    <a:pt x="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6"/>
            <p:cNvSpPr/>
            <p:nvPr/>
          </p:nvSpPr>
          <p:spPr>
            <a:xfrm>
              <a:off x="2516600" y="3550875"/>
              <a:ext cx="47025" cy="128075"/>
            </a:xfrm>
            <a:custGeom>
              <a:avLst/>
              <a:gdLst/>
              <a:ahLst/>
              <a:cxnLst/>
              <a:rect l="l" t="t" r="r" b="b"/>
              <a:pathLst>
                <a:path w="1881" h="5123" extrusionOk="0">
                  <a:moveTo>
                    <a:pt x="1805" y="1"/>
                  </a:moveTo>
                  <a:lnTo>
                    <a:pt x="465" y="4441"/>
                  </a:lnTo>
                  <a:cubicBezTo>
                    <a:pt x="444" y="4439"/>
                    <a:pt x="423" y="4438"/>
                    <a:pt x="403" y="4438"/>
                  </a:cubicBezTo>
                  <a:cubicBezTo>
                    <a:pt x="244" y="4438"/>
                    <a:pt x="104" y="4511"/>
                    <a:pt x="65" y="4625"/>
                  </a:cubicBezTo>
                  <a:cubicBezTo>
                    <a:pt x="1" y="4787"/>
                    <a:pt x="173" y="5025"/>
                    <a:pt x="454" y="5101"/>
                  </a:cubicBezTo>
                  <a:cubicBezTo>
                    <a:pt x="519" y="5115"/>
                    <a:pt x="583" y="5122"/>
                    <a:pt x="642" y="5122"/>
                  </a:cubicBezTo>
                  <a:cubicBezTo>
                    <a:pt x="850" y="5122"/>
                    <a:pt x="1012" y="5038"/>
                    <a:pt x="1038" y="4895"/>
                  </a:cubicBezTo>
                  <a:cubicBezTo>
                    <a:pt x="1059" y="4755"/>
                    <a:pt x="951" y="4604"/>
                    <a:pt x="779" y="4517"/>
                  </a:cubicBezTo>
                  <a:lnTo>
                    <a:pt x="1881" y="11"/>
                  </a:lnTo>
                  <a:lnTo>
                    <a:pt x="18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6"/>
            <p:cNvSpPr/>
            <p:nvPr/>
          </p:nvSpPr>
          <p:spPr>
            <a:xfrm>
              <a:off x="2464725" y="3544650"/>
              <a:ext cx="86750" cy="110250"/>
            </a:xfrm>
            <a:custGeom>
              <a:avLst/>
              <a:gdLst/>
              <a:ahLst/>
              <a:cxnLst/>
              <a:rect l="l" t="t" r="r" b="b"/>
              <a:pathLst>
                <a:path w="3470" h="4410" extrusionOk="0">
                  <a:moveTo>
                    <a:pt x="3404" y="1"/>
                  </a:moveTo>
                  <a:lnTo>
                    <a:pt x="563" y="3664"/>
                  </a:lnTo>
                  <a:cubicBezTo>
                    <a:pt x="484" y="3630"/>
                    <a:pt x="405" y="3611"/>
                    <a:pt x="333" y="3611"/>
                  </a:cubicBezTo>
                  <a:cubicBezTo>
                    <a:pt x="248" y="3611"/>
                    <a:pt x="172" y="3637"/>
                    <a:pt x="119" y="3696"/>
                  </a:cubicBezTo>
                  <a:cubicBezTo>
                    <a:pt x="1" y="3826"/>
                    <a:pt x="76" y="4107"/>
                    <a:pt x="314" y="4269"/>
                  </a:cubicBezTo>
                  <a:cubicBezTo>
                    <a:pt x="436" y="4364"/>
                    <a:pt x="570" y="4410"/>
                    <a:pt x="685" y="4410"/>
                  </a:cubicBezTo>
                  <a:cubicBezTo>
                    <a:pt x="793" y="4410"/>
                    <a:pt x="883" y="4369"/>
                    <a:pt x="930" y="4291"/>
                  </a:cubicBezTo>
                  <a:cubicBezTo>
                    <a:pt x="1005" y="4172"/>
                    <a:pt x="941" y="3999"/>
                    <a:pt x="822" y="3847"/>
                  </a:cubicBezTo>
                  <a:lnTo>
                    <a:pt x="3469" y="44"/>
                  </a:lnTo>
                  <a:cubicBezTo>
                    <a:pt x="3447" y="34"/>
                    <a:pt x="3426" y="12"/>
                    <a:pt x="3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6"/>
            <p:cNvSpPr/>
            <p:nvPr/>
          </p:nvSpPr>
          <p:spPr>
            <a:xfrm>
              <a:off x="2426375" y="3534925"/>
              <a:ext cx="115650" cy="78650"/>
            </a:xfrm>
            <a:custGeom>
              <a:avLst/>
              <a:gdLst/>
              <a:ahLst/>
              <a:cxnLst/>
              <a:rect l="l" t="t" r="r" b="b"/>
              <a:pathLst>
                <a:path w="4626" h="3146" extrusionOk="0">
                  <a:moveTo>
                    <a:pt x="4592" y="1"/>
                  </a:moveTo>
                  <a:lnTo>
                    <a:pt x="616" y="2378"/>
                  </a:lnTo>
                  <a:cubicBezTo>
                    <a:pt x="513" y="2283"/>
                    <a:pt x="399" y="2223"/>
                    <a:pt x="294" y="2223"/>
                  </a:cubicBezTo>
                  <a:cubicBezTo>
                    <a:pt x="256" y="2223"/>
                    <a:pt x="218" y="2231"/>
                    <a:pt x="184" y="2248"/>
                  </a:cubicBezTo>
                  <a:cubicBezTo>
                    <a:pt x="22" y="2335"/>
                    <a:pt x="0" y="2616"/>
                    <a:pt x="162" y="2865"/>
                  </a:cubicBezTo>
                  <a:cubicBezTo>
                    <a:pt x="272" y="3045"/>
                    <a:pt x="445" y="3146"/>
                    <a:pt x="585" y="3146"/>
                  </a:cubicBezTo>
                  <a:cubicBezTo>
                    <a:pt x="638" y="3146"/>
                    <a:pt x="686" y="3132"/>
                    <a:pt x="724" y="3102"/>
                  </a:cubicBezTo>
                  <a:cubicBezTo>
                    <a:pt x="843" y="3016"/>
                    <a:pt x="854" y="2832"/>
                    <a:pt x="789" y="2648"/>
                  </a:cubicBezTo>
                  <a:lnTo>
                    <a:pt x="4625" y="65"/>
                  </a:lnTo>
                  <a:lnTo>
                    <a:pt x="45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6"/>
            <p:cNvSpPr/>
            <p:nvPr/>
          </p:nvSpPr>
          <p:spPr>
            <a:xfrm>
              <a:off x="2406100" y="3522500"/>
              <a:ext cx="130775" cy="37750"/>
            </a:xfrm>
            <a:custGeom>
              <a:avLst/>
              <a:gdLst/>
              <a:ahLst/>
              <a:cxnLst/>
              <a:rect l="l" t="t" r="r" b="b"/>
              <a:pathLst>
                <a:path w="5231" h="1510" extrusionOk="0">
                  <a:moveTo>
                    <a:pt x="5220" y="1"/>
                  </a:moveTo>
                  <a:lnTo>
                    <a:pt x="649" y="790"/>
                  </a:lnTo>
                  <a:cubicBezTo>
                    <a:pt x="587" y="624"/>
                    <a:pt x="456" y="508"/>
                    <a:pt x="312" y="508"/>
                  </a:cubicBezTo>
                  <a:cubicBezTo>
                    <a:pt x="306" y="508"/>
                    <a:pt x="299" y="508"/>
                    <a:pt x="293" y="509"/>
                  </a:cubicBezTo>
                  <a:cubicBezTo>
                    <a:pt x="120" y="531"/>
                    <a:pt x="1" y="790"/>
                    <a:pt x="55" y="1081"/>
                  </a:cubicBezTo>
                  <a:cubicBezTo>
                    <a:pt x="114" y="1335"/>
                    <a:pt x="286" y="1509"/>
                    <a:pt x="446" y="1509"/>
                  </a:cubicBezTo>
                  <a:cubicBezTo>
                    <a:pt x="464" y="1509"/>
                    <a:pt x="481" y="1507"/>
                    <a:pt x="498" y="1503"/>
                  </a:cubicBezTo>
                  <a:cubicBezTo>
                    <a:pt x="639" y="1460"/>
                    <a:pt x="714" y="1297"/>
                    <a:pt x="714" y="1103"/>
                  </a:cubicBezTo>
                  <a:lnTo>
                    <a:pt x="5231" y="77"/>
                  </a:lnTo>
                  <a:cubicBezTo>
                    <a:pt x="5220" y="44"/>
                    <a:pt x="5220" y="22"/>
                    <a:pt x="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6"/>
            <p:cNvSpPr/>
            <p:nvPr/>
          </p:nvSpPr>
          <p:spPr>
            <a:xfrm>
              <a:off x="2405550" y="3476625"/>
              <a:ext cx="131075" cy="34550"/>
            </a:xfrm>
            <a:custGeom>
              <a:avLst/>
              <a:gdLst/>
              <a:ahLst/>
              <a:cxnLst/>
              <a:rect l="l" t="t" r="r" b="b"/>
              <a:pathLst>
                <a:path w="5243" h="1382" extrusionOk="0">
                  <a:moveTo>
                    <a:pt x="416" y="1"/>
                  </a:moveTo>
                  <a:cubicBezTo>
                    <a:pt x="257" y="1"/>
                    <a:pt x="83" y="183"/>
                    <a:pt x="44" y="442"/>
                  </a:cubicBezTo>
                  <a:cubicBezTo>
                    <a:pt x="1" y="733"/>
                    <a:pt x="120" y="982"/>
                    <a:pt x="304" y="993"/>
                  </a:cubicBezTo>
                  <a:cubicBezTo>
                    <a:pt x="310" y="993"/>
                    <a:pt x="316" y="993"/>
                    <a:pt x="322" y="993"/>
                  </a:cubicBezTo>
                  <a:cubicBezTo>
                    <a:pt x="457" y="993"/>
                    <a:pt x="587" y="877"/>
                    <a:pt x="649" y="712"/>
                  </a:cubicBezTo>
                  <a:lnTo>
                    <a:pt x="5231" y="1382"/>
                  </a:lnTo>
                  <a:cubicBezTo>
                    <a:pt x="5242" y="1360"/>
                    <a:pt x="5242" y="1339"/>
                    <a:pt x="5242" y="1307"/>
                  </a:cubicBezTo>
                  <a:lnTo>
                    <a:pt x="704" y="388"/>
                  </a:lnTo>
                  <a:cubicBezTo>
                    <a:pt x="704" y="204"/>
                    <a:pt x="617" y="42"/>
                    <a:pt x="476" y="10"/>
                  </a:cubicBezTo>
                  <a:cubicBezTo>
                    <a:pt x="457" y="4"/>
                    <a:pt x="437"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6"/>
            <p:cNvSpPr/>
            <p:nvPr/>
          </p:nvSpPr>
          <p:spPr>
            <a:xfrm>
              <a:off x="2424475" y="3422575"/>
              <a:ext cx="117275" cy="76175"/>
            </a:xfrm>
            <a:custGeom>
              <a:avLst/>
              <a:gdLst/>
              <a:ahLst/>
              <a:cxnLst/>
              <a:rect l="l" t="t" r="r" b="b"/>
              <a:pathLst>
                <a:path w="4691" h="3047" extrusionOk="0">
                  <a:moveTo>
                    <a:pt x="571" y="1"/>
                  </a:moveTo>
                  <a:cubicBezTo>
                    <a:pt x="430" y="1"/>
                    <a:pt x="256" y="108"/>
                    <a:pt x="152" y="292"/>
                  </a:cubicBezTo>
                  <a:cubicBezTo>
                    <a:pt x="0" y="551"/>
                    <a:pt x="22" y="821"/>
                    <a:pt x="184" y="907"/>
                  </a:cubicBezTo>
                  <a:cubicBezTo>
                    <a:pt x="217" y="923"/>
                    <a:pt x="252" y="931"/>
                    <a:pt x="289" y="931"/>
                  </a:cubicBezTo>
                  <a:cubicBezTo>
                    <a:pt x="398" y="931"/>
                    <a:pt x="520" y="864"/>
                    <a:pt x="617" y="767"/>
                  </a:cubicBezTo>
                  <a:lnTo>
                    <a:pt x="4647" y="3047"/>
                  </a:lnTo>
                  <a:cubicBezTo>
                    <a:pt x="4658" y="3025"/>
                    <a:pt x="4680" y="3003"/>
                    <a:pt x="4690" y="2982"/>
                  </a:cubicBezTo>
                  <a:lnTo>
                    <a:pt x="778" y="486"/>
                  </a:lnTo>
                  <a:cubicBezTo>
                    <a:pt x="843" y="313"/>
                    <a:pt x="822" y="129"/>
                    <a:pt x="703" y="43"/>
                  </a:cubicBezTo>
                  <a:cubicBezTo>
                    <a:pt x="666" y="14"/>
                    <a:pt x="621"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6"/>
            <p:cNvSpPr/>
            <p:nvPr/>
          </p:nvSpPr>
          <p:spPr>
            <a:xfrm>
              <a:off x="2461500" y="3380275"/>
              <a:ext cx="89175" cy="108225"/>
            </a:xfrm>
            <a:custGeom>
              <a:avLst/>
              <a:gdLst/>
              <a:ahLst/>
              <a:cxnLst/>
              <a:rect l="l" t="t" r="r" b="b"/>
              <a:pathLst>
                <a:path w="3567" h="4329" extrusionOk="0">
                  <a:moveTo>
                    <a:pt x="684" y="0"/>
                  </a:moveTo>
                  <a:cubicBezTo>
                    <a:pt x="568" y="0"/>
                    <a:pt x="429" y="49"/>
                    <a:pt x="303" y="147"/>
                  </a:cubicBezTo>
                  <a:cubicBezTo>
                    <a:pt x="65" y="320"/>
                    <a:pt x="0" y="601"/>
                    <a:pt x="119" y="730"/>
                  </a:cubicBezTo>
                  <a:cubicBezTo>
                    <a:pt x="169" y="786"/>
                    <a:pt x="242" y="810"/>
                    <a:pt x="324" y="810"/>
                  </a:cubicBezTo>
                  <a:cubicBezTo>
                    <a:pt x="402" y="810"/>
                    <a:pt x="488" y="788"/>
                    <a:pt x="572" y="752"/>
                  </a:cubicBezTo>
                  <a:lnTo>
                    <a:pt x="3512" y="4328"/>
                  </a:lnTo>
                  <a:cubicBezTo>
                    <a:pt x="3523" y="4318"/>
                    <a:pt x="3544" y="4306"/>
                    <a:pt x="3566" y="4285"/>
                  </a:cubicBezTo>
                  <a:lnTo>
                    <a:pt x="821" y="557"/>
                  </a:lnTo>
                  <a:cubicBezTo>
                    <a:pt x="940" y="406"/>
                    <a:pt x="994" y="233"/>
                    <a:pt x="918" y="114"/>
                  </a:cubicBezTo>
                  <a:cubicBezTo>
                    <a:pt x="873" y="38"/>
                    <a:pt x="787"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6"/>
            <p:cNvSpPr/>
            <p:nvPr/>
          </p:nvSpPr>
          <p:spPr>
            <a:xfrm>
              <a:off x="2512825" y="3354900"/>
              <a:ext cx="49725" cy="127375"/>
            </a:xfrm>
            <a:custGeom>
              <a:avLst/>
              <a:gdLst/>
              <a:ahLst/>
              <a:cxnLst/>
              <a:rect l="l" t="t" r="r" b="b"/>
              <a:pathLst>
                <a:path w="1989" h="5095" extrusionOk="0">
                  <a:moveTo>
                    <a:pt x="635" y="1"/>
                  </a:moveTo>
                  <a:cubicBezTo>
                    <a:pt x="574" y="1"/>
                    <a:pt x="509" y="9"/>
                    <a:pt x="443" y="27"/>
                  </a:cubicBezTo>
                  <a:cubicBezTo>
                    <a:pt x="162" y="113"/>
                    <a:pt x="0" y="340"/>
                    <a:pt x="65" y="513"/>
                  </a:cubicBezTo>
                  <a:cubicBezTo>
                    <a:pt x="115" y="633"/>
                    <a:pt x="267" y="698"/>
                    <a:pt x="435" y="698"/>
                  </a:cubicBezTo>
                  <a:cubicBezTo>
                    <a:pt x="448" y="698"/>
                    <a:pt x="462" y="697"/>
                    <a:pt x="476" y="697"/>
                  </a:cubicBezTo>
                  <a:lnTo>
                    <a:pt x="1912" y="5095"/>
                  </a:lnTo>
                  <a:cubicBezTo>
                    <a:pt x="1934" y="5084"/>
                    <a:pt x="1967" y="5084"/>
                    <a:pt x="1989" y="5073"/>
                  </a:cubicBezTo>
                  <a:lnTo>
                    <a:pt x="778" y="600"/>
                  </a:lnTo>
                  <a:cubicBezTo>
                    <a:pt x="951" y="513"/>
                    <a:pt x="1059" y="362"/>
                    <a:pt x="1026" y="221"/>
                  </a:cubicBezTo>
                  <a:cubicBezTo>
                    <a:pt x="1002" y="89"/>
                    <a:pt x="837" y="1"/>
                    <a:pt x="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6"/>
            <p:cNvSpPr/>
            <p:nvPr/>
          </p:nvSpPr>
          <p:spPr>
            <a:xfrm>
              <a:off x="2571975" y="3349050"/>
              <a:ext cx="25950" cy="131625"/>
            </a:xfrm>
            <a:custGeom>
              <a:avLst/>
              <a:gdLst/>
              <a:ahLst/>
              <a:cxnLst/>
              <a:rect l="l" t="t" r="r" b="b"/>
              <a:pathLst>
                <a:path w="1038" h="5265" extrusionOk="0">
                  <a:moveTo>
                    <a:pt x="500" y="1"/>
                  </a:moveTo>
                  <a:cubicBezTo>
                    <a:pt x="222" y="1"/>
                    <a:pt x="0" y="137"/>
                    <a:pt x="0" y="315"/>
                  </a:cubicBezTo>
                  <a:cubicBezTo>
                    <a:pt x="0" y="455"/>
                    <a:pt x="141" y="585"/>
                    <a:pt x="324" y="639"/>
                  </a:cubicBezTo>
                  <a:lnTo>
                    <a:pt x="76" y="5264"/>
                  </a:lnTo>
                  <a:cubicBezTo>
                    <a:pt x="91" y="5264"/>
                    <a:pt x="105" y="5259"/>
                    <a:pt x="123" y="5259"/>
                  </a:cubicBezTo>
                  <a:cubicBezTo>
                    <a:pt x="131" y="5259"/>
                    <a:pt x="141" y="5260"/>
                    <a:pt x="152" y="5264"/>
                  </a:cubicBezTo>
                  <a:lnTo>
                    <a:pt x="638" y="661"/>
                  </a:lnTo>
                  <a:cubicBezTo>
                    <a:pt x="833" y="639"/>
                    <a:pt x="984" y="542"/>
                    <a:pt x="1006" y="402"/>
                  </a:cubicBezTo>
                  <a:cubicBezTo>
                    <a:pt x="1038" y="217"/>
                    <a:pt x="821" y="23"/>
                    <a:pt x="530" y="1"/>
                  </a:cubicBezTo>
                  <a:cubicBezTo>
                    <a:pt x="520" y="1"/>
                    <a:pt x="510"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6"/>
            <p:cNvSpPr/>
            <p:nvPr/>
          </p:nvSpPr>
          <p:spPr>
            <a:xfrm>
              <a:off x="2586550" y="3363500"/>
              <a:ext cx="68100" cy="120950"/>
            </a:xfrm>
            <a:custGeom>
              <a:avLst/>
              <a:gdLst/>
              <a:ahLst/>
              <a:cxnLst/>
              <a:rect l="l" t="t" r="r" b="b"/>
              <a:pathLst>
                <a:path w="2724" h="4838" extrusionOk="0">
                  <a:moveTo>
                    <a:pt x="2034" y="0"/>
                  </a:moveTo>
                  <a:cubicBezTo>
                    <a:pt x="1884" y="0"/>
                    <a:pt x="1760" y="62"/>
                    <a:pt x="1719" y="169"/>
                  </a:cubicBezTo>
                  <a:cubicBezTo>
                    <a:pt x="1676" y="299"/>
                    <a:pt x="1751" y="461"/>
                    <a:pt x="1903" y="580"/>
                  </a:cubicBezTo>
                  <a:lnTo>
                    <a:pt x="1" y="4805"/>
                  </a:lnTo>
                  <a:cubicBezTo>
                    <a:pt x="22" y="4816"/>
                    <a:pt x="44" y="4826"/>
                    <a:pt x="77" y="4837"/>
                  </a:cubicBezTo>
                  <a:lnTo>
                    <a:pt x="2195" y="720"/>
                  </a:lnTo>
                  <a:cubicBezTo>
                    <a:pt x="2246" y="732"/>
                    <a:pt x="2297" y="738"/>
                    <a:pt x="2345" y="738"/>
                  </a:cubicBezTo>
                  <a:cubicBezTo>
                    <a:pt x="2468" y="738"/>
                    <a:pt x="2572" y="698"/>
                    <a:pt x="2627" y="612"/>
                  </a:cubicBezTo>
                  <a:cubicBezTo>
                    <a:pt x="2724" y="461"/>
                    <a:pt x="2594" y="191"/>
                    <a:pt x="2324" y="72"/>
                  </a:cubicBezTo>
                  <a:cubicBezTo>
                    <a:pt x="2227" y="23"/>
                    <a:pt x="2126" y="0"/>
                    <a:pt x="2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6"/>
            <p:cNvSpPr/>
            <p:nvPr/>
          </p:nvSpPr>
          <p:spPr>
            <a:xfrm>
              <a:off x="2597375" y="3396700"/>
              <a:ext cx="102950" cy="95850"/>
            </a:xfrm>
            <a:custGeom>
              <a:avLst/>
              <a:gdLst/>
              <a:ahLst/>
              <a:cxnLst/>
              <a:rect l="l" t="t" r="r" b="b"/>
              <a:pathLst>
                <a:path w="4118" h="3834" extrusionOk="0">
                  <a:moveTo>
                    <a:pt x="3472" y="0"/>
                  </a:moveTo>
                  <a:cubicBezTo>
                    <a:pt x="3393" y="0"/>
                    <a:pt x="3323" y="25"/>
                    <a:pt x="3275" y="73"/>
                  </a:cubicBezTo>
                  <a:cubicBezTo>
                    <a:pt x="3177" y="181"/>
                    <a:pt x="3210" y="354"/>
                    <a:pt x="3296" y="527"/>
                  </a:cubicBezTo>
                  <a:lnTo>
                    <a:pt x="0" y="3779"/>
                  </a:lnTo>
                  <a:cubicBezTo>
                    <a:pt x="22" y="3801"/>
                    <a:pt x="33" y="3822"/>
                    <a:pt x="54" y="3834"/>
                  </a:cubicBezTo>
                  <a:lnTo>
                    <a:pt x="3523" y="765"/>
                  </a:lnTo>
                  <a:cubicBezTo>
                    <a:pt x="3621" y="824"/>
                    <a:pt x="3724" y="863"/>
                    <a:pt x="3813" y="863"/>
                  </a:cubicBezTo>
                  <a:cubicBezTo>
                    <a:pt x="3871" y="863"/>
                    <a:pt x="3924" y="846"/>
                    <a:pt x="3966" y="808"/>
                  </a:cubicBezTo>
                  <a:cubicBezTo>
                    <a:pt x="4117" y="700"/>
                    <a:pt x="4085" y="419"/>
                    <a:pt x="3880" y="203"/>
                  </a:cubicBezTo>
                  <a:cubicBezTo>
                    <a:pt x="3758" y="68"/>
                    <a:pt x="3603" y="0"/>
                    <a:pt x="3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6"/>
            <p:cNvSpPr/>
            <p:nvPr/>
          </p:nvSpPr>
          <p:spPr>
            <a:xfrm>
              <a:off x="2604925" y="3444925"/>
              <a:ext cx="125125" cy="58975"/>
            </a:xfrm>
            <a:custGeom>
              <a:avLst/>
              <a:gdLst/>
              <a:ahLst/>
              <a:cxnLst/>
              <a:rect l="l" t="t" r="r" b="b"/>
              <a:pathLst>
                <a:path w="5005" h="2359" extrusionOk="0">
                  <a:moveTo>
                    <a:pt x="4489" y="0"/>
                  </a:moveTo>
                  <a:cubicBezTo>
                    <a:pt x="4453" y="0"/>
                    <a:pt x="4419" y="8"/>
                    <a:pt x="4388" y="24"/>
                  </a:cubicBezTo>
                  <a:cubicBezTo>
                    <a:pt x="4258" y="89"/>
                    <a:pt x="4215" y="262"/>
                    <a:pt x="4248" y="445"/>
                  </a:cubicBezTo>
                  <a:lnTo>
                    <a:pt x="1" y="2282"/>
                  </a:lnTo>
                  <a:lnTo>
                    <a:pt x="22" y="2358"/>
                  </a:lnTo>
                  <a:lnTo>
                    <a:pt x="4366" y="748"/>
                  </a:lnTo>
                  <a:cubicBezTo>
                    <a:pt x="4457" y="875"/>
                    <a:pt x="4586" y="964"/>
                    <a:pt x="4701" y="964"/>
                  </a:cubicBezTo>
                  <a:cubicBezTo>
                    <a:pt x="4724" y="964"/>
                    <a:pt x="4745" y="961"/>
                    <a:pt x="4766" y="954"/>
                  </a:cubicBezTo>
                  <a:cubicBezTo>
                    <a:pt x="4939" y="899"/>
                    <a:pt x="5004" y="630"/>
                    <a:pt x="4906" y="359"/>
                  </a:cubicBezTo>
                  <a:cubicBezTo>
                    <a:pt x="4819" y="141"/>
                    <a:pt x="4640" y="0"/>
                    <a:pt x="4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36"/>
          <p:cNvGrpSpPr/>
          <p:nvPr/>
        </p:nvGrpSpPr>
        <p:grpSpPr>
          <a:xfrm>
            <a:off x="7549859" y="2190417"/>
            <a:ext cx="508330" cy="472644"/>
            <a:chOff x="2287525" y="3243650"/>
            <a:chExt cx="571350" cy="531300"/>
          </a:xfrm>
        </p:grpSpPr>
        <p:sp>
          <p:nvSpPr>
            <p:cNvPr id="1026" name="Google Shape;1026;p36"/>
            <p:cNvSpPr/>
            <p:nvPr/>
          </p:nvSpPr>
          <p:spPr>
            <a:xfrm>
              <a:off x="2287525" y="3243650"/>
              <a:ext cx="571350" cy="531300"/>
            </a:xfrm>
            <a:custGeom>
              <a:avLst/>
              <a:gdLst/>
              <a:ahLst/>
              <a:cxnLst/>
              <a:rect l="l" t="t" r="r" b="b"/>
              <a:pathLst>
                <a:path w="22854" h="21252" extrusionOk="0">
                  <a:moveTo>
                    <a:pt x="11892" y="0"/>
                  </a:moveTo>
                  <a:cubicBezTo>
                    <a:pt x="11513" y="0"/>
                    <a:pt x="11123" y="38"/>
                    <a:pt x="10730" y="111"/>
                  </a:cubicBezTo>
                  <a:cubicBezTo>
                    <a:pt x="8386" y="555"/>
                    <a:pt x="6657" y="2111"/>
                    <a:pt x="6592" y="4639"/>
                  </a:cubicBezTo>
                  <a:cubicBezTo>
                    <a:pt x="6343" y="4574"/>
                    <a:pt x="6083" y="4531"/>
                    <a:pt x="5835" y="4510"/>
                  </a:cubicBezTo>
                  <a:cubicBezTo>
                    <a:pt x="5578" y="4485"/>
                    <a:pt x="5330" y="4473"/>
                    <a:pt x="5090" y="4473"/>
                  </a:cubicBezTo>
                  <a:cubicBezTo>
                    <a:pt x="2093" y="4473"/>
                    <a:pt x="446" y="6359"/>
                    <a:pt x="216" y="8821"/>
                  </a:cubicBezTo>
                  <a:cubicBezTo>
                    <a:pt x="0" y="11090"/>
                    <a:pt x="1070" y="13111"/>
                    <a:pt x="3555" y="13856"/>
                  </a:cubicBezTo>
                  <a:cubicBezTo>
                    <a:pt x="3425" y="14072"/>
                    <a:pt x="3307" y="14288"/>
                    <a:pt x="3220" y="14516"/>
                  </a:cubicBezTo>
                  <a:cubicBezTo>
                    <a:pt x="1924" y="17616"/>
                    <a:pt x="3372" y="19918"/>
                    <a:pt x="5932" y="20869"/>
                  </a:cubicBezTo>
                  <a:cubicBezTo>
                    <a:pt x="6612" y="21120"/>
                    <a:pt x="7301" y="21252"/>
                    <a:pt x="7970" y="21252"/>
                  </a:cubicBezTo>
                  <a:cubicBezTo>
                    <a:pt x="9462" y="21252"/>
                    <a:pt x="10859" y="20598"/>
                    <a:pt x="11843" y="19151"/>
                  </a:cubicBezTo>
                  <a:cubicBezTo>
                    <a:pt x="12027" y="19335"/>
                    <a:pt x="12211" y="19497"/>
                    <a:pt x="12405" y="19648"/>
                  </a:cubicBezTo>
                  <a:cubicBezTo>
                    <a:pt x="13529" y="20482"/>
                    <a:pt x="14645" y="20852"/>
                    <a:pt x="15684" y="20852"/>
                  </a:cubicBezTo>
                  <a:cubicBezTo>
                    <a:pt x="17165" y="20852"/>
                    <a:pt x="18490" y="20101"/>
                    <a:pt x="19461" y="18870"/>
                  </a:cubicBezTo>
                  <a:cubicBezTo>
                    <a:pt x="20877" y="17066"/>
                    <a:pt x="21082" y="14829"/>
                    <a:pt x="19396" y="12948"/>
                  </a:cubicBezTo>
                  <a:cubicBezTo>
                    <a:pt x="19634" y="12830"/>
                    <a:pt x="19850" y="12700"/>
                    <a:pt x="20044" y="12559"/>
                  </a:cubicBezTo>
                  <a:cubicBezTo>
                    <a:pt x="22811" y="10604"/>
                    <a:pt x="22854" y="7946"/>
                    <a:pt x="21223" y="5860"/>
                  </a:cubicBezTo>
                  <a:cubicBezTo>
                    <a:pt x="20256" y="4611"/>
                    <a:pt x="18911" y="3846"/>
                    <a:pt x="17398" y="3846"/>
                  </a:cubicBezTo>
                  <a:cubicBezTo>
                    <a:pt x="17118" y="3846"/>
                    <a:pt x="16833" y="3872"/>
                    <a:pt x="16543" y="3926"/>
                  </a:cubicBezTo>
                  <a:cubicBezTo>
                    <a:pt x="15954" y="1238"/>
                    <a:pt x="14079" y="0"/>
                    <a:pt x="118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6"/>
            <p:cNvSpPr/>
            <p:nvPr/>
          </p:nvSpPr>
          <p:spPr>
            <a:xfrm>
              <a:off x="2607625" y="3501675"/>
              <a:ext cx="132150" cy="25200"/>
            </a:xfrm>
            <a:custGeom>
              <a:avLst/>
              <a:gdLst/>
              <a:ahLst/>
              <a:cxnLst/>
              <a:rect l="l" t="t" r="r" b="b"/>
              <a:pathLst>
                <a:path w="5286" h="1008" extrusionOk="0">
                  <a:moveTo>
                    <a:pt x="4951" y="1"/>
                  </a:moveTo>
                  <a:cubicBezTo>
                    <a:pt x="4943" y="1"/>
                    <a:pt x="4936" y="1"/>
                    <a:pt x="4928" y="2"/>
                  </a:cubicBezTo>
                  <a:cubicBezTo>
                    <a:pt x="4777" y="12"/>
                    <a:pt x="4669" y="164"/>
                    <a:pt x="4637" y="348"/>
                  </a:cubicBezTo>
                  <a:lnTo>
                    <a:pt x="1" y="531"/>
                  </a:lnTo>
                  <a:cubicBezTo>
                    <a:pt x="1" y="564"/>
                    <a:pt x="12" y="585"/>
                    <a:pt x="12" y="607"/>
                  </a:cubicBezTo>
                  <a:lnTo>
                    <a:pt x="4637" y="672"/>
                  </a:lnTo>
                  <a:cubicBezTo>
                    <a:pt x="4680" y="855"/>
                    <a:pt x="4788" y="996"/>
                    <a:pt x="4939" y="1006"/>
                  </a:cubicBezTo>
                  <a:cubicBezTo>
                    <a:pt x="4947" y="1007"/>
                    <a:pt x="4955" y="1008"/>
                    <a:pt x="4962" y="1008"/>
                  </a:cubicBezTo>
                  <a:cubicBezTo>
                    <a:pt x="5127" y="1008"/>
                    <a:pt x="5285" y="788"/>
                    <a:pt x="5285" y="499"/>
                  </a:cubicBezTo>
                  <a:cubicBezTo>
                    <a:pt x="5274" y="220"/>
                    <a:pt x="5116" y="1"/>
                    <a:pt x="4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6"/>
            <p:cNvSpPr/>
            <p:nvPr/>
          </p:nvSpPr>
          <p:spPr>
            <a:xfrm>
              <a:off x="2605200" y="3527900"/>
              <a:ext cx="126450" cy="56450"/>
            </a:xfrm>
            <a:custGeom>
              <a:avLst/>
              <a:gdLst/>
              <a:ahLst/>
              <a:cxnLst/>
              <a:rect l="l" t="t" r="r" b="b"/>
              <a:pathLst>
                <a:path w="5058" h="2258" extrusionOk="0">
                  <a:moveTo>
                    <a:pt x="22" y="1"/>
                  </a:moveTo>
                  <a:cubicBezTo>
                    <a:pt x="11" y="22"/>
                    <a:pt x="11" y="55"/>
                    <a:pt x="1" y="77"/>
                  </a:cubicBezTo>
                  <a:lnTo>
                    <a:pt x="4301" y="1806"/>
                  </a:lnTo>
                  <a:cubicBezTo>
                    <a:pt x="4269" y="2000"/>
                    <a:pt x="4323" y="2173"/>
                    <a:pt x="4453" y="2238"/>
                  </a:cubicBezTo>
                  <a:cubicBezTo>
                    <a:pt x="4479" y="2251"/>
                    <a:pt x="4508" y="2257"/>
                    <a:pt x="4538" y="2257"/>
                  </a:cubicBezTo>
                  <a:cubicBezTo>
                    <a:pt x="4685" y="2257"/>
                    <a:pt x="4869" y="2113"/>
                    <a:pt x="4950" y="1881"/>
                  </a:cubicBezTo>
                  <a:cubicBezTo>
                    <a:pt x="5058" y="1611"/>
                    <a:pt x="4982" y="1341"/>
                    <a:pt x="4799" y="1297"/>
                  </a:cubicBezTo>
                  <a:cubicBezTo>
                    <a:pt x="4778" y="1290"/>
                    <a:pt x="4756" y="1287"/>
                    <a:pt x="4734" y="1287"/>
                  </a:cubicBezTo>
                  <a:cubicBezTo>
                    <a:pt x="4618" y="1287"/>
                    <a:pt x="4491" y="1378"/>
                    <a:pt x="4410" y="1514"/>
                  </a:cubicBez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6"/>
            <p:cNvSpPr/>
            <p:nvPr/>
          </p:nvSpPr>
          <p:spPr>
            <a:xfrm>
              <a:off x="2598175" y="3539525"/>
              <a:ext cx="104575" cy="93625"/>
            </a:xfrm>
            <a:custGeom>
              <a:avLst/>
              <a:gdLst/>
              <a:ahLst/>
              <a:cxnLst/>
              <a:rect l="l" t="t" r="r" b="b"/>
              <a:pathLst>
                <a:path w="4183" h="3745" extrusionOk="0">
                  <a:moveTo>
                    <a:pt x="44" y="1"/>
                  </a:moveTo>
                  <a:cubicBezTo>
                    <a:pt x="22" y="22"/>
                    <a:pt x="11" y="44"/>
                    <a:pt x="1" y="54"/>
                  </a:cubicBezTo>
                  <a:lnTo>
                    <a:pt x="3383" y="3221"/>
                  </a:lnTo>
                  <a:cubicBezTo>
                    <a:pt x="3286" y="3394"/>
                    <a:pt x="3264" y="3567"/>
                    <a:pt x="3372" y="3675"/>
                  </a:cubicBezTo>
                  <a:cubicBezTo>
                    <a:pt x="3415" y="3721"/>
                    <a:pt x="3479" y="3744"/>
                    <a:pt x="3552" y="3744"/>
                  </a:cubicBezTo>
                  <a:cubicBezTo>
                    <a:pt x="3682" y="3744"/>
                    <a:pt x="3842" y="3672"/>
                    <a:pt x="3966" y="3534"/>
                  </a:cubicBezTo>
                  <a:cubicBezTo>
                    <a:pt x="4161" y="3307"/>
                    <a:pt x="4182" y="3026"/>
                    <a:pt x="4042" y="2918"/>
                  </a:cubicBezTo>
                  <a:cubicBezTo>
                    <a:pt x="3998" y="2887"/>
                    <a:pt x="3947" y="2872"/>
                    <a:pt x="3892" y="2872"/>
                  </a:cubicBezTo>
                  <a:cubicBezTo>
                    <a:pt x="3797" y="2872"/>
                    <a:pt x="3691" y="2915"/>
                    <a:pt x="3588" y="2983"/>
                  </a:cubicBezTo>
                  <a:lnTo>
                    <a:pt x="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6"/>
            <p:cNvSpPr/>
            <p:nvPr/>
          </p:nvSpPr>
          <p:spPr>
            <a:xfrm>
              <a:off x="2587375" y="3547900"/>
              <a:ext cx="70800" cy="119675"/>
            </a:xfrm>
            <a:custGeom>
              <a:avLst/>
              <a:gdLst/>
              <a:ahLst/>
              <a:cxnLst/>
              <a:rect l="l" t="t" r="r" b="b"/>
              <a:pathLst>
                <a:path w="2832" h="4787" extrusionOk="0">
                  <a:moveTo>
                    <a:pt x="76" y="0"/>
                  </a:moveTo>
                  <a:cubicBezTo>
                    <a:pt x="54" y="12"/>
                    <a:pt x="33" y="22"/>
                    <a:pt x="1" y="33"/>
                  </a:cubicBezTo>
                  <a:lnTo>
                    <a:pt x="2010" y="4204"/>
                  </a:lnTo>
                  <a:cubicBezTo>
                    <a:pt x="1859" y="4334"/>
                    <a:pt x="1783" y="4495"/>
                    <a:pt x="1838" y="4625"/>
                  </a:cubicBezTo>
                  <a:cubicBezTo>
                    <a:pt x="1877" y="4730"/>
                    <a:pt x="1995" y="4787"/>
                    <a:pt x="2140" y="4787"/>
                  </a:cubicBezTo>
                  <a:cubicBezTo>
                    <a:pt x="2235" y="4787"/>
                    <a:pt x="2340" y="4763"/>
                    <a:pt x="2443" y="4712"/>
                  </a:cubicBezTo>
                  <a:cubicBezTo>
                    <a:pt x="2712" y="4582"/>
                    <a:pt x="2832" y="4312"/>
                    <a:pt x="2734" y="4161"/>
                  </a:cubicBezTo>
                  <a:cubicBezTo>
                    <a:pt x="2682" y="4079"/>
                    <a:pt x="2579" y="4038"/>
                    <a:pt x="2460" y="4038"/>
                  </a:cubicBezTo>
                  <a:cubicBezTo>
                    <a:pt x="2406" y="4038"/>
                    <a:pt x="2349" y="4047"/>
                    <a:pt x="2291" y="4063"/>
                  </a:cubicBezTo>
                  <a:lnTo>
                    <a:pt x="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6"/>
            <p:cNvSpPr/>
            <p:nvPr/>
          </p:nvSpPr>
          <p:spPr>
            <a:xfrm>
              <a:off x="2574675" y="3551950"/>
              <a:ext cx="27325" cy="131375"/>
            </a:xfrm>
            <a:custGeom>
              <a:avLst/>
              <a:gdLst/>
              <a:ahLst/>
              <a:cxnLst/>
              <a:rect l="l" t="t" r="r" b="b"/>
              <a:pathLst>
                <a:path w="1093" h="5255" extrusionOk="0">
                  <a:moveTo>
                    <a:pt x="76" y="1"/>
                  </a:moveTo>
                  <a:cubicBezTo>
                    <a:pt x="55" y="1"/>
                    <a:pt x="22" y="11"/>
                    <a:pt x="0" y="11"/>
                  </a:cubicBezTo>
                  <a:lnTo>
                    <a:pt x="368" y="4626"/>
                  </a:lnTo>
                  <a:cubicBezTo>
                    <a:pt x="184" y="4679"/>
                    <a:pt x="55" y="4809"/>
                    <a:pt x="55" y="4950"/>
                  </a:cubicBezTo>
                  <a:cubicBezTo>
                    <a:pt x="55" y="5121"/>
                    <a:pt x="270" y="5255"/>
                    <a:pt x="536" y="5255"/>
                  </a:cubicBezTo>
                  <a:cubicBezTo>
                    <a:pt x="555" y="5255"/>
                    <a:pt x="575" y="5254"/>
                    <a:pt x="595" y="5252"/>
                  </a:cubicBezTo>
                  <a:cubicBezTo>
                    <a:pt x="886" y="5209"/>
                    <a:pt x="1092" y="5025"/>
                    <a:pt x="1059" y="4852"/>
                  </a:cubicBezTo>
                  <a:cubicBezTo>
                    <a:pt x="1027" y="4712"/>
                    <a:pt x="876" y="4614"/>
                    <a:pt x="682" y="4593"/>
                  </a:cubicBezTo>
                  <a:lnTo>
                    <a:pt x="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6"/>
            <p:cNvSpPr/>
            <p:nvPr/>
          </p:nvSpPr>
          <p:spPr>
            <a:xfrm>
              <a:off x="2516600" y="3550875"/>
              <a:ext cx="47025" cy="128075"/>
            </a:xfrm>
            <a:custGeom>
              <a:avLst/>
              <a:gdLst/>
              <a:ahLst/>
              <a:cxnLst/>
              <a:rect l="l" t="t" r="r" b="b"/>
              <a:pathLst>
                <a:path w="1881" h="5123" extrusionOk="0">
                  <a:moveTo>
                    <a:pt x="1805" y="1"/>
                  </a:moveTo>
                  <a:lnTo>
                    <a:pt x="465" y="4441"/>
                  </a:lnTo>
                  <a:cubicBezTo>
                    <a:pt x="444" y="4439"/>
                    <a:pt x="423" y="4438"/>
                    <a:pt x="403" y="4438"/>
                  </a:cubicBezTo>
                  <a:cubicBezTo>
                    <a:pt x="244" y="4438"/>
                    <a:pt x="104" y="4511"/>
                    <a:pt x="65" y="4625"/>
                  </a:cubicBezTo>
                  <a:cubicBezTo>
                    <a:pt x="1" y="4787"/>
                    <a:pt x="173" y="5025"/>
                    <a:pt x="454" y="5101"/>
                  </a:cubicBezTo>
                  <a:cubicBezTo>
                    <a:pt x="519" y="5115"/>
                    <a:pt x="583" y="5122"/>
                    <a:pt x="642" y="5122"/>
                  </a:cubicBezTo>
                  <a:cubicBezTo>
                    <a:pt x="850" y="5122"/>
                    <a:pt x="1012" y="5038"/>
                    <a:pt x="1038" y="4895"/>
                  </a:cubicBezTo>
                  <a:cubicBezTo>
                    <a:pt x="1059" y="4755"/>
                    <a:pt x="951" y="4604"/>
                    <a:pt x="779" y="4517"/>
                  </a:cubicBezTo>
                  <a:lnTo>
                    <a:pt x="1881" y="11"/>
                  </a:lnTo>
                  <a:lnTo>
                    <a:pt x="18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6"/>
            <p:cNvSpPr/>
            <p:nvPr/>
          </p:nvSpPr>
          <p:spPr>
            <a:xfrm>
              <a:off x="2464725" y="3544650"/>
              <a:ext cx="86750" cy="110250"/>
            </a:xfrm>
            <a:custGeom>
              <a:avLst/>
              <a:gdLst/>
              <a:ahLst/>
              <a:cxnLst/>
              <a:rect l="l" t="t" r="r" b="b"/>
              <a:pathLst>
                <a:path w="3470" h="4410" extrusionOk="0">
                  <a:moveTo>
                    <a:pt x="3404" y="1"/>
                  </a:moveTo>
                  <a:lnTo>
                    <a:pt x="563" y="3664"/>
                  </a:lnTo>
                  <a:cubicBezTo>
                    <a:pt x="484" y="3630"/>
                    <a:pt x="405" y="3611"/>
                    <a:pt x="333" y="3611"/>
                  </a:cubicBezTo>
                  <a:cubicBezTo>
                    <a:pt x="248" y="3611"/>
                    <a:pt x="172" y="3637"/>
                    <a:pt x="119" y="3696"/>
                  </a:cubicBezTo>
                  <a:cubicBezTo>
                    <a:pt x="1" y="3826"/>
                    <a:pt x="76" y="4107"/>
                    <a:pt x="314" y="4269"/>
                  </a:cubicBezTo>
                  <a:cubicBezTo>
                    <a:pt x="436" y="4364"/>
                    <a:pt x="570" y="4410"/>
                    <a:pt x="685" y="4410"/>
                  </a:cubicBezTo>
                  <a:cubicBezTo>
                    <a:pt x="793" y="4410"/>
                    <a:pt x="883" y="4369"/>
                    <a:pt x="930" y="4291"/>
                  </a:cubicBezTo>
                  <a:cubicBezTo>
                    <a:pt x="1005" y="4172"/>
                    <a:pt x="941" y="3999"/>
                    <a:pt x="822" y="3847"/>
                  </a:cubicBezTo>
                  <a:lnTo>
                    <a:pt x="3469" y="44"/>
                  </a:lnTo>
                  <a:cubicBezTo>
                    <a:pt x="3447" y="34"/>
                    <a:pt x="3426" y="12"/>
                    <a:pt x="3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6"/>
            <p:cNvSpPr/>
            <p:nvPr/>
          </p:nvSpPr>
          <p:spPr>
            <a:xfrm>
              <a:off x="2426375" y="3534925"/>
              <a:ext cx="115650" cy="78650"/>
            </a:xfrm>
            <a:custGeom>
              <a:avLst/>
              <a:gdLst/>
              <a:ahLst/>
              <a:cxnLst/>
              <a:rect l="l" t="t" r="r" b="b"/>
              <a:pathLst>
                <a:path w="4626" h="3146" extrusionOk="0">
                  <a:moveTo>
                    <a:pt x="4592" y="1"/>
                  </a:moveTo>
                  <a:lnTo>
                    <a:pt x="616" y="2378"/>
                  </a:lnTo>
                  <a:cubicBezTo>
                    <a:pt x="513" y="2283"/>
                    <a:pt x="399" y="2223"/>
                    <a:pt x="294" y="2223"/>
                  </a:cubicBezTo>
                  <a:cubicBezTo>
                    <a:pt x="256" y="2223"/>
                    <a:pt x="218" y="2231"/>
                    <a:pt x="184" y="2248"/>
                  </a:cubicBezTo>
                  <a:cubicBezTo>
                    <a:pt x="22" y="2335"/>
                    <a:pt x="0" y="2616"/>
                    <a:pt x="162" y="2865"/>
                  </a:cubicBezTo>
                  <a:cubicBezTo>
                    <a:pt x="272" y="3045"/>
                    <a:pt x="445" y="3146"/>
                    <a:pt x="585" y="3146"/>
                  </a:cubicBezTo>
                  <a:cubicBezTo>
                    <a:pt x="638" y="3146"/>
                    <a:pt x="686" y="3132"/>
                    <a:pt x="724" y="3102"/>
                  </a:cubicBezTo>
                  <a:cubicBezTo>
                    <a:pt x="843" y="3016"/>
                    <a:pt x="854" y="2832"/>
                    <a:pt x="789" y="2648"/>
                  </a:cubicBezTo>
                  <a:lnTo>
                    <a:pt x="4625" y="65"/>
                  </a:lnTo>
                  <a:lnTo>
                    <a:pt x="45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6"/>
            <p:cNvSpPr/>
            <p:nvPr/>
          </p:nvSpPr>
          <p:spPr>
            <a:xfrm>
              <a:off x="2406100" y="3522500"/>
              <a:ext cx="130775" cy="37750"/>
            </a:xfrm>
            <a:custGeom>
              <a:avLst/>
              <a:gdLst/>
              <a:ahLst/>
              <a:cxnLst/>
              <a:rect l="l" t="t" r="r" b="b"/>
              <a:pathLst>
                <a:path w="5231" h="1510" extrusionOk="0">
                  <a:moveTo>
                    <a:pt x="5220" y="1"/>
                  </a:moveTo>
                  <a:lnTo>
                    <a:pt x="649" y="790"/>
                  </a:lnTo>
                  <a:cubicBezTo>
                    <a:pt x="587" y="624"/>
                    <a:pt x="456" y="508"/>
                    <a:pt x="312" y="508"/>
                  </a:cubicBezTo>
                  <a:cubicBezTo>
                    <a:pt x="306" y="508"/>
                    <a:pt x="299" y="508"/>
                    <a:pt x="293" y="509"/>
                  </a:cubicBezTo>
                  <a:cubicBezTo>
                    <a:pt x="120" y="531"/>
                    <a:pt x="1" y="790"/>
                    <a:pt x="55" y="1081"/>
                  </a:cubicBezTo>
                  <a:cubicBezTo>
                    <a:pt x="114" y="1335"/>
                    <a:pt x="286" y="1509"/>
                    <a:pt x="446" y="1509"/>
                  </a:cubicBezTo>
                  <a:cubicBezTo>
                    <a:pt x="464" y="1509"/>
                    <a:pt x="481" y="1507"/>
                    <a:pt x="498" y="1503"/>
                  </a:cubicBezTo>
                  <a:cubicBezTo>
                    <a:pt x="639" y="1460"/>
                    <a:pt x="714" y="1297"/>
                    <a:pt x="714" y="1103"/>
                  </a:cubicBezTo>
                  <a:lnTo>
                    <a:pt x="5231" y="77"/>
                  </a:lnTo>
                  <a:cubicBezTo>
                    <a:pt x="5220" y="44"/>
                    <a:pt x="5220" y="22"/>
                    <a:pt x="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6"/>
            <p:cNvSpPr/>
            <p:nvPr/>
          </p:nvSpPr>
          <p:spPr>
            <a:xfrm>
              <a:off x="2405550" y="3476625"/>
              <a:ext cx="131075" cy="34550"/>
            </a:xfrm>
            <a:custGeom>
              <a:avLst/>
              <a:gdLst/>
              <a:ahLst/>
              <a:cxnLst/>
              <a:rect l="l" t="t" r="r" b="b"/>
              <a:pathLst>
                <a:path w="5243" h="1382" extrusionOk="0">
                  <a:moveTo>
                    <a:pt x="416" y="1"/>
                  </a:moveTo>
                  <a:cubicBezTo>
                    <a:pt x="257" y="1"/>
                    <a:pt x="83" y="183"/>
                    <a:pt x="44" y="442"/>
                  </a:cubicBezTo>
                  <a:cubicBezTo>
                    <a:pt x="1" y="733"/>
                    <a:pt x="120" y="982"/>
                    <a:pt x="304" y="993"/>
                  </a:cubicBezTo>
                  <a:cubicBezTo>
                    <a:pt x="310" y="993"/>
                    <a:pt x="316" y="993"/>
                    <a:pt x="322" y="993"/>
                  </a:cubicBezTo>
                  <a:cubicBezTo>
                    <a:pt x="457" y="993"/>
                    <a:pt x="587" y="877"/>
                    <a:pt x="649" y="712"/>
                  </a:cubicBezTo>
                  <a:lnTo>
                    <a:pt x="5231" y="1382"/>
                  </a:lnTo>
                  <a:cubicBezTo>
                    <a:pt x="5242" y="1360"/>
                    <a:pt x="5242" y="1339"/>
                    <a:pt x="5242" y="1307"/>
                  </a:cubicBezTo>
                  <a:lnTo>
                    <a:pt x="704" y="388"/>
                  </a:lnTo>
                  <a:cubicBezTo>
                    <a:pt x="704" y="204"/>
                    <a:pt x="617" y="42"/>
                    <a:pt x="476" y="10"/>
                  </a:cubicBezTo>
                  <a:cubicBezTo>
                    <a:pt x="457" y="4"/>
                    <a:pt x="437"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6"/>
            <p:cNvSpPr/>
            <p:nvPr/>
          </p:nvSpPr>
          <p:spPr>
            <a:xfrm>
              <a:off x="2424475" y="3422575"/>
              <a:ext cx="117275" cy="76175"/>
            </a:xfrm>
            <a:custGeom>
              <a:avLst/>
              <a:gdLst/>
              <a:ahLst/>
              <a:cxnLst/>
              <a:rect l="l" t="t" r="r" b="b"/>
              <a:pathLst>
                <a:path w="4691" h="3047" extrusionOk="0">
                  <a:moveTo>
                    <a:pt x="571" y="1"/>
                  </a:moveTo>
                  <a:cubicBezTo>
                    <a:pt x="430" y="1"/>
                    <a:pt x="256" y="108"/>
                    <a:pt x="152" y="292"/>
                  </a:cubicBezTo>
                  <a:cubicBezTo>
                    <a:pt x="0" y="551"/>
                    <a:pt x="22" y="821"/>
                    <a:pt x="184" y="907"/>
                  </a:cubicBezTo>
                  <a:cubicBezTo>
                    <a:pt x="217" y="923"/>
                    <a:pt x="252" y="931"/>
                    <a:pt x="289" y="931"/>
                  </a:cubicBezTo>
                  <a:cubicBezTo>
                    <a:pt x="398" y="931"/>
                    <a:pt x="520" y="864"/>
                    <a:pt x="617" y="767"/>
                  </a:cubicBezTo>
                  <a:lnTo>
                    <a:pt x="4647" y="3047"/>
                  </a:lnTo>
                  <a:cubicBezTo>
                    <a:pt x="4658" y="3025"/>
                    <a:pt x="4680" y="3003"/>
                    <a:pt x="4690" y="2982"/>
                  </a:cubicBezTo>
                  <a:lnTo>
                    <a:pt x="778" y="486"/>
                  </a:lnTo>
                  <a:cubicBezTo>
                    <a:pt x="843" y="313"/>
                    <a:pt x="822" y="129"/>
                    <a:pt x="703" y="43"/>
                  </a:cubicBezTo>
                  <a:cubicBezTo>
                    <a:pt x="666" y="14"/>
                    <a:pt x="621"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6"/>
            <p:cNvSpPr/>
            <p:nvPr/>
          </p:nvSpPr>
          <p:spPr>
            <a:xfrm>
              <a:off x="2461500" y="3380275"/>
              <a:ext cx="89175" cy="108225"/>
            </a:xfrm>
            <a:custGeom>
              <a:avLst/>
              <a:gdLst/>
              <a:ahLst/>
              <a:cxnLst/>
              <a:rect l="l" t="t" r="r" b="b"/>
              <a:pathLst>
                <a:path w="3567" h="4329" extrusionOk="0">
                  <a:moveTo>
                    <a:pt x="684" y="0"/>
                  </a:moveTo>
                  <a:cubicBezTo>
                    <a:pt x="568" y="0"/>
                    <a:pt x="429" y="49"/>
                    <a:pt x="303" y="147"/>
                  </a:cubicBezTo>
                  <a:cubicBezTo>
                    <a:pt x="65" y="320"/>
                    <a:pt x="0" y="601"/>
                    <a:pt x="119" y="730"/>
                  </a:cubicBezTo>
                  <a:cubicBezTo>
                    <a:pt x="169" y="786"/>
                    <a:pt x="242" y="810"/>
                    <a:pt x="324" y="810"/>
                  </a:cubicBezTo>
                  <a:cubicBezTo>
                    <a:pt x="402" y="810"/>
                    <a:pt x="488" y="788"/>
                    <a:pt x="572" y="752"/>
                  </a:cubicBezTo>
                  <a:lnTo>
                    <a:pt x="3512" y="4328"/>
                  </a:lnTo>
                  <a:cubicBezTo>
                    <a:pt x="3523" y="4318"/>
                    <a:pt x="3544" y="4306"/>
                    <a:pt x="3566" y="4285"/>
                  </a:cubicBezTo>
                  <a:lnTo>
                    <a:pt x="821" y="557"/>
                  </a:lnTo>
                  <a:cubicBezTo>
                    <a:pt x="940" y="406"/>
                    <a:pt x="994" y="233"/>
                    <a:pt x="918" y="114"/>
                  </a:cubicBezTo>
                  <a:cubicBezTo>
                    <a:pt x="873" y="38"/>
                    <a:pt x="787"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6"/>
            <p:cNvSpPr/>
            <p:nvPr/>
          </p:nvSpPr>
          <p:spPr>
            <a:xfrm>
              <a:off x="2512825" y="3354900"/>
              <a:ext cx="49725" cy="127375"/>
            </a:xfrm>
            <a:custGeom>
              <a:avLst/>
              <a:gdLst/>
              <a:ahLst/>
              <a:cxnLst/>
              <a:rect l="l" t="t" r="r" b="b"/>
              <a:pathLst>
                <a:path w="1989" h="5095" extrusionOk="0">
                  <a:moveTo>
                    <a:pt x="635" y="1"/>
                  </a:moveTo>
                  <a:cubicBezTo>
                    <a:pt x="574" y="1"/>
                    <a:pt x="509" y="9"/>
                    <a:pt x="443" y="27"/>
                  </a:cubicBezTo>
                  <a:cubicBezTo>
                    <a:pt x="162" y="113"/>
                    <a:pt x="0" y="340"/>
                    <a:pt x="65" y="513"/>
                  </a:cubicBezTo>
                  <a:cubicBezTo>
                    <a:pt x="115" y="633"/>
                    <a:pt x="267" y="698"/>
                    <a:pt x="435" y="698"/>
                  </a:cubicBezTo>
                  <a:cubicBezTo>
                    <a:pt x="448" y="698"/>
                    <a:pt x="462" y="697"/>
                    <a:pt x="476" y="697"/>
                  </a:cubicBezTo>
                  <a:lnTo>
                    <a:pt x="1912" y="5095"/>
                  </a:lnTo>
                  <a:cubicBezTo>
                    <a:pt x="1934" y="5084"/>
                    <a:pt x="1967" y="5084"/>
                    <a:pt x="1989" y="5073"/>
                  </a:cubicBezTo>
                  <a:lnTo>
                    <a:pt x="778" y="600"/>
                  </a:lnTo>
                  <a:cubicBezTo>
                    <a:pt x="951" y="513"/>
                    <a:pt x="1059" y="362"/>
                    <a:pt x="1026" y="221"/>
                  </a:cubicBezTo>
                  <a:cubicBezTo>
                    <a:pt x="1002" y="89"/>
                    <a:pt x="837" y="1"/>
                    <a:pt x="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6"/>
            <p:cNvSpPr/>
            <p:nvPr/>
          </p:nvSpPr>
          <p:spPr>
            <a:xfrm>
              <a:off x="2571975" y="3349050"/>
              <a:ext cx="25950" cy="131625"/>
            </a:xfrm>
            <a:custGeom>
              <a:avLst/>
              <a:gdLst/>
              <a:ahLst/>
              <a:cxnLst/>
              <a:rect l="l" t="t" r="r" b="b"/>
              <a:pathLst>
                <a:path w="1038" h="5265" extrusionOk="0">
                  <a:moveTo>
                    <a:pt x="500" y="1"/>
                  </a:moveTo>
                  <a:cubicBezTo>
                    <a:pt x="222" y="1"/>
                    <a:pt x="0" y="137"/>
                    <a:pt x="0" y="315"/>
                  </a:cubicBezTo>
                  <a:cubicBezTo>
                    <a:pt x="0" y="455"/>
                    <a:pt x="141" y="585"/>
                    <a:pt x="324" y="639"/>
                  </a:cubicBezTo>
                  <a:lnTo>
                    <a:pt x="76" y="5264"/>
                  </a:lnTo>
                  <a:cubicBezTo>
                    <a:pt x="91" y="5264"/>
                    <a:pt x="105" y="5259"/>
                    <a:pt x="123" y="5259"/>
                  </a:cubicBezTo>
                  <a:cubicBezTo>
                    <a:pt x="131" y="5259"/>
                    <a:pt x="141" y="5260"/>
                    <a:pt x="152" y="5264"/>
                  </a:cubicBezTo>
                  <a:lnTo>
                    <a:pt x="638" y="661"/>
                  </a:lnTo>
                  <a:cubicBezTo>
                    <a:pt x="833" y="639"/>
                    <a:pt x="984" y="542"/>
                    <a:pt x="1006" y="402"/>
                  </a:cubicBezTo>
                  <a:cubicBezTo>
                    <a:pt x="1038" y="217"/>
                    <a:pt x="821" y="23"/>
                    <a:pt x="530" y="1"/>
                  </a:cubicBezTo>
                  <a:cubicBezTo>
                    <a:pt x="520" y="1"/>
                    <a:pt x="510"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6"/>
            <p:cNvSpPr/>
            <p:nvPr/>
          </p:nvSpPr>
          <p:spPr>
            <a:xfrm>
              <a:off x="2586550" y="3363500"/>
              <a:ext cx="68100" cy="120950"/>
            </a:xfrm>
            <a:custGeom>
              <a:avLst/>
              <a:gdLst/>
              <a:ahLst/>
              <a:cxnLst/>
              <a:rect l="l" t="t" r="r" b="b"/>
              <a:pathLst>
                <a:path w="2724" h="4838" extrusionOk="0">
                  <a:moveTo>
                    <a:pt x="2034" y="0"/>
                  </a:moveTo>
                  <a:cubicBezTo>
                    <a:pt x="1884" y="0"/>
                    <a:pt x="1760" y="62"/>
                    <a:pt x="1719" y="169"/>
                  </a:cubicBezTo>
                  <a:cubicBezTo>
                    <a:pt x="1676" y="299"/>
                    <a:pt x="1751" y="461"/>
                    <a:pt x="1903" y="580"/>
                  </a:cubicBezTo>
                  <a:lnTo>
                    <a:pt x="1" y="4805"/>
                  </a:lnTo>
                  <a:cubicBezTo>
                    <a:pt x="22" y="4816"/>
                    <a:pt x="44" y="4826"/>
                    <a:pt x="77" y="4837"/>
                  </a:cubicBezTo>
                  <a:lnTo>
                    <a:pt x="2195" y="720"/>
                  </a:lnTo>
                  <a:cubicBezTo>
                    <a:pt x="2246" y="732"/>
                    <a:pt x="2297" y="738"/>
                    <a:pt x="2345" y="738"/>
                  </a:cubicBezTo>
                  <a:cubicBezTo>
                    <a:pt x="2468" y="738"/>
                    <a:pt x="2572" y="698"/>
                    <a:pt x="2627" y="612"/>
                  </a:cubicBezTo>
                  <a:cubicBezTo>
                    <a:pt x="2724" y="461"/>
                    <a:pt x="2594" y="191"/>
                    <a:pt x="2324" y="72"/>
                  </a:cubicBezTo>
                  <a:cubicBezTo>
                    <a:pt x="2227" y="23"/>
                    <a:pt x="2126" y="0"/>
                    <a:pt x="2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6"/>
            <p:cNvSpPr/>
            <p:nvPr/>
          </p:nvSpPr>
          <p:spPr>
            <a:xfrm>
              <a:off x="2597375" y="3396700"/>
              <a:ext cx="102950" cy="95850"/>
            </a:xfrm>
            <a:custGeom>
              <a:avLst/>
              <a:gdLst/>
              <a:ahLst/>
              <a:cxnLst/>
              <a:rect l="l" t="t" r="r" b="b"/>
              <a:pathLst>
                <a:path w="4118" h="3834" extrusionOk="0">
                  <a:moveTo>
                    <a:pt x="3472" y="0"/>
                  </a:moveTo>
                  <a:cubicBezTo>
                    <a:pt x="3393" y="0"/>
                    <a:pt x="3323" y="25"/>
                    <a:pt x="3275" y="73"/>
                  </a:cubicBezTo>
                  <a:cubicBezTo>
                    <a:pt x="3177" y="181"/>
                    <a:pt x="3210" y="354"/>
                    <a:pt x="3296" y="527"/>
                  </a:cubicBezTo>
                  <a:lnTo>
                    <a:pt x="0" y="3779"/>
                  </a:lnTo>
                  <a:cubicBezTo>
                    <a:pt x="22" y="3801"/>
                    <a:pt x="33" y="3822"/>
                    <a:pt x="54" y="3834"/>
                  </a:cubicBezTo>
                  <a:lnTo>
                    <a:pt x="3523" y="765"/>
                  </a:lnTo>
                  <a:cubicBezTo>
                    <a:pt x="3621" y="824"/>
                    <a:pt x="3724" y="863"/>
                    <a:pt x="3813" y="863"/>
                  </a:cubicBezTo>
                  <a:cubicBezTo>
                    <a:pt x="3871" y="863"/>
                    <a:pt x="3924" y="846"/>
                    <a:pt x="3966" y="808"/>
                  </a:cubicBezTo>
                  <a:cubicBezTo>
                    <a:pt x="4117" y="700"/>
                    <a:pt x="4085" y="419"/>
                    <a:pt x="3880" y="203"/>
                  </a:cubicBezTo>
                  <a:cubicBezTo>
                    <a:pt x="3758" y="68"/>
                    <a:pt x="3603" y="0"/>
                    <a:pt x="3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6"/>
            <p:cNvSpPr/>
            <p:nvPr/>
          </p:nvSpPr>
          <p:spPr>
            <a:xfrm>
              <a:off x="2604925" y="3444925"/>
              <a:ext cx="125125" cy="58975"/>
            </a:xfrm>
            <a:custGeom>
              <a:avLst/>
              <a:gdLst/>
              <a:ahLst/>
              <a:cxnLst/>
              <a:rect l="l" t="t" r="r" b="b"/>
              <a:pathLst>
                <a:path w="5005" h="2359" extrusionOk="0">
                  <a:moveTo>
                    <a:pt x="4489" y="0"/>
                  </a:moveTo>
                  <a:cubicBezTo>
                    <a:pt x="4453" y="0"/>
                    <a:pt x="4419" y="8"/>
                    <a:pt x="4388" y="24"/>
                  </a:cubicBezTo>
                  <a:cubicBezTo>
                    <a:pt x="4258" y="89"/>
                    <a:pt x="4215" y="262"/>
                    <a:pt x="4248" y="445"/>
                  </a:cubicBezTo>
                  <a:lnTo>
                    <a:pt x="1" y="2282"/>
                  </a:lnTo>
                  <a:lnTo>
                    <a:pt x="22" y="2358"/>
                  </a:lnTo>
                  <a:lnTo>
                    <a:pt x="4366" y="748"/>
                  </a:lnTo>
                  <a:cubicBezTo>
                    <a:pt x="4457" y="875"/>
                    <a:pt x="4586" y="964"/>
                    <a:pt x="4701" y="964"/>
                  </a:cubicBezTo>
                  <a:cubicBezTo>
                    <a:pt x="4724" y="964"/>
                    <a:pt x="4745" y="961"/>
                    <a:pt x="4766" y="954"/>
                  </a:cubicBezTo>
                  <a:cubicBezTo>
                    <a:pt x="4939" y="899"/>
                    <a:pt x="5004" y="630"/>
                    <a:pt x="4906" y="359"/>
                  </a:cubicBezTo>
                  <a:cubicBezTo>
                    <a:pt x="4819" y="141"/>
                    <a:pt x="4640" y="0"/>
                    <a:pt x="4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1044;p36"/>
          <p:cNvGrpSpPr/>
          <p:nvPr/>
        </p:nvGrpSpPr>
        <p:grpSpPr>
          <a:xfrm flipH="1">
            <a:off x="1474342" y="1306449"/>
            <a:ext cx="1210348" cy="1125453"/>
            <a:chOff x="2287525" y="3243650"/>
            <a:chExt cx="571350" cy="531300"/>
          </a:xfrm>
        </p:grpSpPr>
        <p:sp>
          <p:nvSpPr>
            <p:cNvPr id="1045" name="Google Shape;1045;p36"/>
            <p:cNvSpPr/>
            <p:nvPr/>
          </p:nvSpPr>
          <p:spPr>
            <a:xfrm>
              <a:off x="2287525" y="3243650"/>
              <a:ext cx="571350" cy="531300"/>
            </a:xfrm>
            <a:custGeom>
              <a:avLst/>
              <a:gdLst/>
              <a:ahLst/>
              <a:cxnLst/>
              <a:rect l="l" t="t" r="r" b="b"/>
              <a:pathLst>
                <a:path w="22854" h="21252" extrusionOk="0">
                  <a:moveTo>
                    <a:pt x="11892" y="0"/>
                  </a:moveTo>
                  <a:cubicBezTo>
                    <a:pt x="11513" y="0"/>
                    <a:pt x="11123" y="38"/>
                    <a:pt x="10730" y="111"/>
                  </a:cubicBezTo>
                  <a:cubicBezTo>
                    <a:pt x="8386" y="555"/>
                    <a:pt x="6657" y="2111"/>
                    <a:pt x="6592" y="4639"/>
                  </a:cubicBezTo>
                  <a:cubicBezTo>
                    <a:pt x="6343" y="4574"/>
                    <a:pt x="6083" y="4531"/>
                    <a:pt x="5835" y="4510"/>
                  </a:cubicBezTo>
                  <a:cubicBezTo>
                    <a:pt x="5578" y="4485"/>
                    <a:pt x="5330" y="4473"/>
                    <a:pt x="5090" y="4473"/>
                  </a:cubicBezTo>
                  <a:cubicBezTo>
                    <a:pt x="2093" y="4473"/>
                    <a:pt x="446" y="6359"/>
                    <a:pt x="216" y="8821"/>
                  </a:cubicBezTo>
                  <a:cubicBezTo>
                    <a:pt x="0" y="11090"/>
                    <a:pt x="1070" y="13111"/>
                    <a:pt x="3555" y="13856"/>
                  </a:cubicBezTo>
                  <a:cubicBezTo>
                    <a:pt x="3425" y="14072"/>
                    <a:pt x="3307" y="14288"/>
                    <a:pt x="3220" y="14516"/>
                  </a:cubicBezTo>
                  <a:cubicBezTo>
                    <a:pt x="1924" y="17616"/>
                    <a:pt x="3372" y="19918"/>
                    <a:pt x="5932" y="20869"/>
                  </a:cubicBezTo>
                  <a:cubicBezTo>
                    <a:pt x="6612" y="21120"/>
                    <a:pt x="7301" y="21252"/>
                    <a:pt x="7970" y="21252"/>
                  </a:cubicBezTo>
                  <a:cubicBezTo>
                    <a:pt x="9462" y="21252"/>
                    <a:pt x="10859" y="20598"/>
                    <a:pt x="11843" y="19151"/>
                  </a:cubicBezTo>
                  <a:cubicBezTo>
                    <a:pt x="12027" y="19335"/>
                    <a:pt x="12211" y="19497"/>
                    <a:pt x="12405" y="19648"/>
                  </a:cubicBezTo>
                  <a:cubicBezTo>
                    <a:pt x="13529" y="20482"/>
                    <a:pt x="14645" y="20852"/>
                    <a:pt x="15684" y="20852"/>
                  </a:cubicBezTo>
                  <a:cubicBezTo>
                    <a:pt x="17165" y="20852"/>
                    <a:pt x="18490" y="20101"/>
                    <a:pt x="19461" y="18870"/>
                  </a:cubicBezTo>
                  <a:cubicBezTo>
                    <a:pt x="20877" y="17066"/>
                    <a:pt x="21082" y="14829"/>
                    <a:pt x="19396" y="12948"/>
                  </a:cubicBezTo>
                  <a:cubicBezTo>
                    <a:pt x="19634" y="12830"/>
                    <a:pt x="19850" y="12700"/>
                    <a:pt x="20044" y="12559"/>
                  </a:cubicBezTo>
                  <a:cubicBezTo>
                    <a:pt x="22811" y="10604"/>
                    <a:pt x="22854" y="7946"/>
                    <a:pt x="21223" y="5860"/>
                  </a:cubicBezTo>
                  <a:cubicBezTo>
                    <a:pt x="20256" y="4611"/>
                    <a:pt x="18911" y="3846"/>
                    <a:pt x="17398" y="3846"/>
                  </a:cubicBezTo>
                  <a:cubicBezTo>
                    <a:pt x="17118" y="3846"/>
                    <a:pt x="16833" y="3872"/>
                    <a:pt x="16543" y="3926"/>
                  </a:cubicBezTo>
                  <a:cubicBezTo>
                    <a:pt x="15954" y="1238"/>
                    <a:pt x="14079"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6"/>
            <p:cNvSpPr/>
            <p:nvPr/>
          </p:nvSpPr>
          <p:spPr>
            <a:xfrm>
              <a:off x="2607625" y="3501675"/>
              <a:ext cx="132150" cy="25200"/>
            </a:xfrm>
            <a:custGeom>
              <a:avLst/>
              <a:gdLst/>
              <a:ahLst/>
              <a:cxnLst/>
              <a:rect l="l" t="t" r="r" b="b"/>
              <a:pathLst>
                <a:path w="5286" h="1008" extrusionOk="0">
                  <a:moveTo>
                    <a:pt x="4951" y="1"/>
                  </a:moveTo>
                  <a:cubicBezTo>
                    <a:pt x="4943" y="1"/>
                    <a:pt x="4936" y="1"/>
                    <a:pt x="4928" y="2"/>
                  </a:cubicBezTo>
                  <a:cubicBezTo>
                    <a:pt x="4777" y="12"/>
                    <a:pt x="4669" y="164"/>
                    <a:pt x="4637" y="348"/>
                  </a:cubicBezTo>
                  <a:lnTo>
                    <a:pt x="1" y="531"/>
                  </a:lnTo>
                  <a:cubicBezTo>
                    <a:pt x="1" y="564"/>
                    <a:pt x="12" y="585"/>
                    <a:pt x="12" y="607"/>
                  </a:cubicBezTo>
                  <a:lnTo>
                    <a:pt x="4637" y="672"/>
                  </a:lnTo>
                  <a:cubicBezTo>
                    <a:pt x="4680" y="855"/>
                    <a:pt x="4788" y="996"/>
                    <a:pt x="4939" y="1006"/>
                  </a:cubicBezTo>
                  <a:cubicBezTo>
                    <a:pt x="4947" y="1007"/>
                    <a:pt x="4955" y="1008"/>
                    <a:pt x="4962" y="1008"/>
                  </a:cubicBezTo>
                  <a:cubicBezTo>
                    <a:pt x="5127" y="1008"/>
                    <a:pt x="5285" y="788"/>
                    <a:pt x="5285" y="499"/>
                  </a:cubicBezTo>
                  <a:cubicBezTo>
                    <a:pt x="5274" y="220"/>
                    <a:pt x="5116" y="1"/>
                    <a:pt x="4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6"/>
            <p:cNvSpPr/>
            <p:nvPr/>
          </p:nvSpPr>
          <p:spPr>
            <a:xfrm>
              <a:off x="2605200" y="3527900"/>
              <a:ext cx="126450" cy="56450"/>
            </a:xfrm>
            <a:custGeom>
              <a:avLst/>
              <a:gdLst/>
              <a:ahLst/>
              <a:cxnLst/>
              <a:rect l="l" t="t" r="r" b="b"/>
              <a:pathLst>
                <a:path w="5058" h="2258" extrusionOk="0">
                  <a:moveTo>
                    <a:pt x="22" y="1"/>
                  </a:moveTo>
                  <a:cubicBezTo>
                    <a:pt x="11" y="22"/>
                    <a:pt x="11" y="55"/>
                    <a:pt x="1" y="77"/>
                  </a:cubicBezTo>
                  <a:lnTo>
                    <a:pt x="4301" y="1806"/>
                  </a:lnTo>
                  <a:cubicBezTo>
                    <a:pt x="4269" y="2000"/>
                    <a:pt x="4323" y="2173"/>
                    <a:pt x="4453" y="2238"/>
                  </a:cubicBezTo>
                  <a:cubicBezTo>
                    <a:pt x="4479" y="2251"/>
                    <a:pt x="4508" y="2257"/>
                    <a:pt x="4538" y="2257"/>
                  </a:cubicBezTo>
                  <a:cubicBezTo>
                    <a:pt x="4685" y="2257"/>
                    <a:pt x="4869" y="2113"/>
                    <a:pt x="4950" y="1881"/>
                  </a:cubicBezTo>
                  <a:cubicBezTo>
                    <a:pt x="5058" y="1611"/>
                    <a:pt x="4982" y="1341"/>
                    <a:pt x="4799" y="1297"/>
                  </a:cubicBezTo>
                  <a:cubicBezTo>
                    <a:pt x="4778" y="1290"/>
                    <a:pt x="4756" y="1287"/>
                    <a:pt x="4734" y="1287"/>
                  </a:cubicBezTo>
                  <a:cubicBezTo>
                    <a:pt x="4618" y="1287"/>
                    <a:pt x="4491" y="1378"/>
                    <a:pt x="4410" y="1514"/>
                  </a:cubicBez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6"/>
            <p:cNvSpPr/>
            <p:nvPr/>
          </p:nvSpPr>
          <p:spPr>
            <a:xfrm>
              <a:off x="2598175" y="3539525"/>
              <a:ext cx="104575" cy="93625"/>
            </a:xfrm>
            <a:custGeom>
              <a:avLst/>
              <a:gdLst/>
              <a:ahLst/>
              <a:cxnLst/>
              <a:rect l="l" t="t" r="r" b="b"/>
              <a:pathLst>
                <a:path w="4183" h="3745" extrusionOk="0">
                  <a:moveTo>
                    <a:pt x="44" y="1"/>
                  </a:moveTo>
                  <a:cubicBezTo>
                    <a:pt x="22" y="22"/>
                    <a:pt x="11" y="44"/>
                    <a:pt x="1" y="54"/>
                  </a:cubicBezTo>
                  <a:lnTo>
                    <a:pt x="3383" y="3221"/>
                  </a:lnTo>
                  <a:cubicBezTo>
                    <a:pt x="3286" y="3394"/>
                    <a:pt x="3264" y="3567"/>
                    <a:pt x="3372" y="3675"/>
                  </a:cubicBezTo>
                  <a:cubicBezTo>
                    <a:pt x="3415" y="3721"/>
                    <a:pt x="3479" y="3744"/>
                    <a:pt x="3552" y="3744"/>
                  </a:cubicBezTo>
                  <a:cubicBezTo>
                    <a:pt x="3682" y="3744"/>
                    <a:pt x="3842" y="3672"/>
                    <a:pt x="3966" y="3534"/>
                  </a:cubicBezTo>
                  <a:cubicBezTo>
                    <a:pt x="4161" y="3307"/>
                    <a:pt x="4182" y="3026"/>
                    <a:pt x="4042" y="2918"/>
                  </a:cubicBezTo>
                  <a:cubicBezTo>
                    <a:pt x="3998" y="2887"/>
                    <a:pt x="3947" y="2872"/>
                    <a:pt x="3892" y="2872"/>
                  </a:cubicBezTo>
                  <a:cubicBezTo>
                    <a:pt x="3797" y="2872"/>
                    <a:pt x="3691" y="2915"/>
                    <a:pt x="3588" y="2983"/>
                  </a:cubicBezTo>
                  <a:lnTo>
                    <a:pt x="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6"/>
            <p:cNvSpPr/>
            <p:nvPr/>
          </p:nvSpPr>
          <p:spPr>
            <a:xfrm>
              <a:off x="2587375" y="3547900"/>
              <a:ext cx="70800" cy="119675"/>
            </a:xfrm>
            <a:custGeom>
              <a:avLst/>
              <a:gdLst/>
              <a:ahLst/>
              <a:cxnLst/>
              <a:rect l="l" t="t" r="r" b="b"/>
              <a:pathLst>
                <a:path w="2832" h="4787" extrusionOk="0">
                  <a:moveTo>
                    <a:pt x="76" y="0"/>
                  </a:moveTo>
                  <a:cubicBezTo>
                    <a:pt x="54" y="12"/>
                    <a:pt x="33" y="22"/>
                    <a:pt x="1" y="33"/>
                  </a:cubicBezTo>
                  <a:lnTo>
                    <a:pt x="2010" y="4204"/>
                  </a:lnTo>
                  <a:cubicBezTo>
                    <a:pt x="1859" y="4334"/>
                    <a:pt x="1783" y="4495"/>
                    <a:pt x="1838" y="4625"/>
                  </a:cubicBezTo>
                  <a:cubicBezTo>
                    <a:pt x="1877" y="4730"/>
                    <a:pt x="1995" y="4787"/>
                    <a:pt x="2140" y="4787"/>
                  </a:cubicBezTo>
                  <a:cubicBezTo>
                    <a:pt x="2235" y="4787"/>
                    <a:pt x="2340" y="4763"/>
                    <a:pt x="2443" y="4712"/>
                  </a:cubicBezTo>
                  <a:cubicBezTo>
                    <a:pt x="2712" y="4582"/>
                    <a:pt x="2832" y="4312"/>
                    <a:pt x="2734" y="4161"/>
                  </a:cubicBezTo>
                  <a:cubicBezTo>
                    <a:pt x="2682" y="4079"/>
                    <a:pt x="2579" y="4038"/>
                    <a:pt x="2460" y="4038"/>
                  </a:cubicBezTo>
                  <a:cubicBezTo>
                    <a:pt x="2406" y="4038"/>
                    <a:pt x="2349" y="4047"/>
                    <a:pt x="2291" y="4063"/>
                  </a:cubicBezTo>
                  <a:lnTo>
                    <a:pt x="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6"/>
            <p:cNvSpPr/>
            <p:nvPr/>
          </p:nvSpPr>
          <p:spPr>
            <a:xfrm>
              <a:off x="2574675" y="3551950"/>
              <a:ext cx="27325" cy="131375"/>
            </a:xfrm>
            <a:custGeom>
              <a:avLst/>
              <a:gdLst/>
              <a:ahLst/>
              <a:cxnLst/>
              <a:rect l="l" t="t" r="r" b="b"/>
              <a:pathLst>
                <a:path w="1093" h="5255" extrusionOk="0">
                  <a:moveTo>
                    <a:pt x="76" y="1"/>
                  </a:moveTo>
                  <a:cubicBezTo>
                    <a:pt x="55" y="1"/>
                    <a:pt x="22" y="11"/>
                    <a:pt x="0" y="11"/>
                  </a:cubicBezTo>
                  <a:lnTo>
                    <a:pt x="368" y="4626"/>
                  </a:lnTo>
                  <a:cubicBezTo>
                    <a:pt x="184" y="4679"/>
                    <a:pt x="55" y="4809"/>
                    <a:pt x="55" y="4950"/>
                  </a:cubicBezTo>
                  <a:cubicBezTo>
                    <a:pt x="55" y="5121"/>
                    <a:pt x="270" y="5255"/>
                    <a:pt x="536" y="5255"/>
                  </a:cubicBezTo>
                  <a:cubicBezTo>
                    <a:pt x="555" y="5255"/>
                    <a:pt x="575" y="5254"/>
                    <a:pt x="595" y="5252"/>
                  </a:cubicBezTo>
                  <a:cubicBezTo>
                    <a:pt x="886" y="5209"/>
                    <a:pt x="1092" y="5025"/>
                    <a:pt x="1059" y="4852"/>
                  </a:cubicBezTo>
                  <a:cubicBezTo>
                    <a:pt x="1027" y="4712"/>
                    <a:pt x="876" y="4614"/>
                    <a:pt x="682" y="4593"/>
                  </a:cubicBezTo>
                  <a:lnTo>
                    <a:pt x="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6"/>
            <p:cNvSpPr/>
            <p:nvPr/>
          </p:nvSpPr>
          <p:spPr>
            <a:xfrm>
              <a:off x="2516600" y="3550875"/>
              <a:ext cx="47025" cy="128075"/>
            </a:xfrm>
            <a:custGeom>
              <a:avLst/>
              <a:gdLst/>
              <a:ahLst/>
              <a:cxnLst/>
              <a:rect l="l" t="t" r="r" b="b"/>
              <a:pathLst>
                <a:path w="1881" h="5123" extrusionOk="0">
                  <a:moveTo>
                    <a:pt x="1805" y="1"/>
                  </a:moveTo>
                  <a:lnTo>
                    <a:pt x="465" y="4441"/>
                  </a:lnTo>
                  <a:cubicBezTo>
                    <a:pt x="444" y="4439"/>
                    <a:pt x="423" y="4438"/>
                    <a:pt x="403" y="4438"/>
                  </a:cubicBezTo>
                  <a:cubicBezTo>
                    <a:pt x="244" y="4438"/>
                    <a:pt x="104" y="4511"/>
                    <a:pt x="65" y="4625"/>
                  </a:cubicBezTo>
                  <a:cubicBezTo>
                    <a:pt x="1" y="4787"/>
                    <a:pt x="173" y="5025"/>
                    <a:pt x="454" y="5101"/>
                  </a:cubicBezTo>
                  <a:cubicBezTo>
                    <a:pt x="519" y="5115"/>
                    <a:pt x="583" y="5122"/>
                    <a:pt x="642" y="5122"/>
                  </a:cubicBezTo>
                  <a:cubicBezTo>
                    <a:pt x="850" y="5122"/>
                    <a:pt x="1012" y="5038"/>
                    <a:pt x="1038" y="4895"/>
                  </a:cubicBezTo>
                  <a:cubicBezTo>
                    <a:pt x="1059" y="4755"/>
                    <a:pt x="951" y="4604"/>
                    <a:pt x="779" y="4517"/>
                  </a:cubicBezTo>
                  <a:lnTo>
                    <a:pt x="1881" y="11"/>
                  </a:lnTo>
                  <a:lnTo>
                    <a:pt x="18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6"/>
            <p:cNvSpPr/>
            <p:nvPr/>
          </p:nvSpPr>
          <p:spPr>
            <a:xfrm>
              <a:off x="2464725" y="3544650"/>
              <a:ext cx="86750" cy="110250"/>
            </a:xfrm>
            <a:custGeom>
              <a:avLst/>
              <a:gdLst/>
              <a:ahLst/>
              <a:cxnLst/>
              <a:rect l="l" t="t" r="r" b="b"/>
              <a:pathLst>
                <a:path w="3470" h="4410" extrusionOk="0">
                  <a:moveTo>
                    <a:pt x="3404" y="1"/>
                  </a:moveTo>
                  <a:lnTo>
                    <a:pt x="563" y="3664"/>
                  </a:lnTo>
                  <a:cubicBezTo>
                    <a:pt x="484" y="3630"/>
                    <a:pt x="405" y="3611"/>
                    <a:pt x="333" y="3611"/>
                  </a:cubicBezTo>
                  <a:cubicBezTo>
                    <a:pt x="248" y="3611"/>
                    <a:pt x="172" y="3637"/>
                    <a:pt x="119" y="3696"/>
                  </a:cubicBezTo>
                  <a:cubicBezTo>
                    <a:pt x="1" y="3826"/>
                    <a:pt x="76" y="4107"/>
                    <a:pt x="314" y="4269"/>
                  </a:cubicBezTo>
                  <a:cubicBezTo>
                    <a:pt x="436" y="4364"/>
                    <a:pt x="570" y="4410"/>
                    <a:pt x="685" y="4410"/>
                  </a:cubicBezTo>
                  <a:cubicBezTo>
                    <a:pt x="793" y="4410"/>
                    <a:pt x="883" y="4369"/>
                    <a:pt x="930" y="4291"/>
                  </a:cubicBezTo>
                  <a:cubicBezTo>
                    <a:pt x="1005" y="4172"/>
                    <a:pt x="941" y="3999"/>
                    <a:pt x="822" y="3847"/>
                  </a:cubicBezTo>
                  <a:lnTo>
                    <a:pt x="3469" y="44"/>
                  </a:lnTo>
                  <a:cubicBezTo>
                    <a:pt x="3447" y="34"/>
                    <a:pt x="3426" y="12"/>
                    <a:pt x="3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6"/>
            <p:cNvSpPr/>
            <p:nvPr/>
          </p:nvSpPr>
          <p:spPr>
            <a:xfrm>
              <a:off x="2426375" y="3534925"/>
              <a:ext cx="115650" cy="78650"/>
            </a:xfrm>
            <a:custGeom>
              <a:avLst/>
              <a:gdLst/>
              <a:ahLst/>
              <a:cxnLst/>
              <a:rect l="l" t="t" r="r" b="b"/>
              <a:pathLst>
                <a:path w="4626" h="3146" extrusionOk="0">
                  <a:moveTo>
                    <a:pt x="4592" y="1"/>
                  </a:moveTo>
                  <a:lnTo>
                    <a:pt x="616" y="2378"/>
                  </a:lnTo>
                  <a:cubicBezTo>
                    <a:pt x="513" y="2283"/>
                    <a:pt x="399" y="2223"/>
                    <a:pt x="294" y="2223"/>
                  </a:cubicBezTo>
                  <a:cubicBezTo>
                    <a:pt x="256" y="2223"/>
                    <a:pt x="218" y="2231"/>
                    <a:pt x="184" y="2248"/>
                  </a:cubicBezTo>
                  <a:cubicBezTo>
                    <a:pt x="22" y="2335"/>
                    <a:pt x="0" y="2616"/>
                    <a:pt x="162" y="2865"/>
                  </a:cubicBezTo>
                  <a:cubicBezTo>
                    <a:pt x="272" y="3045"/>
                    <a:pt x="445" y="3146"/>
                    <a:pt x="585" y="3146"/>
                  </a:cubicBezTo>
                  <a:cubicBezTo>
                    <a:pt x="638" y="3146"/>
                    <a:pt x="686" y="3132"/>
                    <a:pt x="724" y="3102"/>
                  </a:cubicBezTo>
                  <a:cubicBezTo>
                    <a:pt x="843" y="3016"/>
                    <a:pt x="854" y="2832"/>
                    <a:pt x="789" y="2648"/>
                  </a:cubicBezTo>
                  <a:lnTo>
                    <a:pt x="4625" y="65"/>
                  </a:lnTo>
                  <a:lnTo>
                    <a:pt x="45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6"/>
            <p:cNvSpPr/>
            <p:nvPr/>
          </p:nvSpPr>
          <p:spPr>
            <a:xfrm>
              <a:off x="2406100" y="3522500"/>
              <a:ext cx="130775" cy="37750"/>
            </a:xfrm>
            <a:custGeom>
              <a:avLst/>
              <a:gdLst/>
              <a:ahLst/>
              <a:cxnLst/>
              <a:rect l="l" t="t" r="r" b="b"/>
              <a:pathLst>
                <a:path w="5231" h="1510" extrusionOk="0">
                  <a:moveTo>
                    <a:pt x="5220" y="1"/>
                  </a:moveTo>
                  <a:lnTo>
                    <a:pt x="649" y="790"/>
                  </a:lnTo>
                  <a:cubicBezTo>
                    <a:pt x="587" y="624"/>
                    <a:pt x="456" y="508"/>
                    <a:pt x="312" y="508"/>
                  </a:cubicBezTo>
                  <a:cubicBezTo>
                    <a:pt x="306" y="508"/>
                    <a:pt x="299" y="508"/>
                    <a:pt x="293" y="509"/>
                  </a:cubicBezTo>
                  <a:cubicBezTo>
                    <a:pt x="120" y="531"/>
                    <a:pt x="1" y="790"/>
                    <a:pt x="55" y="1081"/>
                  </a:cubicBezTo>
                  <a:cubicBezTo>
                    <a:pt x="114" y="1335"/>
                    <a:pt x="286" y="1509"/>
                    <a:pt x="446" y="1509"/>
                  </a:cubicBezTo>
                  <a:cubicBezTo>
                    <a:pt x="464" y="1509"/>
                    <a:pt x="481" y="1507"/>
                    <a:pt x="498" y="1503"/>
                  </a:cubicBezTo>
                  <a:cubicBezTo>
                    <a:pt x="639" y="1460"/>
                    <a:pt x="714" y="1297"/>
                    <a:pt x="714" y="1103"/>
                  </a:cubicBezTo>
                  <a:lnTo>
                    <a:pt x="5231" y="77"/>
                  </a:lnTo>
                  <a:cubicBezTo>
                    <a:pt x="5220" y="44"/>
                    <a:pt x="5220" y="22"/>
                    <a:pt x="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6"/>
            <p:cNvSpPr/>
            <p:nvPr/>
          </p:nvSpPr>
          <p:spPr>
            <a:xfrm>
              <a:off x="2405550" y="3476625"/>
              <a:ext cx="131075" cy="34550"/>
            </a:xfrm>
            <a:custGeom>
              <a:avLst/>
              <a:gdLst/>
              <a:ahLst/>
              <a:cxnLst/>
              <a:rect l="l" t="t" r="r" b="b"/>
              <a:pathLst>
                <a:path w="5243" h="1382" extrusionOk="0">
                  <a:moveTo>
                    <a:pt x="416" y="1"/>
                  </a:moveTo>
                  <a:cubicBezTo>
                    <a:pt x="257" y="1"/>
                    <a:pt x="83" y="183"/>
                    <a:pt x="44" y="442"/>
                  </a:cubicBezTo>
                  <a:cubicBezTo>
                    <a:pt x="1" y="733"/>
                    <a:pt x="120" y="982"/>
                    <a:pt x="304" y="993"/>
                  </a:cubicBezTo>
                  <a:cubicBezTo>
                    <a:pt x="310" y="993"/>
                    <a:pt x="316" y="993"/>
                    <a:pt x="322" y="993"/>
                  </a:cubicBezTo>
                  <a:cubicBezTo>
                    <a:pt x="457" y="993"/>
                    <a:pt x="587" y="877"/>
                    <a:pt x="649" y="712"/>
                  </a:cubicBezTo>
                  <a:lnTo>
                    <a:pt x="5231" y="1382"/>
                  </a:lnTo>
                  <a:cubicBezTo>
                    <a:pt x="5242" y="1360"/>
                    <a:pt x="5242" y="1339"/>
                    <a:pt x="5242" y="1307"/>
                  </a:cubicBezTo>
                  <a:lnTo>
                    <a:pt x="704" y="388"/>
                  </a:lnTo>
                  <a:cubicBezTo>
                    <a:pt x="704" y="204"/>
                    <a:pt x="617" y="42"/>
                    <a:pt x="476" y="10"/>
                  </a:cubicBezTo>
                  <a:cubicBezTo>
                    <a:pt x="457" y="4"/>
                    <a:pt x="437"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6"/>
            <p:cNvSpPr/>
            <p:nvPr/>
          </p:nvSpPr>
          <p:spPr>
            <a:xfrm>
              <a:off x="2424475" y="3422575"/>
              <a:ext cx="117275" cy="76175"/>
            </a:xfrm>
            <a:custGeom>
              <a:avLst/>
              <a:gdLst/>
              <a:ahLst/>
              <a:cxnLst/>
              <a:rect l="l" t="t" r="r" b="b"/>
              <a:pathLst>
                <a:path w="4691" h="3047" extrusionOk="0">
                  <a:moveTo>
                    <a:pt x="571" y="1"/>
                  </a:moveTo>
                  <a:cubicBezTo>
                    <a:pt x="430" y="1"/>
                    <a:pt x="256" y="108"/>
                    <a:pt x="152" y="292"/>
                  </a:cubicBezTo>
                  <a:cubicBezTo>
                    <a:pt x="0" y="551"/>
                    <a:pt x="22" y="821"/>
                    <a:pt x="184" y="907"/>
                  </a:cubicBezTo>
                  <a:cubicBezTo>
                    <a:pt x="217" y="923"/>
                    <a:pt x="252" y="931"/>
                    <a:pt x="289" y="931"/>
                  </a:cubicBezTo>
                  <a:cubicBezTo>
                    <a:pt x="398" y="931"/>
                    <a:pt x="520" y="864"/>
                    <a:pt x="617" y="767"/>
                  </a:cubicBezTo>
                  <a:lnTo>
                    <a:pt x="4647" y="3047"/>
                  </a:lnTo>
                  <a:cubicBezTo>
                    <a:pt x="4658" y="3025"/>
                    <a:pt x="4680" y="3003"/>
                    <a:pt x="4690" y="2982"/>
                  </a:cubicBezTo>
                  <a:lnTo>
                    <a:pt x="778" y="486"/>
                  </a:lnTo>
                  <a:cubicBezTo>
                    <a:pt x="843" y="313"/>
                    <a:pt x="822" y="129"/>
                    <a:pt x="703" y="43"/>
                  </a:cubicBezTo>
                  <a:cubicBezTo>
                    <a:pt x="666" y="14"/>
                    <a:pt x="621"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6"/>
            <p:cNvSpPr/>
            <p:nvPr/>
          </p:nvSpPr>
          <p:spPr>
            <a:xfrm>
              <a:off x="2461500" y="3380275"/>
              <a:ext cx="89175" cy="108225"/>
            </a:xfrm>
            <a:custGeom>
              <a:avLst/>
              <a:gdLst/>
              <a:ahLst/>
              <a:cxnLst/>
              <a:rect l="l" t="t" r="r" b="b"/>
              <a:pathLst>
                <a:path w="3567" h="4329" extrusionOk="0">
                  <a:moveTo>
                    <a:pt x="684" y="0"/>
                  </a:moveTo>
                  <a:cubicBezTo>
                    <a:pt x="568" y="0"/>
                    <a:pt x="429" y="49"/>
                    <a:pt x="303" y="147"/>
                  </a:cubicBezTo>
                  <a:cubicBezTo>
                    <a:pt x="65" y="320"/>
                    <a:pt x="0" y="601"/>
                    <a:pt x="119" y="730"/>
                  </a:cubicBezTo>
                  <a:cubicBezTo>
                    <a:pt x="169" y="786"/>
                    <a:pt x="242" y="810"/>
                    <a:pt x="324" y="810"/>
                  </a:cubicBezTo>
                  <a:cubicBezTo>
                    <a:pt x="402" y="810"/>
                    <a:pt x="488" y="788"/>
                    <a:pt x="572" y="752"/>
                  </a:cubicBezTo>
                  <a:lnTo>
                    <a:pt x="3512" y="4328"/>
                  </a:lnTo>
                  <a:cubicBezTo>
                    <a:pt x="3523" y="4318"/>
                    <a:pt x="3544" y="4306"/>
                    <a:pt x="3566" y="4285"/>
                  </a:cubicBezTo>
                  <a:lnTo>
                    <a:pt x="821" y="557"/>
                  </a:lnTo>
                  <a:cubicBezTo>
                    <a:pt x="940" y="406"/>
                    <a:pt x="994" y="233"/>
                    <a:pt x="918" y="114"/>
                  </a:cubicBezTo>
                  <a:cubicBezTo>
                    <a:pt x="873" y="38"/>
                    <a:pt x="787"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6"/>
            <p:cNvSpPr/>
            <p:nvPr/>
          </p:nvSpPr>
          <p:spPr>
            <a:xfrm>
              <a:off x="2512825" y="3354900"/>
              <a:ext cx="49725" cy="127375"/>
            </a:xfrm>
            <a:custGeom>
              <a:avLst/>
              <a:gdLst/>
              <a:ahLst/>
              <a:cxnLst/>
              <a:rect l="l" t="t" r="r" b="b"/>
              <a:pathLst>
                <a:path w="1989" h="5095" extrusionOk="0">
                  <a:moveTo>
                    <a:pt x="635" y="1"/>
                  </a:moveTo>
                  <a:cubicBezTo>
                    <a:pt x="574" y="1"/>
                    <a:pt x="509" y="9"/>
                    <a:pt x="443" y="27"/>
                  </a:cubicBezTo>
                  <a:cubicBezTo>
                    <a:pt x="162" y="113"/>
                    <a:pt x="0" y="340"/>
                    <a:pt x="65" y="513"/>
                  </a:cubicBezTo>
                  <a:cubicBezTo>
                    <a:pt x="115" y="633"/>
                    <a:pt x="267" y="698"/>
                    <a:pt x="435" y="698"/>
                  </a:cubicBezTo>
                  <a:cubicBezTo>
                    <a:pt x="448" y="698"/>
                    <a:pt x="462" y="697"/>
                    <a:pt x="476" y="697"/>
                  </a:cubicBezTo>
                  <a:lnTo>
                    <a:pt x="1912" y="5095"/>
                  </a:lnTo>
                  <a:cubicBezTo>
                    <a:pt x="1934" y="5084"/>
                    <a:pt x="1967" y="5084"/>
                    <a:pt x="1989" y="5073"/>
                  </a:cubicBezTo>
                  <a:lnTo>
                    <a:pt x="778" y="600"/>
                  </a:lnTo>
                  <a:cubicBezTo>
                    <a:pt x="951" y="513"/>
                    <a:pt x="1059" y="362"/>
                    <a:pt x="1026" y="221"/>
                  </a:cubicBezTo>
                  <a:cubicBezTo>
                    <a:pt x="1002" y="89"/>
                    <a:pt x="837" y="1"/>
                    <a:pt x="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6"/>
            <p:cNvSpPr/>
            <p:nvPr/>
          </p:nvSpPr>
          <p:spPr>
            <a:xfrm>
              <a:off x="2571975" y="3349050"/>
              <a:ext cx="25950" cy="131625"/>
            </a:xfrm>
            <a:custGeom>
              <a:avLst/>
              <a:gdLst/>
              <a:ahLst/>
              <a:cxnLst/>
              <a:rect l="l" t="t" r="r" b="b"/>
              <a:pathLst>
                <a:path w="1038" h="5265" extrusionOk="0">
                  <a:moveTo>
                    <a:pt x="500" y="1"/>
                  </a:moveTo>
                  <a:cubicBezTo>
                    <a:pt x="222" y="1"/>
                    <a:pt x="0" y="137"/>
                    <a:pt x="0" y="315"/>
                  </a:cubicBezTo>
                  <a:cubicBezTo>
                    <a:pt x="0" y="455"/>
                    <a:pt x="141" y="585"/>
                    <a:pt x="324" y="639"/>
                  </a:cubicBezTo>
                  <a:lnTo>
                    <a:pt x="76" y="5264"/>
                  </a:lnTo>
                  <a:cubicBezTo>
                    <a:pt x="91" y="5264"/>
                    <a:pt x="105" y="5259"/>
                    <a:pt x="123" y="5259"/>
                  </a:cubicBezTo>
                  <a:cubicBezTo>
                    <a:pt x="131" y="5259"/>
                    <a:pt x="141" y="5260"/>
                    <a:pt x="152" y="5264"/>
                  </a:cubicBezTo>
                  <a:lnTo>
                    <a:pt x="638" y="661"/>
                  </a:lnTo>
                  <a:cubicBezTo>
                    <a:pt x="833" y="639"/>
                    <a:pt x="984" y="542"/>
                    <a:pt x="1006" y="402"/>
                  </a:cubicBezTo>
                  <a:cubicBezTo>
                    <a:pt x="1038" y="217"/>
                    <a:pt x="821" y="23"/>
                    <a:pt x="530" y="1"/>
                  </a:cubicBezTo>
                  <a:cubicBezTo>
                    <a:pt x="520" y="1"/>
                    <a:pt x="510"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6"/>
            <p:cNvSpPr/>
            <p:nvPr/>
          </p:nvSpPr>
          <p:spPr>
            <a:xfrm>
              <a:off x="2586550" y="3363500"/>
              <a:ext cx="68100" cy="120950"/>
            </a:xfrm>
            <a:custGeom>
              <a:avLst/>
              <a:gdLst/>
              <a:ahLst/>
              <a:cxnLst/>
              <a:rect l="l" t="t" r="r" b="b"/>
              <a:pathLst>
                <a:path w="2724" h="4838" extrusionOk="0">
                  <a:moveTo>
                    <a:pt x="2034" y="0"/>
                  </a:moveTo>
                  <a:cubicBezTo>
                    <a:pt x="1884" y="0"/>
                    <a:pt x="1760" y="62"/>
                    <a:pt x="1719" y="169"/>
                  </a:cubicBezTo>
                  <a:cubicBezTo>
                    <a:pt x="1676" y="299"/>
                    <a:pt x="1751" y="461"/>
                    <a:pt x="1903" y="580"/>
                  </a:cubicBezTo>
                  <a:lnTo>
                    <a:pt x="1" y="4805"/>
                  </a:lnTo>
                  <a:cubicBezTo>
                    <a:pt x="22" y="4816"/>
                    <a:pt x="44" y="4826"/>
                    <a:pt x="77" y="4837"/>
                  </a:cubicBezTo>
                  <a:lnTo>
                    <a:pt x="2195" y="720"/>
                  </a:lnTo>
                  <a:cubicBezTo>
                    <a:pt x="2246" y="732"/>
                    <a:pt x="2297" y="738"/>
                    <a:pt x="2345" y="738"/>
                  </a:cubicBezTo>
                  <a:cubicBezTo>
                    <a:pt x="2468" y="738"/>
                    <a:pt x="2572" y="698"/>
                    <a:pt x="2627" y="612"/>
                  </a:cubicBezTo>
                  <a:cubicBezTo>
                    <a:pt x="2724" y="461"/>
                    <a:pt x="2594" y="191"/>
                    <a:pt x="2324" y="72"/>
                  </a:cubicBezTo>
                  <a:cubicBezTo>
                    <a:pt x="2227" y="23"/>
                    <a:pt x="2126" y="0"/>
                    <a:pt x="2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6"/>
            <p:cNvSpPr/>
            <p:nvPr/>
          </p:nvSpPr>
          <p:spPr>
            <a:xfrm>
              <a:off x="2597375" y="3396700"/>
              <a:ext cx="102950" cy="95850"/>
            </a:xfrm>
            <a:custGeom>
              <a:avLst/>
              <a:gdLst/>
              <a:ahLst/>
              <a:cxnLst/>
              <a:rect l="l" t="t" r="r" b="b"/>
              <a:pathLst>
                <a:path w="4118" h="3834" extrusionOk="0">
                  <a:moveTo>
                    <a:pt x="3472" y="0"/>
                  </a:moveTo>
                  <a:cubicBezTo>
                    <a:pt x="3393" y="0"/>
                    <a:pt x="3323" y="25"/>
                    <a:pt x="3275" y="73"/>
                  </a:cubicBezTo>
                  <a:cubicBezTo>
                    <a:pt x="3177" y="181"/>
                    <a:pt x="3210" y="354"/>
                    <a:pt x="3296" y="527"/>
                  </a:cubicBezTo>
                  <a:lnTo>
                    <a:pt x="0" y="3779"/>
                  </a:lnTo>
                  <a:cubicBezTo>
                    <a:pt x="22" y="3801"/>
                    <a:pt x="33" y="3822"/>
                    <a:pt x="54" y="3834"/>
                  </a:cubicBezTo>
                  <a:lnTo>
                    <a:pt x="3523" y="765"/>
                  </a:lnTo>
                  <a:cubicBezTo>
                    <a:pt x="3621" y="824"/>
                    <a:pt x="3724" y="863"/>
                    <a:pt x="3813" y="863"/>
                  </a:cubicBezTo>
                  <a:cubicBezTo>
                    <a:pt x="3871" y="863"/>
                    <a:pt x="3924" y="846"/>
                    <a:pt x="3966" y="808"/>
                  </a:cubicBezTo>
                  <a:cubicBezTo>
                    <a:pt x="4117" y="700"/>
                    <a:pt x="4085" y="419"/>
                    <a:pt x="3880" y="203"/>
                  </a:cubicBezTo>
                  <a:cubicBezTo>
                    <a:pt x="3758" y="68"/>
                    <a:pt x="3603" y="0"/>
                    <a:pt x="3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6"/>
            <p:cNvSpPr/>
            <p:nvPr/>
          </p:nvSpPr>
          <p:spPr>
            <a:xfrm>
              <a:off x="2604925" y="3444925"/>
              <a:ext cx="125125" cy="58975"/>
            </a:xfrm>
            <a:custGeom>
              <a:avLst/>
              <a:gdLst/>
              <a:ahLst/>
              <a:cxnLst/>
              <a:rect l="l" t="t" r="r" b="b"/>
              <a:pathLst>
                <a:path w="5005" h="2359" extrusionOk="0">
                  <a:moveTo>
                    <a:pt x="4489" y="0"/>
                  </a:moveTo>
                  <a:cubicBezTo>
                    <a:pt x="4453" y="0"/>
                    <a:pt x="4419" y="8"/>
                    <a:pt x="4388" y="24"/>
                  </a:cubicBezTo>
                  <a:cubicBezTo>
                    <a:pt x="4258" y="89"/>
                    <a:pt x="4215" y="262"/>
                    <a:pt x="4248" y="445"/>
                  </a:cubicBezTo>
                  <a:lnTo>
                    <a:pt x="1" y="2282"/>
                  </a:lnTo>
                  <a:lnTo>
                    <a:pt x="22" y="2358"/>
                  </a:lnTo>
                  <a:lnTo>
                    <a:pt x="4366" y="748"/>
                  </a:lnTo>
                  <a:cubicBezTo>
                    <a:pt x="4457" y="875"/>
                    <a:pt x="4586" y="964"/>
                    <a:pt x="4701" y="964"/>
                  </a:cubicBezTo>
                  <a:cubicBezTo>
                    <a:pt x="4724" y="964"/>
                    <a:pt x="4745" y="961"/>
                    <a:pt x="4766" y="954"/>
                  </a:cubicBezTo>
                  <a:cubicBezTo>
                    <a:pt x="4939" y="899"/>
                    <a:pt x="5004" y="630"/>
                    <a:pt x="4906" y="359"/>
                  </a:cubicBezTo>
                  <a:cubicBezTo>
                    <a:pt x="4819" y="141"/>
                    <a:pt x="4640" y="0"/>
                    <a:pt x="4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36"/>
          <p:cNvGrpSpPr/>
          <p:nvPr/>
        </p:nvGrpSpPr>
        <p:grpSpPr>
          <a:xfrm flipH="1">
            <a:off x="1085811" y="2190417"/>
            <a:ext cx="508330" cy="472644"/>
            <a:chOff x="2287525" y="3243650"/>
            <a:chExt cx="571350" cy="531300"/>
          </a:xfrm>
        </p:grpSpPr>
        <p:sp>
          <p:nvSpPr>
            <p:cNvPr id="1064" name="Google Shape;1064;p36"/>
            <p:cNvSpPr/>
            <p:nvPr/>
          </p:nvSpPr>
          <p:spPr>
            <a:xfrm>
              <a:off x="2287525" y="3243650"/>
              <a:ext cx="571350" cy="531300"/>
            </a:xfrm>
            <a:custGeom>
              <a:avLst/>
              <a:gdLst/>
              <a:ahLst/>
              <a:cxnLst/>
              <a:rect l="l" t="t" r="r" b="b"/>
              <a:pathLst>
                <a:path w="22854" h="21252" extrusionOk="0">
                  <a:moveTo>
                    <a:pt x="11892" y="0"/>
                  </a:moveTo>
                  <a:cubicBezTo>
                    <a:pt x="11513" y="0"/>
                    <a:pt x="11123" y="38"/>
                    <a:pt x="10730" y="111"/>
                  </a:cubicBezTo>
                  <a:cubicBezTo>
                    <a:pt x="8386" y="555"/>
                    <a:pt x="6657" y="2111"/>
                    <a:pt x="6592" y="4639"/>
                  </a:cubicBezTo>
                  <a:cubicBezTo>
                    <a:pt x="6343" y="4574"/>
                    <a:pt x="6083" y="4531"/>
                    <a:pt x="5835" y="4510"/>
                  </a:cubicBezTo>
                  <a:cubicBezTo>
                    <a:pt x="5578" y="4485"/>
                    <a:pt x="5330" y="4473"/>
                    <a:pt x="5090" y="4473"/>
                  </a:cubicBezTo>
                  <a:cubicBezTo>
                    <a:pt x="2093" y="4473"/>
                    <a:pt x="446" y="6359"/>
                    <a:pt x="216" y="8821"/>
                  </a:cubicBezTo>
                  <a:cubicBezTo>
                    <a:pt x="0" y="11090"/>
                    <a:pt x="1070" y="13111"/>
                    <a:pt x="3555" y="13856"/>
                  </a:cubicBezTo>
                  <a:cubicBezTo>
                    <a:pt x="3425" y="14072"/>
                    <a:pt x="3307" y="14288"/>
                    <a:pt x="3220" y="14516"/>
                  </a:cubicBezTo>
                  <a:cubicBezTo>
                    <a:pt x="1924" y="17616"/>
                    <a:pt x="3372" y="19918"/>
                    <a:pt x="5932" y="20869"/>
                  </a:cubicBezTo>
                  <a:cubicBezTo>
                    <a:pt x="6612" y="21120"/>
                    <a:pt x="7301" y="21252"/>
                    <a:pt x="7970" y="21252"/>
                  </a:cubicBezTo>
                  <a:cubicBezTo>
                    <a:pt x="9462" y="21252"/>
                    <a:pt x="10859" y="20598"/>
                    <a:pt x="11843" y="19151"/>
                  </a:cubicBezTo>
                  <a:cubicBezTo>
                    <a:pt x="12027" y="19335"/>
                    <a:pt x="12211" y="19497"/>
                    <a:pt x="12405" y="19648"/>
                  </a:cubicBezTo>
                  <a:cubicBezTo>
                    <a:pt x="13529" y="20482"/>
                    <a:pt x="14645" y="20852"/>
                    <a:pt x="15684" y="20852"/>
                  </a:cubicBezTo>
                  <a:cubicBezTo>
                    <a:pt x="17165" y="20852"/>
                    <a:pt x="18490" y="20101"/>
                    <a:pt x="19461" y="18870"/>
                  </a:cubicBezTo>
                  <a:cubicBezTo>
                    <a:pt x="20877" y="17066"/>
                    <a:pt x="21082" y="14829"/>
                    <a:pt x="19396" y="12948"/>
                  </a:cubicBezTo>
                  <a:cubicBezTo>
                    <a:pt x="19634" y="12830"/>
                    <a:pt x="19850" y="12700"/>
                    <a:pt x="20044" y="12559"/>
                  </a:cubicBezTo>
                  <a:cubicBezTo>
                    <a:pt x="22811" y="10604"/>
                    <a:pt x="22854" y="7946"/>
                    <a:pt x="21223" y="5860"/>
                  </a:cubicBezTo>
                  <a:cubicBezTo>
                    <a:pt x="20256" y="4611"/>
                    <a:pt x="18911" y="3846"/>
                    <a:pt x="17398" y="3846"/>
                  </a:cubicBezTo>
                  <a:cubicBezTo>
                    <a:pt x="17118" y="3846"/>
                    <a:pt x="16833" y="3872"/>
                    <a:pt x="16543" y="3926"/>
                  </a:cubicBezTo>
                  <a:cubicBezTo>
                    <a:pt x="15954" y="1238"/>
                    <a:pt x="14079" y="0"/>
                    <a:pt x="118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6"/>
            <p:cNvSpPr/>
            <p:nvPr/>
          </p:nvSpPr>
          <p:spPr>
            <a:xfrm>
              <a:off x="2607625" y="3501675"/>
              <a:ext cx="132150" cy="25200"/>
            </a:xfrm>
            <a:custGeom>
              <a:avLst/>
              <a:gdLst/>
              <a:ahLst/>
              <a:cxnLst/>
              <a:rect l="l" t="t" r="r" b="b"/>
              <a:pathLst>
                <a:path w="5286" h="1008" extrusionOk="0">
                  <a:moveTo>
                    <a:pt x="4951" y="1"/>
                  </a:moveTo>
                  <a:cubicBezTo>
                    <a:pt x="4943" y="1"/>
                    <a:pt x="4936" y="1"/>
                    <a:pt x="4928" y="2"/>
                  </a:cubicBezTo>
                  <a:cubicBezTo>
                    <a:pt x="4777" y="12"/>
                    <a:pt x="4669" y="164"/>
                    <a:pt x="4637" y="348"/>
                  </a:cubicBezTo>
                  <a:lnTo>
                    <a:pt x="1" y="531"/>
                  </a:lnTo>
                  <a:cubicBezTo>
                    <a:pt x="1" y="564"/>
                    <a:pt x="12" y="585"/>
                    <a:pt x="12" y="607"/>
                  </a:cubicBezTo>
                  <a:lnTo>
                    <a:pt x="4637" y="672"/>
                  </a:lnTo>
                  <a:cubicBezTo>
                    <a:pt x="4680" y="855"/>
                    <a:pt x="4788" y="996"/>
                    <a:pt x="4939" y="1006"/>
                  </a:cubicBezTo>
                  <a:cubicBezTo>
                    <a:pt x="4947" y="1007"/>
                    <a:pt x="4955" y="1008"/>
                    <a:pt x="4962" y="1008"/>
                  </a:cubicBezTo>
                  <a:cubicBezTo>
                    <a:pt x="5127" y="1008"/>
                    <a:pt x="5285" y="788"/>
                    <a:pt x="5285" y="499"/>
                  </a:cubicBezTo>
                  <a:cubicBezTo>
                    <a:pt x="5274" y="220"/>
                    <a:pt x="5116" y="1"/>
                    <a:pt x="4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6"/>
            <p:cNvSpPr/>
            <p:nvPr/>
          </p:nvSpPr>
          <p:spPr>
            <a:xfrm>
              <a:off x="2605200" y="3527900"/>
              <a:ext cx="126450" cy="56450"/>
            </a:xfrm>
            <a:custGeom>
              <a:avLst/>
              <a:gdLst/>
              <a:ahLst/>
              <a:cxnLst/>
              <a:rect l="l" t="t" r="r" b="b"/>
              <a:pathLst>
                <a:path w="5058" h="2258" extrusionOk="0">
                  <a:moveTo>
                    <a:pt x="22" y="1"/>
                  </a:moveTo>
                  <a:cubicBezTo>
                    <a:pt x="11" y="22"/>
                    <a:pt x="11" y="55"/>
                    <a:pt x="1" y="77"/>
                  </a:cubicBezTo>
                  <a:lnTo>
                    <a:pt x="4301" y="1806"/>
                  </a:lnTo>
                  <a:cubicBezTo>
                    <a:pt x="4269" y="2000"/>
                    <a:pt x="4323" y="2173"/>
                    <a:pt x="4453" y="2238"/>
                  </a:cubicBezTo>
                  <a:cubicBezTo>
                    <a:pt x="4479" y="2251"/>
                    <a:pt x="4508" y="2257"/>
                    <a:pt x="4538" y="2257"/>
                  </a:cubicBezTo>
                  <a:cubicBezTo>
                    <a:pt x="4685" y="2257"/>
                    <a:pt x="4869" y="2113"/>
                    <a:pt x="4950" y="1881"/>
                  </a:cubicBezTo>
                  <a:cubicBezTo>
                    <a:pt x="5058" y="1611"/>
                    <a:pt x="4982" y="1341"/>
                    <a:pt x="4799" y="1297"/>
                  </a:cubicBezTo>
                  <a:cubicBezTo>
                    <a:pt x="4778" y="1290"/>
                    <a:pt x="4756" y="1287"/>
                    <a:pt x="4734" y="1287"/>
                  </a:cubicBezTo>
                  <a:cubicBezTo>
                    <a:pt x="4618" y="1287"/>
                    <a:pt x="4491" y="1378"/>
                    <a:pt x="4410" y="1514"/>
                  </a:cubicBez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6"/>
            <p:cNvSpPr/>
            <p:nvPr/>
          </p:nvSpPr>
          <p:spPr>
            <a:xfrm>
              <a:off x="2598175" y="3539525"/>
              <a:ext cx="104575" cy="93625"/>
            </a:xfrm>
            <a:custGeom>
              <a:avLst/>
              <a:gdLst/>
              <a:ahLst/>
              <a:cxnLst/>
              <a:rect l="l" t="t" r="r" b="b"/>
              <a:pathLst>
                <a:path w="4183" h="3745" extrusionOk="0">
                  <a:moveTo>
                    <a:pt x="44" y="1"/>
                  </a:moveTo>
                  <a:cubicBezTo>
                    <a:pt x="22" y="22"/>
                    <a:pt x="11" y="44"/>
                    <a:pt x="1" y="54"/>
                  </a:cubicBezTo>
                  <a:lnTo>
                    <a:pt x="3383" y="3221"/>
                  </a:lnTo>
                  <a:cubicBezTo>
                    <a:pt x="3286" y="3394"/>
                    <a:pt x="3264" y="3567"/>
                    <a:pt x="3372" y="3675"/>
                  </a:cubicBezTo>
                  <a:cubicBezTo>
                    <a:pt x="3415" y="3721"/>
                    <a:pt x="3479" y="3744"/>
                    <a:pt x="3552" y="3744"/>
                  </a:cubicBezTo>
                  <a:cubicBezTo>
                    <a:pt x="3682" y="3744"/>
                    <a:pt x="3842" y="3672"/>
                    <a:pt x="3966" y="3534"/>
                  </a:cubicBezTo>
                  <a:cubicBezTo>
                    <a:pt x="4161" y="3307"/>
                    <a:pt x="4182" y="3026"/>
                    <a:pt x="4042" y="2918"/>
                  </a:cubicBezTo>
                  <a:cubicBezTo>
                    <a:pt x="3998" y="2887"/>
                    <a:pt x="3947" y="2872"/>
                    <a:pt x="3892" y="2872"/>
                  </a:cubicBezTo>
                  <a:cubicBezTo>
                    <a:pt x="3797" y="2872"/>
                    <a:pt x="3691" y="2915"/>
                    <a:pt x="3588" y="2983"/>
                  </a:cubicBezTo>
                  <a:lnTo>
                    <a:pt x="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6"/>
            <p:cNvSpPr/>
            <p:nvPr/>
          </p:nvSpPr>
          <p:spPr>
            <a:xfrm>
              <a:off x="2587375" y="3547900"/>
              <a:ext cx="70800" cy="119675"/>
            </a:xfrm>
            <a:custGeom>
              <a:avLst/>
              <a:gdLst/>
              <a:ahLst/>
              <a:cxnLst/>
              <a:rect l="l" t="t" r="r" b="b"/>
              <a:pathLst>
                <a:path w="2832" h="4787" extrusionOk="0">
                  <a:moveTo>
                    <a:pt x="76" y="0"/>
                  </a:moveTo>
                  <a:cubicBezTo>
                    <a:pt x="54" y="12"/>
                    <a:pt x="33" y="22"/>
                    <a:pt x="1" y="33"/>
                  </a:cubicBezTo>
                  <a:lnTo>
                    <a:pt x="2010" y="4204"/>
                  </a:lnTo>
                  <a:cubicBezTo>
                    <a:pt x="1859" y="4334"/>
                    <a:pt x="1783" y="4495"/>
                    <a:pt x="1838" y="4625"/>
                  </a:cubicBezTo>
                  <a:cubicBezTo>
                    <a:pt x="1877" y="4730"/>
                    <a:pt x="1995" y="4787"/>
                    <a:pt x="2140" y="4787"/>
                  </a:cubicBezTo>
                  <a:cubicBezTo>
                    <a:pt x="2235" y="4787"/>
                    <a:pt x="2340" y="4763"/>
                    <a:pt x="2443" y="4712"/>
                  </a:cubicBezTo>
                  <a:cubicBezTo>
                    <a:pt x="2712" y="4582"/>
                    <a:pt x="2832" y="4312"/>
                    <a:pt x="2734" y="4161"/>
                  </a:cubicBezTo>
                  <a:cubicBezTo>
                    <a:pt x="2682" y="4079"/>
                    <a:pt x="2579" y="4038"/>
                    <a:pt x="2460" y="4038"/>
                  </a:cubicBezTo>
                  <a:cubicBezTo>
                    <a:pt x="2406" y="4038"/>
                    <a:pt x="2349" y="4047"/>
                    <a:pt x="2291" y="4063"/>
                  </a:cubicBezTo>
                  <a:lnTo>
                    <a:pt x="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6"/>
            <p:cNvSpPr/>
            <p:nvPr/>
          </p:nvSpPr>
          <p:spPr>
            <a:xfrm>
              <a:off x="2574675" y="3551950"/>
              <a:ext cx="27325" cy="131375"/>
            </a:xfrm>
            <a:custGeom>
              <a:avLst/>
              <a:gdLst/>
              <a:ahLst/>
              <a:cxnLst/>
              <a:rect l="l" t="t" r="r" b="b"/>
              <a:pathLst>
                <a:path w="1093" h="5255" extrusionOk="0">
                  <a:moveTo>
                    <a:pt x="76" y="1"/>
                  </a:moveTo>
                  <a:cubicBezTo>
                    <a:pt x="55" y="1"/>
                    <a:pt x="22" y="11"/>
                    <a:pt x="0" y="11"/>
                  </a:cubicBezTo>
                  <a:lnTo>
                    <a:pt x="368" y="4626"/>
                  </a:lnTo>
                  <a:cubicBezTo>
                    <a:pt x="184" y="4679"/>
                    <a:pt x="55" y="4809"/>
                    <a:pt x="55" y="4950"/>
                  </a:cubicBezTo>
                  <a:cubicBezTo>
                    <a:pt x="55" y="5121"/>
                    <a:pt x="270" y="5255"/>
                    <a:pt x="536" y="5255"/>
                  </a:cubicBezTo>
                  <a:cubicBezTo>
                    <a:pt x="555" y="5255"/>
                    <a:pt x="575" y="5254"/>
                    <a:pt x="595" y="5252"/>
                  </a:cubicBezTo>
                  <a:cubicBezTo>
                    <a:pt x="886" y="5209"/>
                    <a:pt x="1092" y="5025"/>
                    <a:pt x="1059" y="4852"/>
                  </a:cubicBezTo>
                  <a:cubicBezTo>
                    <a:pt x="1027" y="4712"/>
                    <a:pt x="876" y="4614"/>
                    <a:pt x="682" y="4593"/>
                  </a:cubicBezTo>
                  <a:lnTo>
                    <a:pt x="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6"/>
            <p:cNvSpPr/>
            <p:nvPr/>
          </p:nvSpPr>
          <p:spPr>
            <a:xfrm>
              <a:off x="2516600" y="3550875"/>
              <a:ext cx="47025" cy="128075"/>
            </a:xfrm>
            <a:custGeom>
              <a:avLst/>
              <a:gdLst/>
              <a:ahLst/>
              <a:cxnLst/>
              <a:rect l="l" t="t" r="r" b="b"/>
              <a:pathLst>
                <a:path w="1881" h="5123" extrusionOk="0">
                  <a:moveTo>
                    <a:pt x="1805" y="1"/>
                  </a:moveTo>
                  <a:lnTo>
                    <a:pt x="465" y="4441"/>
                  </a:lnTo>
                  <a:cubicBezTo>
                    <a:pt x="444" y="4439"/>
                    <a:pt x="423" y="4438"/>
                    <a:pt x="403" y="4438"/>
                  </a:cubicBezTo>
                  <a:cubicBezTo>
                    <a:pt x="244" y="4438"/>
                    <a:pt x="104" y="4511"/>
                    <a:pt x="65" y="4625"/>
                  </a:cubicBezTo>
                  <a:cubicBezTo>
                    <a:pt x="1" y="4787"/>
                    <a:pt x="173" y="5025"/>
                    <a:pt x="454" y="5101"/>
                  </a:cubicBezTo>
                  <a:cubicBezTo>
                    <a:pt x="519" y="5115"/>
                    <a:pt x="583" y="5122"/>
                    <a:pt x="642" y="5122"/>
                  </a:cubicBezTo>
                  <a:cubicBezTo>
                    <a:pt x="850" y="5122"/>
                    <a:pt x="1012" y="5038"/>
                    <a:pt x="1038" y="4895"/>
                  </a:cubicBezTo>
                  <a:cubicBezTo>
                    <a:pt x="1059" y="4755"/>
                    <a:pt x="951" y="4604"/>
                    <a:pt x="779" y="4517"/>
                  </a:cubicBezTo>
                  <a:lnTo>
                    <a:pt x="1881" y="11"/>
                  </a:lnTo>
                  <a:lnTo>
                    <a:pt x="18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6"/>
            <p:cNvSpPr/>
            <p:nvPr/>
          </p:nvSpPr>
          <p:spPr>
            <a:xfrm>
              <a:off x="2464725" y="3544650"/>
              <a:ext cx="86750" cy="110250"/>
            </a:xfrm>
            <a:custGeom>
              <a:avLst/>
              <a:gdLst/>
              <a:ahLst/>
              <a:cxnLst/>
              <a:rect l="l" t="t" r="r" b="b"/>
              <a:pathLst>
                <a:path w="3470" h="4410" extrusionOk="0">
                  <a:moveTo>
                    <a:pt x="3404" y="1"/>
                  </a:moveTo>
                  <a:lnTo>
                    <a:pt x="563" y="3664"/>
                  </a:lnTo>
                  <a:cubicBezTo>
                    <a:pt x="484" y="3630"/>
                    <a:pt x="405" y="3611"/>
                    <a:pt x="333" y="3611"/>
                  </a:cubicBezTo>
                  <a:cubicBezTo>
                    <a:pt x="248" y="3611"/>
                    <a:pt x="172" y="3637"/>
                    <a:pt x="119" y="3696"/>
                  </a:cubicBezTo>
                  <a:cubicBezTo>
                    <a:pt x="1" y="3826"/>
                    <a:pt x="76" y="4107"/>
                    <a:pt x="314" y="4269"/>
                  </a:cubicBezTo>
                  <a:cubicBezTo>
                    <a:pt x="436" y="4364"/>
                    <a:pt x="570" y="4410"/>
                    <a:pt x="685" y="4410"/>
                  </a:cubicBezTo>
                  <a:cubicBezTo>
                    <a:pt x="793" y="4410"/>
                    <a:pt x="883" y="4369"/>
                    <a:pt x="930" y="4291"/>
                  </a:cubicBezTo>
                  <a:cubicBezTo>
                    <a:pt x="1005" y="4172"/>
                    <a:pt x="941" y="3999"/>
                    <a:pt x="822" y="3847"/>
                  </a:cubicBezTo>
                  <a:lnTo>
                    <a:pt x="3469" y="44"/>
                  </a:lnTo>
                  <a:cubicBezTo>
                    <a:pt x="3447" y="34"/>
                    <a:pt x="3426" y="12"/>
                    <a:pt x="3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6"/>
            <p:cNvSpPr/>
            <p:nvPr/>
          </p:nvSpPr>
          <p:spPr>
            <a:xfrm>
              <a:off x="2426375" y="3534925"/>
              <a:ext cx="115650" cy="78650"/>
            </a:xfrm>
            <a:custGeom>
              <a:avLst/>
              <a:gdLst/>
              <a:ahLst/>
              <a:cxnLst/>
              <a:rect l="l" t="t" r="r" b="b"/>
              <a:pathLst>
                <a:path w="4626" h="3146" extrusionOk="0">
                  <a:moveTo>
                    <a:pt x="4592" y="1"/>
                  </a:moveTo>
                  <a:lnTo>
                    <a:pt x="616" y="2378"/>
                  </a:lnTo>
                  <a:cubicBezTo>
                    <a:pt x="513" y="2283"/>
                    <a:pt x="399" y="2223"/>
                    <a:pt x="294" y="2223"/>
                  </a:cubicBezTo>
                  <a:cubicBezTo>
                    <a:pt x="256" y="2223"/>
                    <a:pt x="218" y="2231"/>
                    <a:pt x="184" y="2248"/>
                  </a:cubicBezTo>
                  <a:cubicBezTo>
                    <a:pt x="22" y="2335"/>
                    <a:pt x="0" y="2616"/>
                    <a:pt x="162" y="2865"/>
                  </a:cubicBezTo>
                  <a:cubicBezTo>
                    <a:pt x="272" y="3045"/>
                    <a:pt x="445" y="3146"/>
                    <a:pt x="585" y="3146"/>
                  </a:cubicBezTo>
                  <a:cubicBezTo>
                    <a:pt x="638" y="3146"/>
                    <a:pt x="686" y="3132"/>
                    <a:pt x="724" y="3102"/>
                  </a:cubicBezTo>
                  <a:cubicBezTo>
                    <a:pt x="843" y="3016"/>
                    <a:pt x="854" y="2832"/>
                    <a:pt x="789" y="2648"/>
                  </a:cubicBezTo>
                  <a:lnTo>
                    <a:pt x="4625" y="65"/>
                  </a:lnTo>
                  <a:lnTo>
                    <a:pt x="45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6"/>
            <p:cNvSpPr/>
            <p:nvPr/>
          </p:nvSpPr>
          <p:spPr>
            <a:xfrm>
              <a:off x="2406100" y="3522500"/>
              <a:ext cx="130775" cy="37750"/>
            </a:xfrm>
            <a:custGeom>
              <a:avLst/>
              <a:gdLst/>
              <a:ahLst/>
              <a:cxnLst/>
              <a:rect l="l" t="t" r="r" b="b"/>
              <a:pathLst>
                <a:path w="5231" h="1510" extrusionOk="0">
                  <a:moveTo>
                    <a:pt x="5220" y="1"/>
                  </a:moveTo>
                  <a:lnTo>
                    <a:pt x="649" y="790"/>
                  </a:lnTo>
                  <a:cubicBezTo>
                    <a:pt x="587" y="624"/>
                    <a:pt x="456" y="508"/>
                    <a:pt x="312" y="508"/>
                  </a:cubicBezTo>
                  <a:cubicBezTo>
                    <a:pt x="306" y="508"/>
                    <a:pt x="299" y="508"/>
                    <a:pt x="293" y="509"/>
                  </a:cubicBezTo>
                  <a:cubicBezTo>
                    <a:pt x="120" y="531"/>
                    <a:pt x="1" y="790"/>
                    <a:pt x="55" y="1081"/>
                  </a:cubicBezTo>
                  <a:cubicBezTo>
                    <a:pt x="114" y="1335"/>
                    <a:pt x="286" y="1509"/>
                    <a:pt x="446" y="1509"/>
                  </a:cubicBezTo>
                  <a:cubicBezTo>
                    <a:pt x="464" y="1509"/>
                    <a:pt x="481" y="1507"/>
                    <a:pt x="498" y="1503"/>
                  </a:cubicBezTo>
                  <a:cubicBezTo>
                    <a:pt x="639" y="1460"/>
                    <a:pt x="714" y="1297"/>
                    <a:pt x="714" y="1103"/>
                  </a:cubicBezTo>
                  <a:lnTo>
                    <a:pt x="5231" y="77"/>
                  </a:lnTo>
                  <a:cubicBezTo>
                    <a:pt x="5220" y="44"/>
                    <a:pt x="5220" y="22"/>
                    <a:pt x="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6"/>
            <p:cNvSpPr/>
            <p:nvPr/>
          </p:nvSpPr>
          <p:spPr>
            <a:xfrm>
              <a:off x="2405550" y="3476625"/>
              <a:ext cx="131075" cy="34550"/>
            </a:xfrm>
            <a:custGeom>
              <a:avLst/>
              <a:gdLst/>
              <a:ahLst/>
              <a:cxnLst/>
              <a:rect l="l" t="t" r="r" b="b"/>
              <a:pathLst>
                <a:path w="5243" h="1382" extrusionOk="0">
                  <a:moveTo>
                    <a:pt x="416" y="1"/>
                  </a:moveTo>
                  <a:cubicBezTo>
                    <a:pt x="257" y="1"/>
                    <a:pt x="83" y="183"/>
                    <a:pt x="44" y="442"/>
                  </a:cubicBezTo>
                  <a:cubicBezTo>
                    <a:pt x="1" y="733"/>
                    <a:pt x="120" y="982"/>
                    <a:pt x="304" y="993"/>
                  </a:cubicBezTo>
                  <a:cubicBezTo>
                    <a:pt x="310" y="993"/>
                    <a:pt x="316" y="993"/>
                    <a:pt x="322" y="993"/>
                  </a:cubicBezTo>
                  <a:cubicBezTo>
                    <a:pt x="457" y="993"/>
                    <a:pt x="587" y="877"/>
                    <a:pt x="649" y="712"/>
                  </a:cubicBezTo>
                  <a:lnTo>
                    <a:pt x="5231" y="1382"/>
                  </a:lnTo>
                  <a:cubicBezTo>
                    <a:pt x="5242" y="1360"/>
                    <a:pt x="5242" y="1339"/>
                    <a:pt x="5242" y="1307"/>
                  </a:cubicBezTo>
                  <a:lnTo>
                    <a:pt x="704" y="388"/>
                  </a:lnTo>
                  <a:cubicBezTo>
                    <a:pt x="704" y="204"/>
                    <a:pt x="617" y="42"/>
                    <a:pt x="476" y="10"/>
                  </a:cubicBezTo>
                  <a:cubicBezTo>
                    <a:pt x="457" y="4"/>
                    <a:pt x="437"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6"/>
            <p:cNvSpPr/>
            <p:nvPr/>
          </p:nvSpPr>
          <p:spPr>
            <a:xfrm>
              <a:off x="2424475" y="3422575"/>
              <a:ext cx="117275" cy="76175"/>
            </a:xfrm>
            <a:custGeom>
              <a:avLst/>
              <a:gdLst/>
              <a:ahLst/>
              <a:cxnLst/>
              <a:rect l="l" t="t" r="r" b="b"/>
              <a:pathLst>
                <a:path w="4691" h="3047" extrusionOk="0">
                  <a:moveTo>
                    <a:pt x="571" y="1"/>
                  </a:moveTo>
                  <a:cubicBezTo>
                    <a:pt x="430" y="1"/>
                    <a:pt x="256" y="108"/>
                    <a:pt x="152" y="292"/>
                  </a:cubicBezTo>
                  <a:cubicBezTo>
                    <a:pt x="0" y="551"/>
                    <a:pt x="22" y="821"/>
                    <a:pt x="184" y="907"/>
                  </a:cubicBezTo>
                  <a:cubicBezTo>
                    <a:pt x="217" y="923"/>
                    <a:pt x="252" y="931"/>
                    <a:pt x="289" y="931"/>
                  </a:cubicBezTo>
                  <a:cubicBezTo>
                    <a:pt x="398" y="931"/>
                    <a:pt x="520" y="864"/>
                    <a:pt x="617" y="767"/>
                  </a:cubicBezTo>
                  <a:lnTo>
                    <a:pt x="4647" y="3047"/>
                  </a:lnTo>
                  <a:cubicBezTo>
                    <a:pt x="4658" y="3025"/>
                    <a:pt x="4680" y="3003"/>
                    <a:pt x="4690" y="2982"/>
                  </a:cubicBezTo>
                  <a:lnTo>
                    <a:pt x="778" y="486"/>
                  </a:lnTo>
                  <a:cubicBezTo>
                    <a:pt x="843" y="313"/>
                    <a:pt x="822" y="129"/>
                    <a:pt x="703" y="43"/>
                  </a:cubicBezTo>
                  <a:cubicBezTo>
                    <a:pt x="666" y="14"/>
                    <a:pt x="621"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6"/>
            <p:cNvSpPr/>
            <p:nvPr/>
          </p:nvSpPr>
          <p:spPr>
            <a:xfrm>
              <a:off x="2461500" y="3380275"/>
              <a:ext cx="89175" cy="108225"/>
            </a:xfrm>
            <a:custGeom>
              <a:avLst/>
              <a:gdLst/>
              <a:ahLst/>
              <a:cxnLst/>
              <a:rect l="l" t="t" r="r" b="b"/>
              <a:pathLst>
                <a:path w="3567" h="4329" extrusionOk="0">
                  <a:moveTo>
                    <a:pt x="684" y="0"/>
                  </a:moveTo>
                  <a:cubicBezTo>
                    <a:pt x="568" y="0"/>
                    <a:pt x="429" y="49"/>
                    <a:pt x="303" y="147"/>
                  </a:cubicBezTo>
                  <a:cubicBezTo>
                    <a:pt x="65" y="320"/>
                    <a:pt x="0" y="601"/>
                    <a:pt x="119" y="730"/>
                  </a:cubicBezTo>
                  <a:cubicBezTo>
                    <a:pt x="169" y="786"/>
                    <a:pt x="242" y="810"/>
                    <a:pt x="324" y="810"/>
                  </a:cubicBezTo>
                  <a:cubicBezTo>
                    <a:pt x="402" y="810"/>
                    <a:pt x="488" y="788"/>
                    <a:pt x="572" y="752"/>
                  </a:cubicBezTo>
                  <a:lnTo>
                    <a:pt x="3512" y="4328"/>
                  </a:lnTo>
                  <a:cubicBezTo>
                    <a:pt x="3523" y="4318"/>
                    <a:pt x="3544" y="4306"/>
                    <a:pt x="3566" y="4285"/>
                  </a:cubicBezTo>
                  <a:lnTo>
                    <a:pt x="821" y="557"/>
                  </a:lnTo>
                  <a:cubicBezTo>
                    <a:pt x="940" y="406"/>
                    <a:pt x="994" y="233"/>
                    <a:pt x="918" y="114"/>
                  </a:cubicBezTo>
                  <a:cubicBezTo>
                    <a:pt x="873" y="38"/>
                    <a:pt x="787"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6"/>
            <p:cNvSpPr/>
            <p:nvPr/>
          </p:nvSpPr>
          <p:spPr>
            <a:xfrm>
              <a:off x="2512825" y="3354900"/>
              <a:ext cx="49725" cy="127375"/>
            </a:xfrm>
            <a:custGeom>
              <a:avLst/>
              <a:gdLst/>
              <a:ahLst/>
              <a:cxnLst/>
              <a:rect l="l" t="t" r="r" b="b"/>
              <a:pathLst>
                <a:path w="1989" h="5095" extrusionOk="0">
                  <a:moveTo>
                    <a:pt x="635" y="1"/>
                  </a:moveTo>
                  <a:cubicBezTo>
                    <a:pt x="574" y="1"/>
                    <a:pt x="509" y="9"/>
                    <a:pt x="443" y="27"/>
                  </a:cubicBezTo>
                  <a:cubicBezTo>
                    <a:pt x="162" y="113"/>
                    <a:pt x="0" y="340"/>
                    <a:pt x="65" y="513"/>
                  </a:cubicBezTo>
                  <a:cubicBezTo>
                    <a:pt x="115" y="633"/>
                    <a:pt x="267" y="698"/>
                    <a:pt x="435" y="698"/>
                  </a:cubicBezTo>
                  <a:cubicBezTo>
                    <a:pt x="448" y="698"/>
                    <a:pt x="462" y="697"/>
                    <a:pt x="476" y="697"/>
                  </a:cubicBezTo>
                  <a:lnTo>
                    <a:pt x="1912" y="5095"/>
                  </a:lnTo>
                  <a:cubicBezTo>
                    <a:pt x="1934" y="5084"/>
                    <a:pt x="1967" y="5084"/>
                    <a:pt x="1989" y="5073"/>
                  </a:cubicBezTo>
                  <a:lnTo>
                    <a:pt x="778" y="600"/>
                  </a:lnTo>
                  <a:cubicBezTo>
                    <a:pt x="951" y="513"/>
                    <a:pt x="1059" y="362"/>
                    <a:pt x="1026" y="221"/>
                  </a:cubicBezTo>
                  <a:cubicBezTo>
                    <a:pt x="1002" y="89"/>
                    <a:pt x="837" y="1"/>
                    <a:pt x="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6"/>
            <p:cNvSpPr/>
            <p:nvPr/>
          </p:nvSpPr>
          <p:spPr>
            <a:xfrm>
              <a:off x="2571975" y="3349050"/>
              <a:ext cx="25950" cy="131625"/>
            </a:xfrm>
            <a:custGeom>
              <a:avLst/>
              <a:gdLst/>
              <a:ahLst/>
              <a:cxnLst/>
              <a:rect l="l" t="t" r="r" b="b"/>
              <a:pathLst>
                <a:path w="1038" h="5265" extrusionOk="0">
                  <a:moveTo>
                    <a:pt x="500" y="1"/>
                  </a:moveTo>
                  <a:cubicBezTo>
                    <a:pt x="222" y="1"/>
                    <a:pt x="0" y="137"/>
                    <a:pt x="0" y="315"/>
                  </a:cubicBezTo>
                  <a:cubicBezTo>
                    <a:pt x="0" y="455"/>
                    <a:pt x="141" y="585"/>
                    <a:pt x="324" y="639"/>
                  </a:cubicBezTo>
                  <a:lnTo>
                    <a:pt x="76" y="5264"/>
                  </a:lnTo>
                  <a:cubicBezTo>
                    <a:pt x="91" y="5264"/>
                    <a:pt x="105" y="5259"/>
                    <a:pt x="123" y="5259"/>
                  </a:cubicBezTo>
                  <a:cubicBezTo>
                    <a:pt x="131" y="5259"/>
                    <a:pt x="141" y="5260"/>
                    <a:pt x="152" y="5264"/>
                  </a:cubicBezTo>
                  <a:lnTo>
                    <a:pt x="638" y="661"/>
                  </a:lnTo>
                  <a:cubicBezTo>
                    <a:pt x="833" y="639"/>
                    <a:pt x="984" y="542"/>
                    <a:pt x="1006" y="402"/>
                  </a:cubicBezTo>
                  <a:cubicBezTo>
                    <a:pt x="1038" y="217"/>
                    <a:pt x="821" y="23"/>
                    <a:pt x="530" y="1"/>
                  </a:cubicBezTo>
                  <a:cubicBezTo>
                    <a:pt x="520" y="1"/>
                    <a:pt x="510"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6"/>
            <p:cNvSpPr/>
            <p:nvPr/>
          </p:nvSpPr>
          <p:spPr>
            <a:xfrm>
              <a:off x="2586550" y="3363500"/>
              <a:ext cx="68100" cy="120950"/>
            </a:xfrm>
            <a:custGeom>
              <a:avLst/>
              <a:gdLst/>
              <a:ahLst/>
              <a:cxnLst/>
              <a:rect l="l" t="t" r="r" b="b"/>
              <a:pathLst>
                <a:path w="2724" h="4838" extrusionOk="0">
                  <a:moveTo>
                    <a:pt x="2034" y="0"/>
                  </a:moveTo>
                  <a:cubicBezTo>
                    <a:pt x="1884" y="0"/>
                    <a:pt x="1760" y="62"/>
                    <a:pt x="1719" y="169"/>
                  </a:cubicBezTo>
                  <a:cubicBezTo>
                    <a:pt x="1676" y="299"/>
                    <a:pt x="1751" y="461"/>
                    <a:pt x="1903" y="580"/>
                  </a:cubicBezTo>
                  <a:lnTo>
                    <a:pt x="1" y="4805"/>
                  </a:lnTo>
                  <a:cubicBezTo>
                    <a:pt x="22" y="4816"/>
                    <a:pt x="44" y="4826"/>
                    <a:pt x="77" y="4837"/>
                  </a:cubicBezTo>
                  <a:lnTo>
                    <a:pt x="2195" y="720"/>
                  </a:lnTo>
                  <a:cubicBezTo>
                    <a:pt x="2246" y="732"/>
                    <a:pt x="2297" y="738"/>
                    <a:pt x="2345" y="738"/>
                  </a:cubicBezTo>
                  <a:cubicBezTo>
                    <a:pt x="2468" y="738"/>
                    <a:pt x="2572" y="698"/>
                    <a:pt x="2627" y="612"/>
                  </a:cubicBezTo>
                  <a:cubicBezTo>
                    <a:pt x="2724" y="461"/>
                    <a:pt x="2594" y="191"/>
                    <a:pt x="2324" y="72"/>
                  </a:cubicBezTo>
                  <a:cubicBezTo>
                    <a:pt x="2227" y="23"/>
                    <a:pt x="2126" y="0"/>
                    <a:pt x="2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6"/>
            <p:cNvSpPr/>
            <p:nvPr/>
          </p:nvSpPr>
          <p:spPr>
            <a:xfrm>
              <a:off x="2597375" y="3396700"/>
              <a:ext cx="102950" cy="95850"/>
            </a:xfrm>
            <a:custGeom>
              <a:avLst/>
              <a:gdLst/>
              <a:ahLst/>
              <a:cxnLst/>
              <a:rect l="l" t="t" r="r" b="b"/>
              <a:pathLst>
                <a:path w="4118" h="3834" extrusionOk="0">
                  <a:moveTo>
                    <a:pt x="3472" y="0"/>
                  </a:moveTo>
                  <a:cubicBezTo>
                    <a:pt x="3393" y="0"/>
                    <a:pt x="3323" y="25"/>
                    <a:pt x="3275" y="73"/>
                  </a:cubicBezTo>
                  <a:cubicBezTo>
                    <a:pt x="3177" y="181"/>
                    <a:pt x="3210" y="354"/>
                    <a:pt x="3296" y="527"/>
                  </a:cubicBezTo>
                  <a:lnTo>
                    <a:pt x="0" y="3779"/>
                  </a:lnTo>
                  <a:cubicBezTo>
                    <a:pt x="22" y="3801"/>
                    <a:pt x="33" y="3822"/>
                    <a:pt x="54" y="3834"/>
                  </a:cubicBezTo>
                  <a:lnTo>
                    <a:pt x="3523" y="765"/>
                  </a:lnTo>
                  <a:cubicBezTo>
                    <a:pt x="3621" y="824"/>
                    <a:pt x="3724" y="863"/>
                    <a:pt x="3813" y="863"/>
                  </a:cubicBezTo>
                  <a:cubicBezTo>
                    <a:pt x="3871" y="863"/>
                    <a:pt x="3924" y="846"/>
                    <a:pt x="3966" y="808"/>
                  </a:cubicBezTo>
                  <a:cubicBezTo>
                    <a:pt x="4117" y="700"/>
                    <a:pt x="4085" y="419"/>
                    <a:pt x="3880" y="203"/>
                  </a:cubicBezTo>
                  <a:cubicBezTo>
                    <a:pt x="3758" y="68"/>
                    <a:pt x="3603" y="0"/>
                    <a:pt x="3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6"/>
            <p:cNvSpPr/>
            <p:nvPr/>
          </p:nvSpPr>
          <p:spPr>
            <a:xfrm>
              <a:off x="2604925" y="3444925"/>
              <a:ext cx="125125" cy="58975"/>
            </a:xfrm>
            <a:custGeom>
              <a:avLst/>
              <a:gdLst/>
              <a:ahLst/>
              <a:cxnLst/>
              <a:rect l="l" t="t" r="r" b="b"/>
              <a:pathLst>
                <a:path w="5005" h="2359" extrusionOk="0">
                  <a:moveTo>
                    <a:pt x="4489" y="0"/>
                  </a:moveTo>
                  <a:cubicBezTo>
                    <a:pt x="4453" y="0"/>
                    <a:pt x="4419" y="8"/>
                    <a:pt x="4388" y="24"/>
                  </a:cubicBezTo>
                  <a:cubicBezTo>
                    <a:pt x="4258" y="89"/>
                    <a:pt x="4215" y="262"/>
                    <a:pt x="4248" y="445"/>
                  </a:cubicBezTo>
                  <a:lnTo>
                    <a:pt x="1" y="2282"/>
                  </a:lnTo>
                  <a:lnTo>
                    <a:pt x="22" y="2358"/>
                  </a:lnTo>
                  <a:lnTo>
                    <a:pt x="4366" y="748"/>
                  </a:lnTo>
                  <a:cubicBezTo>
                    <a:pt x="4457" y="875"/>
                    <a:pt x="4586" y="964"/>
                    <a:pt x="4701" y="964"/>
                  </a:cubicBezTo>
                  <a:cubicBezTo>
                    <a:pt x="4724" y="964"/>
                    <a:pt x="4745" y="961"/>
                    <a:pt x="4766" y="954"/>
                  </a:cubicBezTo>
                  <a:cubicBezTo>
                    <a:pt x="4939" y="899"/>
                    <a:pt x="5004" y="630"/>
                    <a:pt x="4906" y="359"/>
                  </a:cubicBezTo>
                  <a:cubicBezTo>
                    <a:pt x="4819" y="141"/>
                    <a:pt x="4640" y="0"/>
                    <a:pt x="4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 name="Google Shape;1082;p36"/>
          <p:cNvGrpSpPr/>
          <p:nvPr/>
        </p:nvGrpSpPr>
        <p:grpSpPr>
          <a:xfrm>
            <a:off x="2284508" y="3641698"/>
            <a:ext cx="4574983" cy="662423"/>
            <a:chOff x="1899325" y="4226225"/>
            <a:chExt cx="3362475" cy="486825"/>
          </a:xfrm>
        </p:grpSpPr>
        <p:sp>
          <p:nvSpPr>
            <p:cNvPr id="1083" name="Google Shape;1083;p36"/>
            <p:cNvSpPr/>
            <p:nvPr/>
          </p:nvSpPr>
          <p:spPr>
            <a:xfrm>
              <a:off x="2013050" y="4467450"/>
              <a:ext cx="3099650" cy="4350"/>
            </a:xfrm>
            <a:custGeom>
              <a:avLst/>
              <a:gdLst/>
              <a:ahLst/>
              <a:cxnLst/>
              <a:rect l="l" t="t" r="r" b="b"/>
              <a:pathLst>
                <a:path w="123986" h="174" extrusionOk="0">
                  <a:moveTo>
                    <a:pt x="1" y="1"/>
                  </a:moveTo>
                  <a:lnTo>
                    <a:pt x="1" y="174"/>
                  </a:lnTo>
                  <a:lnTo>
                    <a:pt x="123985" y="174"/>
                  </a:lnTo>
                  <a:lnTo>
                    <a:pt x="1239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6"/>
            <p:cNvSpPr/>
            <p:nvPr/>
          </p:nvSpPr>
          <p:spPr>
            <a:xfrm>
              <a:off x="5171025" y="4424225"/>
              <a:ext cx="90775" cy="90800"/>
            </a:xfrm>
            <a:custGeom>
              <a:avLst/>
              <a:gdLst/>
              <a:ahLst/>
              <a:cxnLst/>
              <a:rect l="l" t="t" r="r" b="b"/>
              <a:pathLst>
                <a:path w="3631" h="3632" extrusionOk="0">
                  <a:moveTo>
                    <a:pt x="1815" y="1"/>
                  </a:moveTo>
                  <a:cubicBezTo>
                    <a:pt x="810" y="1"/>
                    <a:pt x="0" y="812"/>
                    <a:pt x="0" y="1816"/>
                  </a:cubicBezTo>
                  <a:cubicBezTo>
                    <a:pt x="0" y="2822"/>
                    <a:pt x="810" y="3632"/>
                    <a:pt x="1815" y="3632"/>
                  </a:cubicBezTo>
                  <a:cubicBezTo>
                    <a:pt x="2820" y="3632"/>
                    <a:pt x="3631" y="2822"/>
                    <a:pt x="3631" y="1816"/>
                  </a:cubicBezTo>
                  <a:cubicBezTo>
                    <a:pt x="3631" y="812"/>
                    <a:pt x="2820" y="1"/>
                    <a:pt x="18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6"/>
            <p:cNvSpPr/>
            <p:nvPr/>
          </p:nvSpPr>
          <p:spPr>
            <a:xfrm>
              <a:off x="1899325" y="4427475"/>
              <a:ext cx="82950" cy="87550"/>
            </a:xfrm>
            <a:custGeom>
              <a:avLst/>
              <a:gdLst/>
              <a:ahLst/>
              <a:cxnLst/>
              <a:rect l="l" t="t" r="r" b="b"/>
              <a:pathLst>
                <a:path w="3318" h="3502" extrusionOk="0">
                  <a:moveTo>
                    <a:pt x="1805" y="1"/>
                  </a:moveTo>
                  <a:lnTo>
                    <a:pt x="1805" y="1"/>
                  </a:lnTo>
                  <a:cubicBezTo>
                    <a:pt x="2356" y="574"/>
                    <a:pt x="2485" y="1470"/>
                    <a:pt x="2053" y="2183"/>
                  </a:cubicBezTo>
                  <a:cubicBezTo>
                    <a:pt x="1711" y="2735"/>
                    <a:pt x="1122" y="3041"/>
                    <a:pt x="522" y="3041"/>
                  </a:cubicBezTo>
                  <a:cubicBezTo>
                    <a:pt x="347" y="3041"/>
                    <a:pt x="171" y="3015"/>
                    <a:pt x="0" y="2961"/>
                  </a:cubicBezTo>
                  <a:lnTo>
                    <a:pt x="0" y="2961"/>
                  </a:lnTo>
                  <a:cubicBezTo>
                    <a:pt x="98" y="3069"/>
                    <a:pt x="216" y="3167"/>
                    <a:pt x="346" y="3242"/>
                  </a:cubicBezTo>
                  <a:cubicBezTo>
                    <a:pt x="637" y="3418"/>
                    <a:pt x="959" y="3502"/>
                    <a:pt x="1277" y="3502"/>
                  </a:cubicBezTo>
                  <a:cubicBezTo>
                    <a:pt x="1881" y="3502"/>
                    <a:pt x="2470" y="3200"/>
                    <a:pt x="2810" y="2648"/>
                  </a:cubicBezTo>
                  <a:cubicBezTo>
                    <a:pt x="3318" y="1806"/>
                    <a:pt x="3059" y="703"/>
                    <a:pt x="2216" y="185"/>
                  </a:cubicBezTo>
                  <a:cubicBezTo>
                    <a:pt x="2075" y="109"/>
                    <a:pt x="1945" y="44"/>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6"/>
            <p:cNvSpPr/>
            <p:nvPr/>
          </p:nvSpPr>
          <p:spPr>
            <a:xfrm>
              <a:off x="3872975" y="4348350"/>
              <a:ext cx="19750" cy="242850"/>
            </a:xfrm>
            <a:custGeom>
              <a:avLst/>
              <a:gdLst/>
              <a:ahLst/>
              <a:cxnLst/>
              <a:rect l="l" t="t" r="r" b="b"/>
              <a:pathLst>
                <a:path w="790" h="9714" extrusionOk="0">
                  <a:moveTo>
                    <a:pt x="389" y="0"/>
                  </a:moveTo>
                  <a:cubicBezTo>
                    <a:pt x="173" y="0"/>
                    <a:pt x="0" y="173"/>
                    <a:pt x="0" y="389"/>
                  </a:cubicBezTo>
                  <a:lnTo>
                    <a:pt x="0" y="9315"/>
                  </a:lnTo>
                  <a:cubicBezTo>
                    <a:pt x="0" y="9531"/>
                    <a:pt x="173" y="9714"/>
                    <a:pt x="389" y="9714"/>
                  </a:cubicBezTo>
                  <a:lnTo>
                    <a:pt x="401" y="9714"/>
                  </a:lnTo>
                  <a:cubicBezTo>
                    <a:pt x="617" y="9714"/>
                    <a:pt x="790" y="9531"/>
                    <a:pt x="790" y="9315"/>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6"/>
            <p:cNvSpPr/>
            <p:nvPr/>
          </p:nvSpPr>
          <p:spPr>
            <a:xfrm>
              <a:off x="4065050" y="4294025"/>
              <a:ext cx="19750" cy="351225"/>
            </a:xfrm>
            <a:custGeom>
              <a:avLst/>
              <a:gdLst/>
              <a:ahLst/>
              <a:cxnLst/>
              <a:rect l="l" t="t" r="r" b="b"/>
              <a:pathLst>
                <a:path w="790" h="14049" extrusionOk="0">
                  <a:moveTo>
                    <a:pt x="390" y="1"/>
                  </a:moveTo>
                  <a:cubicBezTo>
                    <a:pt x="174" y="1"/>
                    <a:pt x="1" y="185"/>
                    <a:pt x="1" y="401"/>
                  </a:cubicBezTo>
                  <a:lnTo>
                    <a:pt x="1" y="13649"/>
                  </a:lnTo>
                  <a:cubicBezTo>
                    <a:pt x="1" y="13865"/>
                    <a:pt x="174" y="14048"/>
                    <a:pt x="390" y="14048"/>
                  </a:cubicBezTo>
                  <a:lnTo>
                    <a:pt x="400" y="14048"/>
                  </a:lnTo>
                  <a:cubicBezTo>
                    <a:pt x="616" y="14048"/>
                    <a:pt x="789" y="13865"/>
                    <a:pt x="789" y="13649"/>
                  </a:cubicBezTo>
                  <a:lnTo>
                    <a:pt x="789" y="401"/>
                  </a:lnTo>
                  <a:cubicBezTo>
                    <a:pt x="789" y="185"/>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6"/>
            <p:cNvSpPr/>
            <p:nvPr/>
          </p:nvSpPr>
          <p:spPr>
            <a:xfrm>
              <a:off x="4641000" y="4252425"/>
              <a:ext cx="20000" cy="427125"/>
            </a:xfrm>
            <a:custGeom>
              <a:avLst/>
              <a:gdLst/>
              <a:ahLst/>
              <a:cxnLst/>
              <a:rect l="l" t="t" r="r" b="b"/>
              <a:pathLst>
                <a:path w="800" h="17085" extrusionOk="0">
                  <a:moveTo>
                    <a:pt x="389" y="1"/>
                  </a:moveTo>
                  <a:cubicBezTo>
                    <a:pt x="173" y="1"/>
                    <a:pt x="0" y="185"/>
                    <a:pt x="0" y="401"/>
                  </a:cubicBezTo>
                  <a:lnTo>
                    <a:pt x="0" y="16696"/>
                  </a:lnTo>
                  <a:cubicBezTo>
                    <a:pt x="0" y="16912"/>
                    <a:pt x="173" y="17085"/>
                    <a:pt x="389" y="17085"/>
                  </a:cubicBezTo>
                  <a:lnTo>
                    <a:pt x="411" y="17085"/>
                  </a:lnTo>
                  <a:cubicBezTo>
                    <a:pt x="627" y="17085"/>
                    <a:pt x="800" y="16912"/>
                    <a:pt x="800" y="16696"/>
                  </a:cubicBezTo>
                  <a:lnTo>
                    <a:pt x="800" y="401"/>
                  </a:lnTo>
                  <a:cubicBezTo>
                    <a:pt x="800" y="185"/>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6"/>
            <p:cNvSpPr/>
            <p:nvPr/>
          </p:nvSpPr>
          <p:spPr>
            <a:xfrm>
              <a:off x="3904850" y="4315650"/>
              <a:ext cx="20025" cy="307975"/>
            </a:xfrm>
            <a:custGeom>
              <a:avLst/>
              <a:gdLst/>
              <a:ahLst/>
              <a:cxnLst/>
              <a:rect l="l" t="t" r="r" b="b"/>
              <a:pathLst>
                <a:path w="801" h="12319" extrusionOk="0">
                  <a:moveTo>
                    <a:pt x="401" y="0"/>
                  </a:moveTo>
                  <a:cubicBezTo>
                    <a:pt x="185" y="0"/>
                    <a:pt x="0" y="173"/>
                    <a:pt x="0" y="389"/>
                  </a:cubicBezTo>
                  <a:lnTo>
                    <a:pt x="0" y="11930"/>
                  </a:lnTo>
                  <a:cubicBezTo>
                    <a:pt x="0" y="12146"/>
                    <a:pt x="185" y="12319"/>
                    <a:pt x="401" y="12319"/>
                  </a:cubicBezTo>
                  <a:lnTo>
                    <a:pt x="411" y="12319"/>
                  </a:lnTo>
                  <a:cubicBezTo>
                    <a:pt x="627" y="12319"/>
                    <a:pt x="800" y="12146"/>
                    <a:pt x="800" y="11930"/>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6"/>
            <p:cNvSpPr/>
            <p:nvPr/>
          </p:nvSpPr>
          <p:spPr>
            <a:xfrm>
              <a:off x="3744925" y="4277825"/>
              <a:ext cx="20025" cy="383900"/>
            </a:xfrm>
            <a:custGeom>
              <a:avLst/>
              <a:gdLst/>
              <a:ahLst/>
              <a:cxnLst/>
              <a:rect l="l" t="t" r="r" b="b"/>
              <a:pathLst>
                <a:path w="801" h="15356" extrusionOk="0">
                  <a:moveTo>
                    <a:pt x="390" y="0"/>
                  </a:moveTo>
                  <a:cubicBezTo>
                    <a:pt x="173" y="0"/>
                    <a:pt x="1" y="173"/>
                    <a:pt x="1" y="389"/>
                  </a:cubicBezTo>
                  <a:lnTo>
                    <a:pt x="1" y="14955"/>
                  </a:lnTo>
                  <a:cubicBezTo>
                    <a:pt x="1" y="15171"/>
                    <a:pt x="173" y="15356"/>
                    <a:pt x="390" y="15356"/>
                  </a:cubicBezTo>
                  <a:lnTo>
                    <a:pt x="401" y="15356"/>
                  </a:lnTo>
                  <a:cubicBezTo>
                    <a:pt x="617" y="15356"/>
                    <a:pt x="800" y="15171"/>
                    <a:pt x="800" y="14955"/>
                  </a:cubicBezTo>
                  <a:lnTo>
                    <a:pt x="800" y="389"/>
                  </a:lnTo>
                  <a:cubicBezTo>
                    <a:pt x="80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6"/>
            <p:cNvSpPr/>
            <p:nvPr/>
          </p:nvSpPr>
          <p:spPr>
            <a:xfrm>
              <a:off x="4160950" y="4277825"/>
              <a:ext cx="20000" cy="383900"/>
            </a:xfrm>
            <a:custGeom>
              <a:avLst/>
              <a:gdLst/>
              <a:ahLst/>
              <a:cxnLst/>
              <a:rect l="l" t="t" r="r" b="b"/>
              <a:pathLst>
                <a:path w="800" h="15356" extrusionOk="0">
                  <a:moveTo>
                    <a:pt x="389" y="0"/>
                  </a:moveTo>
                  <a:cubicBezTo>
                    <a:pt x="173" y="0"/>
                    <a:pt x="0" y="173"/>
                    <a:pt x="0" y="389"/>
                  </a:cubicBezTo>
                  <a:lnTo>
                    <a:pt x="0" y="14955"/>
                  </a:lnTo>
                  <a:cubicBezTo>
                    <a:pt x="0" y="15171"/>
                    <a:pt x="173" y="15356"/>
                    <a:pt x="389" y="15356"/>
                  </a:cubicBezTo>
                  <a:lnTo>
                    <a:pt x="400" y="15356"/>
                  </a:lnTo>
                  <a:cubicBezTo>
                    <a:pt x="617" y="15356"/>
                    <a:pt x="800" y="15171"/>
                    <a:pt x="800" y="14955"/>
                  </a:cubicBezTo>
                  <a:lnTo>
                    <a:pt x="800" y="389"/>
                  </a:lnTo>
                  <a:cubicBezTo>
                    <a:pt x="800" y="173"/>
                    <a:pt x="617"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6"/>
            <p:cNvSpPr/>
            <p:nvPr/>
          </p:nvSpPr>
          <p:spPr>
            <a:xfrm>
              <a:off x="4321150" y="4277825"/>
              <a:ext cx="19725" cy="383900"/>
            </a:xfrm>
            <a:custGeom>
              <a:avLst/>
              <a:gdLst/>
              <a:ahLst/>
              <a:cxnLst/>
              <a:rect l="l" t="t" r="r" b="b"/>
              <a:pathLst>
                <a:path w="789" h="15356" extrusionOk="0">
                  <a:moveTo>
                    <a:pt x="389" y="0"/>
                  </a:moveTo>
                  <a:cubicBezTo>
                    <a:pt x="173" y="0"/>
                    <a:pt x="0" y="173"/>
                    <a:pt x="0" y="389"/>
                  </a:cubicBezTo>
                  <a:lnTo>
                    <a:pt x="0" y="14955"/>
                  </a:lnTo>
                  <a:cubicBezTo>
                    <a:pt x="0" y="15171"/>
                    <a:pt x="173" y="15356"/>
                    <a:pt x="389" y="15356"/>
                  </a:cubicBezTo>
                  <a:lnTo>
                    <a:pt x="400" y="15356"/>
                  </a:lnTo>
                  <a:cubicBezTo>
                    <a:pt x="616" y="15356"/>
                    <a:pt x="789" y="15171"/>
                    <a:pt x="789" y="14955"/>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6"/>
            <p:cNvSpPr/>
            <p:nvPr/>
          </p:nvSpPr>
          <p:spPr>
            <a:xfrm>
              <a:off x="4705000" y="4277825"/>
              <a:ext cx="20025" cy="383900"/>
            </a:xfrm>
            <a:custGeom>
              <a:avLst/>
              <a:gdLst/>
              <a:ahLst/>
              <a:cxnLst/>
              <a:rect l="l" t="t" r="r" b="b"/>
              <a:pathLst>
                <a:path w="801" h="15356" extrusionOk="0">
                  <a:moveTo>
                    <a:pt x="390" y="0"/>
                  </a:moveTo>
                  <a:cubicBezTo>
                    <a:pt x="174" y="0"/>
                    <a:pt x="1" y="173"/>
                    <a:pt x="1" y="389"/>
                  </a:cubicBezTo>
                  <a:lnTo>
                    <a:pt x="1" y="14955"/>
                  </a:lnTo>
                  <a:cubicBezTo>
                    <a:pt x="1" y="15171"/>
                    <a:pt x="174" y="15356"/>
                    <a:pt x="390" y="15356"/>
                  </a:cubicBezTo>
                  <a:lnTo>
                    <a:pt x="401" y="15356"/>
                  </a:lnTo>
                  <a:cubicBezTo>
                    <a:pt x="617" y="15356"/>
                    <a:pt x="800" y="15171"/>
                    <a:pt x="800" y="14955"/>
                  </a:cubicBezTo>
                  <a:lnTo>
                    <a:pt x="800" y="389"/>
                  </a:lnTo>
                  <a:cubicBezTo>
                    <a:pt x="80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6"/>
            <p:cNvSpPr/>
            <p:nvPr/>
          </p:nvSpPr>
          <p:spPr>
            <a:xfrm>
              <a:off x="4609125" y="4277825"/>
              <a:ext cx="19725" cy="383900"/>
            </a:xfrm>
            <a:custGeom>
              <a:avLst/>
              <a:gdLst/>
              <a:ahLst/>
              <a:cxnLst/>
              <a:rect l="l" t="t" r="r" b="b"/>
              <a:pathLst>
                <a:path w="789" h="15356" extrusionOk="0">
                  <a:moveTo>
                    <a:pt x="389" y="0"/>
                  </a:moveTo>
                  <a:cubicBezTo>
                    <a:pt x="173" y="0"/>
                    <a:pt x="0" y="173"/>
                    <a:pt x="0" y="389"/>
                  </a:cubicBezTo>
                  <a:lnTo>
                    <a:pt x="0" y="14955"/>
                  </a:lnTo>
                  <a:cubicBezTo>
                    <a:pt x="0" y="15171"/>
                    <a:pt x="173" y="15356"/>
                    <a:pt x="389" y="15356"/>
                  </a:cubicBezTo>
                  <a:lnTo>
                    <a:pt x="400" y="15356"/>
                  </a:lnTo>
                  <a:cubicBezTo>
                    <a:pt x="616" y="15356"/>
                    <a:pt x="789" y="15171"/>
                    <a:pt x="789" y="14955"/>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6"/>
            <p:cNvSpPr/>
            <p:nvPr/>
          </p:nvSpPr>
          <p:spPr>
            <a:xfrm>
              <a:off x="4737175" y="4335900"/>
              <a:ext cx="19725" cy="267725"/>
            </a:xfrm>
            <a:custGeom>
              <a:avLst/>
              <a:gdLst/>
              <a:ahLst/>
              <a:cxnLst/>
              <a:rect l="l" t="t" r="r" b="b"/>
              <a:pathLst>
                <a:path w="789" h="10709" extrusionOk="0">
                  <a:moveTo>
                    <a:pt x="389" y="1"/>
                  </a:moveTo>
                  <a:cubicBezTo>
                    <a:pt x="173" y="1"/>
                    <a:pt x="0" y="174"/>
                    <a:pt x="0" y="390"/>
                  </a:cubicBezTo>
                  <a:lnTo>
                    <a:pt x="0" y="10310"/>
                  </a:lnTo>
                  <a:cubicBezTo>
                    <a:pt x="0" y="10526"/>
                    <a:pt x="173" y="10709"/>
                    <a:pt x="389" y="10709"/>
                  </a:cubicBezTo>
                  <a:lnTo>
                    <a:pt x="400" y="10709"/>
                  </a:lnTo>
                  <a:cubicBezTo>
                    <a:pt x="616" y="10709"/>
                    <a:pt x="789" y="10526"/>
                    <a:pt x="789" y="10310"/>
                  </a:cubicBezTo>
                  <a:lnTo>
                    <a:pt x="789" y="390"/>
                  </a:lnTo>
                  <a:cubicBezTo>
                    <a:pt x="789"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6"/>
            <p:cNvSpPr/>
            <p:nvPr/>
          </p:nvSpPr>
          <p:spPr>
            <a:xfrm>
              <a:off x="3713050" y="4335900"/>
              <a:ext cx="19750" cy="267725"/>
            </a:xfrm>
            <a:custGeom>
              <a:avLst/>
              <a:gdLst/>
              <a:ahLst/>
              <a:cxnLst/>
              <a:rect l="l" t="t" r="r" b="b"/>
              <a:pathLst>
                <a:path w="790" h="10709" extrusionOk="0">
                  <a:moveTo>
                    <a:pt x="389" y="1"/>
                  </a:moveTo>
                  <a:cubicBezTo>
                    <a:pt x="173" y="1"/>
                    <a:pt x="0" y="174"/>
                    <a:pt x="0" y="390"/>
                  </a:cubicBezTo>
                  <a:lnTo>
                    <a:pt x="0" y="10310"/>
                  </a:lnTo>
                  <a:cubicBezTo>
                    <a:pt x="0" y="10526"/>
                    <a:pt x="173" y="10709"/>
                    <a:pt x="389" y="10709"/>
                  </a:cubicBezTo>
                  <a:lnTo>
                    <a:pt x="401" y="10709"/>
                  </a:lnTo>
                  <a:cubicBezTo>
                    <a:pt x="617" y="10709"/>
                    <a:pt x="790" y="10526"/>
                    <a:pt x="790" y="10310"/>
                  </a:cubicBezTo>
                  <a:lnTo>
                    <a:pt x="790" y="390"/>
                  </a:lnTo>
                  <a:cubicBezTo>
                    <a:pt x="79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6"/>
            <p:cNvSpPr/>
            <p:nvPr/>
          </p:nvSpPr>
          <p:spPr>
            <a:xfrm>
              <a:off x="3680900" y="4391275"/>
              <a:ext cx="20025" cy="157000"/>
            </a:xfrm>
            <a:custGeom>
              <a:avLst/>
              <a:gdLst/>
              <a:ahLst/>
              <a:cxnLst/>
              <a:rect l="l" t="t" r="r" b="b"/>
              <a:pathLst>
                <a:path w="801" h="6280" extrusionOk="0">
                  <a:moveTo>
                    <a:pt x="390" y="1"/>
                  </a:moveTo>
                  <a:cubicBezTo>
                    <a:pt x="174" y="1"/>
                    <a:pt x="1" y="174"/>
                    <a:pt x="1" y="390"/>
                  </a:cubicBezTo>
                  <a:lnTo>
                    <a:pt x="1" y="5879"/>
                  </a:lnTo>
                  <a:cubicBezTo>
                    <a:pt x="1" y="6095"/>
                    <a:pt x="174" y="6279"/>
                    <a:pt x="390" y="6279"/>
                  </a:cubicBezTo>
                  <a:lnTo>
                    <a:pt x="400" y="6279"/>
                  </a:lnTo>
                  <a:cubicBezTo>
                    <a:pt x="616" y="6279"/>
                    <a:pt x="801" y="6095"/>
                    <a:pt x="801" y="5879"/>
                  </a:cubicBezTo>
                  <a:lnTo>
                    <a:pt x="801" y="390"/>
                  </a:lnTo>
                  <a:cubicBezTo>
                    <a:pt x="801"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6"/>
            <p:cNvSpPr/>
            <p:nvPr/>
          </p:nvSpPr>
          <p:spPr>
            <a:xfrm>
              <a:off x="3649025" y="4401825"/>
              <a:ext cx="19750" cy="135625"/>
            </a:xfrm>
            <a:custGeom>
              <a:avLst/>
              <a:gdLst/>
              <a:ahLst/>
              <a:cxnLst/>
              <a:rect l="l" t="t" r="r" b="b"/>
              <a:pathLst>
                <a:path w="790" h="5425" extrusionOk="0">
                  <a:moveTo>
                    <a:pt x="390" y="1"/>
                  </a:moveTo>
                  <a:cubicBezTo>
                    <a:pt x="174" y="1"/>
                    <a:pt x="1" y="184"/>
                    <a:pt x="1" y="400"/>
                  </a:cubicBezTo>
                  <a:lnTo>
                    <a:pt x="1" y="5025"/>
                  </a:lnTo>
                  <a:cubicBezTo>
                    <a:pt x="1" y="5241"/>
                    <a:pt x="174" y="5425"/>
                    <a:pt x="390" y="5425"/>
                  </a:cubicBezTo>
                  <a:lnTo>
                    <a:pt x="400" y="5425"/>
                  </a:lnTo>
                  <a:cubicBezTo>
                    <a:pt x="616" y="5425"/>
                    <a:pt x="789" y="5241"/>
                    <a:pt x="789" y="5025"/>
                  </a:cubicBezTo>
                  <a:lnTo>
                    <a:pt x="789" y="400"/>
                  </a:lnTo>
                  <a:cubicBezTo>
                    <a:pt x="789"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6"/>
            <p:cNvSpPr/>
            <p:nvPr/>
          </p:nvSpPr>
          <p:spPr>
            <a:xfrm>
              <a:off x="3521000" y="4421000"/>
              <a:ext cx="19725" cy="97275"/>
            </a:xfrm>
            <a:custGeom>
              <a:avLst/>
              <a:gdLst/>
              <a:ahLst/>
              <a:cxnLst/>
              <a:rect l="l" t="t" r="r" b="b"/>
              <a:pathLst>
                <a:path w="789" h="3891" extrusionOk="0">
                  <a:moveTo>
                    <a:pt x="389" y="0"/>
                  </a:moveTo>
                  <a:cubicBezTo>
                    <a:pt x="173" y="0"/>
                    <a:pt x="0" y="173"/>
                    <a:pt x="0" y="389"/>
                  </a:cubicBezTo>
                  <a:lnTo>
                    <a:pt x="0" y="3501"/>
                  </a:lnTo>
                  <a:cubicBezTo>
                    <a:pt x="0" y="3717"/>
                    <a:pt x="173" y="3890"/>
                    <a:pt x="389" y="3890"/>
                  </a:cubicBezTo>
                  <a:lnTo>
                    <a:pt x="399" y="3890"/>
                  </a:lnTo>
                  <a:cubicBezTo>
                    <a:pt x="616" y="3890"/>
                    <a:pt x="788" y="3717"/>
                    <a:pt x="788" y="3501"/>
                  </a:cubicBezTo>
                  <a:lnTo>
                    <a:pt x="788" y="389"/>
                  </a:lnTo>
                  <a:cubicBezTo>
                    <a:pt x="788" y="173"/>
                    <a:pt x="616"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6"/>
            <p:cNvSpPr/>
            <p:nvPr/>
          </p:nvSpPr>
          <p:spPr>
            <a:xfrm>
              <a:off x="4928975" y="4432075"/>
              <a:ext cx="20000" cy="75400"/>
            </a:xfrm>
            <a:custGeom>
              <a:avLst/>
              <a:gdLst/>
              <a:ahLst/>
              <a:cxnLst/>
              <a:rect l="l" t="t" r="r" b="b"/>
              <a:pathLst>
                <a:path w="800" h="3016" extrusionOk="0">
                  <a:moveTo>
                    <a:pt x="400" y="1"/>
                  </a:moveTo>
                  <a:cubicBezTo>
                    <a:pt x="183" y="1"/>
                    <a:pt x="0" y="174"/>
                    <a:pt x="0" y="390"/>
                  </a:cubicBezTo>
                  <a:lnTo>
                    <a:pt x="0" y="2616"/>
                  </a:lnTo>
                  <a:cubicBezTo>
                    <a:pt x="0" y="2832"/>
                    <a:pt x="183" y="3015"/>
                    <a:pt x="400" y="3015"/>
                  </a:cubicBezTo>
                  <a:lnTo>
                    <a:pt x="411" y="3015"/>
                  </a:lnTo>
                  <a:cubicBezTo>
                    <a:pt x="627" y="3015"/>
                    <a:pt x="800" y="2832"/>
                    <a:pt x="800" y="2616"/>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6"/>
            <p:cNvSpPr/>
            <p:nvPr/>
          </p:nvSpPr>
          <p:spPr>
            <a:xfrm>
              <a:off x="3616875" y="4365875"/>
              <a:ext cx="20025" cy="207500"/>
            </a:xfrm>
            <a:custGeom>
              <a:avLst/>
              <a:gdLst/>
              <a:ahLst/>
              <a:cxnLst/>
              <a:rect l="l" t="t" r="r" b="b"/>
              <a:pathLst>
                <a:path w="801" h="8300" extrusionOk="0">
                  <a:moveTo>
                    <a:pt x="390" y="1"/>
                  </a:moveTo>
                  <a:cubicBezTo>
                    <a:pt x="174" y="1"/>
                    <a:pt x="1" y="174"/>
                    <a:pt x="1" y="390"/>
                  </a:cubicBezTo>
                  <a:lnTo>
                    <a:pt x="1" y="7911"/>
                  </a:lnTo>
                  <a:cubicBezTo>
                    <a:pt x="1" y="8127"/>
                    <a:pt x="174" y="8300"/>
                    <a:pt x="390" y="8300"/>
                  </a:cubicBezTo>
                  <a:lnTo>
                    <a:pt x="401" y="8300"/>
                  </a:lnTo>
                  <a:cubicBezTo>
                    <a:pt x="617" y="8300"/>
                    <a:pt x="800" y="8127"/>
                    <a:pt x="800" y="7911"/>
                  </a:cubicBezTo>
                  <a:lnTo>
                    <a:pt x="800" y="390"/>
                  </a:lnTo>
                  <a:cubicBezTo>
                    <a:pt x="80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6"/>
            <p:cNvSpPr/>
            <p:nvPr/>
          </p:nvSpPr>
          <p:spPr>
            <a:xfrm>
              <a:off x="4864925" y="4393450"/>
              <a:ext cx="20025" cy="152375"/>
            </a:xfrm>
            <a:custGeom>
              <a:avLst/>
              <a:gdLst/>
              <a:ahLst/>
              <a:cxnLst/>
              <a:rect l="l" t="t" r="r" b="b"/>
              <a:pathLst>
                <a:path w="801" h="6095" extrusionOk="0">
                  <a:moveTo>
                    <a:pt x="401" y="0"/>
                  </a:moveTo>
                  <a:cubicBezTo>
                    <a:pt x="185" y="0"/>
                    <a:pt x="1" y="184"/>
                    <a:pt x="1" y="400"/>
                  </a:cubicBezTo>
                  <a:lnTo>
                    <a:pt x="1" y="5695"/>
                  </a:lnTo>
                  <a:cubicBezTo>
                    <a:pt x="1" y="5911"/>
                    <a:pt x="185" y="6095"/>
                    <a:pt x="401" y="6095"/>
                  </a:cubicBezTo>
                  <a:lnTo>
                    <a:pt x="411" y="6095"/>
                  </a:lnTo>
                  <a:cubicBezTo>
                    <a:pt x="628" y="6095"/>
                    <a:pt x="800" y="5911"/>
                    <a:pt x="800" y="5695"/>
                  </a:cubicBezTo>
                  <a:lnTo>
                    <a:pt x="800" y="400"/>
                  </a:lnTo>
                  <a:cubicBezTo>
                    <a:pt x="800" y="184"/>
                    <a:pt x="628"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6"/>
            <p:cNvSpPr/>
            <p:nvPr/>
          </p:nvSpPr>
          <p:spPr>
            <a:xfrm>
              <a:off x="4897100" y="4415050"/>
              <a:ext cx="20000" cy="109175"/>
            </a:xfrm>
            <a:custGeom>
              <a:avLst/>
              <a:gdLst/>
              <a:ahLst/>
              <a:cxnLst/>
              <a:rect l="l" t="t" r="r" b="b"/>
              <a:pathLst>
                <a:path w="800" h="4367" extrusionOk="0">
                  <a:moveTo>
                    <a:pt x="389" y="1"/>
                  </a:moveTo>
                  <a:cubicBezTo>
                    <a:pt x="173" y="1"/>
                    <a:pt x="0" y="173"/>
                    <a:pt x="0" y="390"/>
                  </a:cubicBezTo>
                  <a:lnTo>
                    <a:pt x="0" y="3977"/>
                  </a:lnTo>
                  <a:cubicBezTo>
                    <a:pt x="0" y="4193"/>
                    <a:pt x="173" y="4366"/>
                    <a:pt x="389" y="4366"/>
                  </a:cubicBezTo>
                  <a:lnTo>
                    <a:pt x="400" y="4366"/>
                  </a:lnTo>
                  <a:cubicBezTo>
                    <a:pt x="616" y="4366"/>
                    <a:pt x="800" y="4193"/>
                    <a:pt x="800" y="3977"/>
                  </a:cubicBezTo>
                  <a:lnTo>
                    <a:pt x="800" y="390"/>
                  </a:lnTo>
                  <a:cubicBezTo>
                    <a:pt x="800" y="173"/>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6"/>
            <p:cNvSpPr/>
            <p:nvPr/>
          </p:nvSpPr>
          <p:spPr>
            <a:xfrm>
              <a:off x="4833050" y="4373725"/>
              <a:ext cx="20025" cy="191825"/>
            </a:xfrm>
            <a:custGeom>
              <a:avLst/>
              <a:gdLst/>
              <a:ahLst/>
              <a:cxnLst/>
              <a:rect l="l" t="t" r="r" b="b"/>
              <a:pathLst>
                <a:path w="801" h="7673" extrusionOk="0">
                  <a:moveTo>
                    <a:pt x="390" y="1"/>
                  </a:moveTo>
                  <a:cubicBezTo>
                    <a:pt x="174" y="1"/>
                    <a:pt x="1" y="174"/>
                    <a:pt x="1" y="390"/>
                  </a:cubicBezTo>
                  <a:lnTo>
                    <a:pt x="1" y="7284"/>
                  </a:lnTo>
                  <a:cubicBezTo>
                    <a:pt x="1" y="7500"/>
                    <a:pt x="174" y="7673"/>
                    <a:pt x="390" y="7673"/>
                  </a:cubicBezTo>
                  <a:lnTo>
                    <a:pt x="401" y="7673"/>
                  </a:lnTo>
                  <a:cubicBezTo>
                    <a:pt x="617" y="7673"/>
                    <a:pt x="800" y="7500"/>
                    <a:pt x="800" y="7284"/>
                  </a:cubicBezTo>
                  <a:lnTo>
                    <a:pt x="800" y="390"/>
                  </a:lnTo>
                  <a:cubicBezTo>
                    <a:pt x="80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6"/>
            <p:cNvSpPr/>
            <p:nvPr/>
          </p:nvSpPr>
          <p:spPr>
            <a:xfrm>
              <a:off x="4801175" y="4415875"/>
              <a:ext cx="19750" cy="107550"/>
            </a:xfrm>
            <a:custGeom>
              <a:avLst/>
              <a:gdLst/>
              <a:ahLst/>
              <a:cxnLst/>
              <a:rect l="l" t="t" r="r" b="b"/>
              <a:pathLst>
                <a:path w="790" h="4302" extrusionOk="0">
                  <a:moveTo>
                    <a:pt x="390" y="0"/>
                  </a:moveTo>
                  <a:cubicBezTo>
                    <a:pt x="174" y="0"/>
                    <a:pt x="1" y="173"/>
                    <a:pt x="1" y="389"/>
                  </a:cubicBezTo>
                  <a:lnTo>
                    <a:pt x="1" y="3912"/>
                  </a:lnTo>
                  <a:cubicBezTo>
                    <a:pt x="1" y="4128"/>
                    <a:pt x="174" y="4301"/>
                    <a:pt x="390" y="4301"/>
                  </a:cubicBezTo>
                  <a:lnTo>
                    <a:pt x="401" y="4301"/>
                  </a:lnTo>
                  <a:cubicBezTo>
                    <a:pt x="617" y="4301"/>
                    <a:pt x="790" y="4128"/>
                    <a:pt x="790" y="3912"/>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6"/>
            <p:cNvSpPr/>
            <p:nvPr/>
          </p:nvSpPr>
          <p:spPr>
            <a:xfrm>
              <a:off x="4769050" y="4390200"/>
              <a:ext cx="20000" cy="158875"/>
            </a:xfrm>
            <a:custGeom>
              <a:avLst/>
              <a:gdLst/>
              <a:ahLst/>
              <a:cxnLst/>
              <a:rect l="l" t="t" r="r" b="b"/>
              <a:pathLst>
                <a:path w="800" h="6355" extrusionOk="0">
                  <a:moveTo>
                    <a:pt x="389" y="0"/>
                  </a:moveTo>
                  <a:cubicBezTo>
                    <a:pt x="173" y="0"/>
                    <a:pt x="0" y="173"/>
                    <a:pt x="0" y="389"/>
                  </a:cubicBezTo>
                  <a:lnTo>
                    <a:pt x="0" y="5965"/>
                  </a:lnTo>
                  <a:cubicBezTo>
                    <a:pt x="0" y="6181"/>
                    <a:pt x="173" y="6354"/>
                    <a:pt x="389" y="6354"/>
                  </a:cubicBezTo>
                  <a:lnTo>
                    <a:pt x="400" y="6354"/>
                  </a:lnTo>
                  <a:cubicBezTo>
                    <a:pt x="616" y="6354"/>
                    <a:pt x="800" y="6181"/>
                    <a:pt x="800" y="5965"/>
                  </a:cubicBezTo>
                  <a:lnTo>
                    <a:pt x="800" y="389"/>
                  </a:lnTo>
                  <a:cubicBezTo>
                    <a:pt x="800"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6"/>
            <p:cNvSpPr/>
            <p:nvPr/>
          </p:nvSpPr>
          <p:spPr>
            <a:xfrm>
              <a:off x="3328900" y="4335900"/>
              <a:ext cx="19750" cy="267725"/>
            </a:xfrm>
            <a:custGeom>
              <a:avLst/>
              <a:gdLst/>
              <a:ahLst/>
              <a:cxnLst/>
              <a:rect l="l" t="t" r="r" b="b"/>
              <a:pathLst>
                <a:path w="790" h="10709" extrusionOk="0">
                  <a:moveTo>
                    <a:pt x="390" y="1"/>
                  </a:moveTo>
                  <a:cubicBezTo>
                    <a:pt x="174" y="1"/>
                    <a:pt x="1" y="174"/>
                    <a:pt x="1" y="390"/>
                  </a:cubicBezTo>
                  <a:lnTo>
                    <a:pt x="1" y="10310"/>
                  </a:lnTo>
                  <a:cubicBezTo>
                    <a:pt x="1" y="10526"/>
                    <a:pt x="174" y="10709"/>
                    <a:pt x="390" y="10709"/>
                  </a:cubicBezTo>
                  <a:lnTo>
                    <a:pt x="401" y="10709"/>
                  </a:lnTo>
                  <a:cubicBezTo>
                    <a:pt x="617" y="10709"/>
                    <a:pt x="790" y="10526"/>
                    <a:pt x="790" y="10310"/>
                  </a:cubicBezTo>
                  <a:lnTo>
                    <a:pt x="790" y="390"/>
                  </a:lnTo>
                  <a:cubicBezTo>
                    <a:pt x="79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6"/>
            <p:cNvSpPr/>
            <p:nvPr/>
          </p:nvSpPr>
          <p:spPr>
            <a:xfrm>
              <a:off x="3456950" y="4393450"/>
              <a:ext cx="19750" cy="152375"/>
            </a:xfrm>
            <a:custGeom>
              <a:avLst/>
              <a:gdLst/>
              <a:ahLst/>
              <a:cxnLst/>
              <a:rect l="l" t="t" r="r" b="b"/>
              <a:pathLst>
                <a:path w="790" h="6095" extrusionOk="0">
                  <a:moveTo>
                    <a:pt x="390" y="0"/>
                  </a:moveTo>
                  <a:cubicBezTo>
                    <a:pt x="174" y="0"/>
                    <a:pt x="1" y="184"/>
                    <a:pt x="1" y="400"/>
                  </a:cubicBezTo>
                  <a:lnTo>
                    <a:pt x="1" y="5695"/>
                  </a:lnTo>
                  <a:cubicBezTo>
                    <a:pt x="1" y="5911"/>
                    <a:pt x="174" y="6095"/>
                    <a:pt x="390" y="6095"/>
                  </a:cubicBezTo>
                  <a:lnTo>
                    <a:pt x="401" y="6095"/>
                  </a:lnTo>
                  <a:cubicBezTo>
                    <a:pt x="617" y="6095"/>
                    <a:pt x="790" y="5911"/>
                    <a:pt x="790" y="5695"/>
                  </a:cubicBezTo>
                  <a:lnTo>
                    <a:pt x="790" y="400"/>
                  </a:lnTo>
                  <a:cubicBezTo>
                    <a:pt x="790" y="184"/>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6"/>
            <p:cNvSpPr/>
            <p:nvPr/>
          </p:nvSpPr>
          <p:spPr>
            <a:xfrm>
              <a:off x="3488825" y="4415050"/>
              <a:ext cx="20025" cy="109175"/>
            </a:xfrm>
            <a:custGeom>
              <a:avLst/>
              <a:gdLst/>
              <a:ahLst/>
              <a:cxnLst/>
              <a:rect l="l" t="t" r="r" b="b"/>
              <a:pathLst>
                <a:path w="801" h="4367" extrusionOk="0">
                  <a:moveTo>
                    <a:pt x="401" y="1"/>
                  </a:moveTo>
                  <a:cubicBezTo>
                    <a:pt x="185" y="1"/>
                    <a:pt x="1" y="173"/>
                    <a:pt x="1" y="390"/>
                  </a:cubicBezTo>
                  <a:lnTo>
                    <a:pt x="1" y="3977"/>
                  </a:lnTo>
                  <a:cubicBezTo>
                    <a:pt x="1" y="4193"/>
                    <a:pt x="185" y="4366"/>
                    <a:pt x="401" y="4366"/>
                  </a:cubicBezTo>
                  <a:lnTo>
                    <a:pt x="411" y="4366"/>
                  </a:lnTo>
                  <a:cubicBezTo>
                    <a:pt x="627" y="4366"/>
                    <a:pt x="800" y="4193"/>
                    <a:pt x="800" y="3977"/>
                  </a:cubicBezTo>
                  <a:lnTo>
                    <a:pt x="800" y="390"/>
                  </a:lnTo>
                  <a:cubicBezTo>
                    <a:pt x="800" y="173"/>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6"/>
            <p:cNvSpPr/>
            <p:nvPr/>
          </p:nvSpPr>
          <p:spPr>
            <a:xfrm>
              <a:off x="3424825" y="4373725"/>
              <a:ext cx="20000" cy="191825"/>
            </a:xfrm>
            <a:custGeom>
              <a:avLst/>
              <a:gdLst/>
              <a:ahLst/>
              <a:cxnLst/>
              <a:rect l="l" t="t" r="r" b="b"/>
              <a:pathLst>
                <a:path w="800" h="7673" extrusionOk="0">
                  <a:moveTo>
                    <a:pt x="400" y="1"/>
                  </a:moveTo>
                  <a:cubicBezTo>
                    <a:pt x="183" y="1"/>
                    <a:pt x="0" y="174"/>
                    <a:pt x="0" y="390"/>
                  </a:cubicBezTo>
                  <a:lnTo>
                    <a:pt x="0" y="7284"/>
                  </a:lnTo>
                  <a:cubicBezTo>
                    <a:pt x="0" y="7500"/>
                    <a:pt x="183" y="7673"/>
                    <a:pt x="400" y="7673"/>
                  </a:cubicBezTo>
                  <a:lnTo>
                    <a:pt x="411" y="7673"/>
                  </a:lnTo>
                  <a:cubicBezTo>
                    <a:pt x="627" y="7673"/>
                    <a:pt x="800" y="7500"/>
                    <a:pt x="800" y="7284"/>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6"/>
            <p:cNvSpPr/>
            <p:nvPr/>
          </p:nvSpPr>
          <p:spPr>
            <a:xfrm>
              <a:off x="3392950" y="4415875"/>
              <a:ext cx="19725" cy="107550"/>
            </a:xfrm>
            <a:custGeom>
              <a:avLst/>
              <a:gdLst/>
              <a:ahLst/>
              <a:cxnLst/>
              <a:rect l="l" t="t" r="r" b="b"/>
              <a:pathLst>
                <a:path w="789" h="4302" extrusionOk="0">
                  <a:moveTo>
                    <a:pt x="389" y="0"/>
                  </a:moveTo>
                  <a:cubicBezTo>
                    <a:pt x="173" y="0"/>
                    <a:pt x="0" y="173"/>
                    <a:pt x="0" y="389"/>
                  </a:cubicBezTo>
                  <a:lnTo>
                    <a:pt x="0" y="3912"/>
                  </a:lnTo>
                  <a:cubicBezTo>
                    <a:pt x="0" y="4128"/>
                    <a:pt x="173" y="4301"/>
                    <a:pt x="389" y="4301"/>
                  </a:cubicBezTo>
                  <a:lnTo>
                    <a:pt x="400" y="4301"/>
                  </a:lnTo>
                  <a:cubicBezTo>
                    <a:pt x="616" y="4301"/>
                    <a:pt x="789" y="4128"/>
                    <a:pt x="789" y="3912"/>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6"/>
            <p:cNvSpPr/>
            <p:nvPr/>
          </p:nvSpPr>
          <p:spPr>
            <a:xfrm>
              <a:off x="3360775" y="4390200"/>
              <a:ext cx="20025" cy="158875"/>
            </a:xfrm>
            <a:custGeom>
              <a:avLst/>
              <a:gdLst/>
              <a:ahLst/>
              <a:cxnLst/>
              <a:rect l="l" t="t" r="r" b="b"/>
              <a:pathLst>
                <a:path w="801" h="6355" extrusionOk="0">
                  <a:moveTo>
                    <a:pt x="401" y="0"/>
                  </a:moveTo>
                  <a:cubicBezTo>
                    <a:pt x="185" y="0"/>
                    <a:pt x="1" y="173"/>
                    <a:pt x="1" y="389"/>
                  </a:cubicBezTo>
                  <a:lnTo>
                    <a:pt x="1" y="5965"/>
                  </a:lnTo>
                  <a:cubicBezTo>
                    <a:pt x="1" y="6181"/>
                    <a:pt x="185" y="6354"/>
                    <a:pt x="401" y="6354"/>
                  </a:cubicBezTo>
                  <a:lnTo>
                    <a:pt x="411" y="6354"/>
                  </a:lnTo>
                  <a:cubicBezTo>
                    <a:pt x="628" y="6354"/>
                    <a:pt x="800" y="6181"/>
                    <a:pt x="800" y="5965"/>
                  </a:cubicBezTo>
                  <a:lnTo>
                    <a:pt x="800" y="389"/>
                  </a:lnTo>
                  <a:cubicBezTo>
                    <a:pt x="800" y="173"/>
                    <a:pt x="628"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6"/>
            <p:cNvSpPr/>
            <p:nvPr/>
          </p:nvSpPr>
          <p:spPr>
            <a:xfrm>
              <a:off x="4032900" y="4335900"/>
              <a:ext cx="20000" cy="267725"/>
            </a:xfrm>
            <a:custGeom>
              <a:avLst/>
              <a:gdLst/>
              <a:ahLst/>
              <a:cxnLst/>
              <a:rect l="l" t="t" r="r" b="b"/>
              <a:pathLst>
                <a:path w="800" h="10709" extrusionOk="0">
                  <a:moveTo>
                    <a:pt x="401" y="1"/>
                  </a:moveTo>
                  <a:cubicBezTo>
                    <a:pt x="184" y="1"/>
                    <a:pt x="0" y="174"/>
                    <a:pt x="0" y="390"/>
                  </a:cubicBezTo>
                  <a:lnTo>
                    <a:pt x="0" y="10310"/>
                  </a:lnTo>
                  <a:cubicBezTo>
                    <a:pt x="0" y="10526"/>
                    <a:pt x="184" y="10709"/>
                    <a:pt x="401" y="10709"/>
                  </a:cubicBezTo>
                  <a:lnTo>
                    <a:pt x="411" y="10709"/>
                  </a:lnTo>
                  <a:cubicBezTo>
                    <a:pt x="627" y="10709"/>
                    <a:pt x="800" y="10526"/>
                    <a:pt x="800" y="10310"/>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6"/>
            <p:cNvSpPr/>
            <p:nvPr/>
          </p:nvSpPr>
          <p:spPr>
            <a:xfrm>
              <a:off x="4129075" y="4335900"/>
              <a:ext cx="19750" cy="267725"/>
            </a:xfrm>
            <a:custGeom>
              <a:avLst/>
              <a:gdLst/>
              <a:ahLst/>
              <a:cxnLst/>
              <a:rect l="l" t="t" r="r" b="b"/>
              <a:pathLst>
                <a:path w="790" h="10709" extrusionOk="0">
                  <a:moveTo>
                    <a:pt x="389" y="1"/>
                  </a:moveTo>
                  <a:cubicBezTo>
                    <a:pt x="173" y="1"/>
                    <a:pt x="0" y="174"/>
                    <a:pt x="0" y="390"/>
                  </a:cubicBezTo>
                  <a:lnTo>
                    <a:pt x="0" y="10310"/>
                  </a:lnTo>
                  <a:cubicBezTo>
                    <a:pt x="0" y="10526"/>
                    <a:pt x="173" y="10709"/>
                    <a:pt x="389" y="10709"/>
                  </a:cubicBezTo>
                  <a:lnTo>
                    <a:pt x="400" y="10709"/>
                  </a:lnTo>
                  <a:cubicBezTo>
                    <a:pt x="617" y="10709"/>
                    <a:pt x="789" y="10526"/>
                    <a:pt x="789" y="10310"/>
                  </a:cubicBezTo>
                  <a:lnTo>
                    <a:pt x="789" y="390"/>
                  </a:lnTo>
                  <a:cubicBezTo>
                    <a:pt x="789" y="174"/>
                    <a:pt x="617"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6"/>
            <p:cNvSpPr/>
            <p:nvPr/>
          </p:nvSpPr>
          <p:spPr>
            <a:xfrm>
              <a:off x="4001025" y="4427225"/>
              <a:ext cx="19750" cy="85100"/>
            </a:xfrm>
            <a:custGeom>
              <a:avLst/>
              <a:gdLst/>
              <a:ahLst/>
              <a:cxnLst/>
              <a:rect l="l" t="t" r="r" b="b"/>
              <a:pathLst>
                <a:path w="790" h="3404" extrusionOk="0">
                  <a:moveTo>
                    <a:pt x="389" y="0"/>
                  </a:moveTo>
                  <a:cubicBezTo>
                    <a:pt x="173" y="0"/>
                    <a:pt x="0" y="173"/>
                    <a:pt x="0" y="389"/>
                  </a:cubicBezTo>
                  <a:lnTo>
                    <a:pt x="0" y="3004"/>
                  </a:lnTo>
                  <a:cubicBezTo>
                    <a:pt x="0" y="3220"/>
                    <a:pt x="173" y="3404"/>
                    <a:pt x="389" y="3404"/>
                  </a:cubicBezTo>
                  <a:lnTo>
                    <a:pt x="401" y="3404"/>
                  </a:lnTo>
                  <a:cubicBezTo>
                    <a:pt x="617" y="3404"/>
                    <a:pt x="790" y="3220"/>
                    <a:pt x="790" y="3004"/>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6"/>
            <p:cNvSpPr/>
            <p:nvPr/>
          </p:nvSpPr>
          <p:spPr>
            <a:xfrm>
              <a:off x="3968875" y="4404775"/>
              <a:ext cx="20025" cy="129700"/>
            </a:xfrm>
            <a:custGeom>
              <a:avLst/>
              <a:gdLst/>
              <a:ahLst/>
              <a:cxnLst/>
              <a:rect l="l" t="t" r="r" b="b"/>
              <a:pathLst>
                <a:path w="801" h="5188" extrusionOk="0">
                  <a:moveTo>
                    <a:pt x="400" y="1"/>
                  </a:moveTo>
                  <a:cubicBezTo>
                    <a:pt x="184" y="1"/>
                    <a:pt x="1" y="185"/>
                    <a:pt x="1" y="401"/>
                  </a:cubicBezTo>
                  <a:lnTo>
                    <a:pt x="1" y="4788"/>
                  </a:lnTo>
                  <a:cubicBezTo>
                    <a:pt x="1" y="5004"/>
                    <a:pt x="184" y="5188"/>
                    <a:pt x="400" y="5188"/>
                  </a:cubicBezTo>
                  <a:lnTo>
                    <a:pt x="411" y="5188"/>
                  </a:lnTo>
                  <a:cubicBezTo>
                    <a:pt x="628" y="5188"/>
                    <a:pt x="800" y="5004"/>
                    <a:pt x="800" y="4788"/>
                  </a:cubicBezTo>
                  <a:lnTo>
                    <a:pt x="800" y="401"/>
                  </a:lnTo>
                  <a:cubicBezTo>
                    <a:pt x="800" y="185"/>
                    <a:pt x="628"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6"/>
            <p:cNvSpPr/>
            <p:nvPr/>
          </p:nvSpPr>
          <p:spPr>
            <a:xfrm>
              <a:off x="3585000" y="4384525"/>
              <a:ext cx="19750" cy="170225"/>
            </a:xfrm>
            <a:custGeom>
              <a:avLst/>
              <a:gdLst/>
              <a:ahLst/>
              <a:cxnLst/>
              <a:rect l="l" t="t" r="r" b="b"/>
              <a:pathLst>
                <a:path w="790" h="6809" extrusionOk="0">
                  <a:moveTo>
                    <a:pt x="390" y="1"/>
                  </a:moveTo>
                  <a:cubicBezTo>
                    <a:pt x="173" y="1"/>
                    <a:pt x="1" y="174"/>
                    <a:pt x="1" y="390"/>
                  </a:cubicBezTo>
                  <a:lnTo>
                    <a:pt x="1" y="6420"/>
                  </a:lnTo>
                  <a:cubicBezTo>
                    <a:pt x="1" y="6636"/>
                    <a:pt x="173" y="6809"/>
                    <a:pt x="390" y="6809"/>
                  </a:cubicBezTo>
                  <a:lnTo>
                    <a:pt x="401" y="6809"/>
                  </a:lnTo>
                  <a:cubicBezTo>
                    <a:pt x="617" y="6809"/>
                    <a:pt x="790" y="6636"/>
                    <a:pt x="790" y="6420"/>
                  </a:cubicBezTo>
                  <a:lnTo>
                    <a:pt x="790" y="390"/>
                  </a:lnTo>
                  <a:cubicBezTo>
                    <a:pt x="79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6"/>
            <p:cNvSpPr/>
            <p:nvPr/>
          </p:nvSpPr>
          <p:spPr>
            <a:xfrm>
              <a:off x="3552875" y="4401825"/>
              <a:ext cx="20000" cy="135625"/>
            </a:xfrm>
            <a:custGeom>
              <a:avLst/>
              <a:gdLst/>
              <a:ahLst/>
              <a:cxnLst/>
              <a:rect l="l" t="t" r="r" b="b"/>
              <a:pathLst>
                <a:path w="800" h="5425" extrusionOk="0">
                  <a:moveTo>
                    <a:pt x="389" y="1"/>
                  </a:moveTo>
                  <a:cubicBezTo>
                    <a:pt x="173" y="1"/>
                    <a:pt x="0" y="184"/>
                    <a:pt x="0" y="400"/>
                  </a:cubicBezTo>
                  <a:lnTo>
                    <a:pt x="0" y="5025"/>
                  </a:lnTo>
                  <a:cubicBezTo>
                    <a:pt x="0" y="5241"/>
                    <a:pt x="173" y="5425"/>
                    <a:pt x="389" y="5425"/>
                  </a:cubicBezTo>
                  <a:lnTo>
                    <a:pt x="411" y="5425"/>
                  </a:lnTo>
                  <a:cubicBezTo>
                    <a:pt x="627" y="5425"/>
                    <a:pt x="800" y="5241"/>
                    <a:pt x="800" y="5025"/>
                  </a:cubicBezTo>
                  <a:lnTo>
                    <a:pt x="800" y="400"/>
                  </a:lnTo>
                  <a:cubicBezTo>
                    <a:pt x="800" y="18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6"/>
            <p:cNvSpPr/>
            <p:nvPr/>
          </p:nvSpPr>
          <p:spPr>
            <a:xfrm>
              <a:off x="3200850" y="4421000"/>
              <a:ext cx="20025" cy="97275"/>
            </a:xfrm>
            <a:custGeom>
              <a:avLst/>
              <a:gdLst/>
              <a:ahLst/>
              <a:cxnLst/>
              <a:rect l="l" t="t" r="r" b="b"/>
              <a:pathLst>
                <a:path w="801" h="3891" extrusionOk="0">
                  <a:moveTo>
                    <a:pt x="390" y="0"/>
                  </a:moveTo>
                  <a:cubicBezTo>
                    <a:pt x="174" y="0"/>
                    <a:pt x="1" y="173"/>
                    <a:pt x="1" y="389"/>
                  </a:cubicBezTo>
                  <a:lnTo>
                    <a:pt x="1" y="3501"/>
                  </a:lnTo>
                  <a:cubicBezTo>
                    <a:pt x="1" y="3717"/>
                    <a:pt x="174" y="3890"/>
                    <a:pt x="390" y="3890"/>
                  </a:cubicBezTo>
                  <a:lnTo>
                    <a:pt x="401" y="3890"/>
                  </a:lnTo>
                  <a:cubicBezTo>
                    <a:pt x="617" y="3890"/>
                    <a:pt x="800" y="3717"/>
                    <a:pt x="800" y="3501"/>
                  </a:cubicBezTo>
                  <a:lnTo>
                    <a:pt x="800" y="389"/>
                  </a:lnTo>
                  <a:cubicBezTo>
                    <a:pt x="80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6"/>
            <p:cNvSpPr/>
            <p:nvPr/>
          </p:nvSpPr>
          <p:spPr>
            <a:xfrm>
              <a:off x="3296775" y="4365875"/>
              <a:ext cx="20000" cy="207500"/>
            </a:xfrm>
            <a:custGeom>
              <a:avLst/>
              <a:gdLst/>
              <a:ahLst/>
              <a:cxnLst/>
              <a:rect l="l" t="t" r="r" b="b"/>
              <a:pathLst>
                <a:path w="800" h="8300" extrusionOk="0">
                  <a:moveTo>
                    <a:pt x="400" y="1"/>
                  </a:moveTo>
                  <a:cubicBezTo>
                    <a:pt x="184" y="1"/>
                    <a:pt x="0" y="174"/>
                    <a:pt x="0" y="390"/>
                  </a:cubicBezTo>
                  <a:lnTo>
                    <a:pt x="0" y="7911"/>
                  </a:lnTo>
                  <a:cubicBezTo>
                    <a:pt x="0" y="8127"/>
                    <a:pt x="184" y="8300"/>
                    <a:pt x="400" y="8300"/>
                  </a:cubicBezTo>
                  <a:lnTo>
                    <a:pt x="411" y="8300"/>
                  </a:lnTo>
                  <a:cubicBezTo>
                    <a:pt x="627" y="8300"/>
                    <a:pt x="800" y="8127"/>
                    <a:pt x="800" y="7911"/>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6"/>
            <p:cNvSpPr/>
            <p:nvPr/>
          </p:nvSpPr>
          <p:spPr>
            <a:xfrm>
              <a:off x="3136850" y="4393450"/>
              <a:ext cx="20000" cy="152375"/>
            </a:xfrm>
            <a:custGeom>
              <a:avLst/>
              <a:gdLst/>
              <a:ahLst/>
              <a:cxnLst/>
              <a:rect l="l" t="t" r="r" b="b"/>
              <a:pathLst>
                <a:path w="800" h="6095" extrusionOk="0">
                  <a:moveTo>
                    <a:pt x="389" y="0"/>
                  </a:moveTo>
                  <a:cubicBezTo>
                    <a:pt x="173" y="0"/>
                    <a:pt x="0" y="184"/>
                    <a:pt x="0" y="400"/>
                  </a:cubicBezTo>
                  <a:lnTo>
                    <a:pt x="0" y="5695"/>
                  </a:lnTo>
                  <a:cubicBezTo>
                    <a:pt x="0" y="5911"/>
                    <a:pt x="173" y="6095"/>
                    <a:pt x="389" y="6095"/>
                  </a:cubicBezTo>
                  <a:lnTo>
                    <a:pt x="400" y="6095"/>
                  </a:lnTo>
                  <a:cubicBezTo>
                    <a:pt x="616" y="6095"/>
                    <a:pt x="800" y="5911"/>
                    <a:pt x="800" y="5695"/>
                  </a:cubicBezTo>
                  <a:lnTo>
                    <a:pt x="800" y="400"/>
                  </a:lnTo>
                  <a:cubicBezTo>
                    <a:pt x="800" y="184"/>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6"/>
            <p:cNvSpPr/>
            <p:nvPr/>
          </p:nvSpPr>
          <p:spPr>
            <a:xfrm>
              <a:off x="3168975" y="4415050"/>
              <a:ext cx="19775" cy="109175"/>
            </a:xfrm>
            <a:custGeom>
              <a:avLst/>
              <a:gdLst/>
              <a:ahLst/>
              <a:cxnLst/>
              <a:rect l="l" t="t" r="r" b="b"/>
              <a:pathLst>
                <a:path w="791" h="4367" extrusionOk="0">
                  <a:moveTo>
                    <a:pt x="390" y="1"/>
                  </a:moveTo>
                  <a:cubicBezTo>
                    <a:pt x="174" y="1"/>
                    <a:pt x="1" y="173"/>
                    <a:pt x="1" y="390"/>
                  </a:cubicBezTo>
                  <a:lnTo>
                    <a:pt x="1" y="3977"/>
                  </a:lnTo>
                  <a:cubicBezTo>
                    <a:pt x="1" y="4193"/>
                    <a:pt x="174" y="4366"/>
                    <a:pt x="390" y="4366"/>
                  </a:cubicBezTo>
                  <a:lnTo>
                    <a:pt x="401" y="4366"/>
                  </a:lnTo>
                  <a:cubicBezTo>
                    <a:pt x="617" y="4366"/>
                    <a:pt x="790" y="4193"/>
                    <a:pt x="790" y="3977"/>
                  </a:cubicBezTo>
                  <a:lnTo>
                    <a:pt x="790" y="390"/>
                  </a:lnTo>
                  <a:cubicBezTo>
                    <a:pt x="790" y="173"/>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6"/>
            <p:cNvSpPr/>
            <p:nvPr/>
          </p:nvSpPr>
          <p:spPr>
            <a:xfrm>
              <a:off x="3104975" y="4373725"/>
              <a:ext cx="19725" cy="191825"/>
            </a:xfrm>
            <a:custGeom>
              <a:avLst/>
              <a:gdLst/>
              <a:ahLst/>
              <a:cxnLst/>
              <a:rect l="l" t="t" r="r" b="b"/>
              <a:pathLst>
                <a:path w="789" h="7673" extrusionOk="0">
                  <a:moveTo>
                    <a:pt x="389" y="1"/>
                  </a:moveTo>
                  <a:cubicBezTo>
                    <a:pt x="173" y="1"/>
                    <a:pt x="0" y="174"/>
                    <a:pt x="0" y="390"/>
                  </a:cubicBezTo>
                  <a:lnTo>
                    <a:pt x="0" y="7284"/>
                  </a:lnTo>
                  <a:cubicBezTo>
                    <a:pt x="0" y="7500"/>
                    <a:pt x="173" y="7673"/>
                    <a:pt x="389" y="7673"/>
                  </a:cubicBezTo>
                  <a:lnTo>
                    <a:pt x="400" y="7673"/>
                  </a:lnTo>
                  <a:cubicBezTo>
                    <a:pt x="616" y="7673"/>
                    <a:pt x="789" y="7500"/>
                    <a:pt x="789" y="7284"/>
                  </a:cubicBezTo>
                  <a:lnTo>
                    <a:pt x="789" y="390"/>
                  </a:lnTo>
                  <a:cubicBezTo>
                    <a:pt x="789"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6"/>
            <p:cNvSpPr/>
            <p:nvPr/>
          </p:nvSpPr>
          <p:spPr>
            <a:xfrm>
              <a:off x="3072800" y="4415875"/>
              <a:ext cx="20025" cy="107550"/>
            </a:xfrm>
            <a:custGeom>
              <a:avLst/>
              <a:gdLst/>
              <a:ahLst/>
              <a:cxnLst/>
              <a:rect l="l" t="t" r="r" b="b"/>
              <a:pathLst>
                <a:path w="801" h="4302" extrusionOk="0">
                  <a:moveTo>
                    <a:pt x="390" y="0"/>
                  </a:moveTo>
                  <a:cubicBezTo>
                    <a:pt x="174" y="0"/>
                    <a:pt x="1" y="173"/>
                    <a:pt x="1" y="389"/>
                  </a:cubicBezTo>
                  <a:lnTo>
                    <a:pt x="1" y="3912"/>
                  </a:lnTo>
                  <a:cubicBezTo>
                    <a:pt x="1" y="4128"/>
                    <a:pt x="174" y="4301"/>
                    <a:pt x="390" y="4301"/>
                  </a:cubicBezTo>
                  <a:lnTo>
                    <a:pt x="401" y="4301"/>
                  </a:lnTo>
                  <a:cubicBezTo>
                    <a:pt x="617" y="4301"/>
                    <a:pt x="801" y="4128"/>
                    <a:pt x="801" y="3912"/>
                  </a:cubicBezTo>
                  <a:lnTo>
                    <a:pt x="801" y="389"/>
                  </a:lnTo>
                  <a:cubicBezTo>
                    <a:pt x="801"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6"/>
            <p:cNvSpPr/>
            <p:nvPr/>
          </p:nvSpPr>
          <p:spPr>
            <a:xfrm>
              <a:off x="3264900" y="4384525"/>
              <a:ext cx="20000" cy="170225"/>
            </a:xfrm>
            <a:custGeom>
              <a:avLst/>
              <a:gdLst/>
              <a:ahLst/>
              <a:cxnLst/>
              <a:rect l="l" t="t" r="r" b="b"/>
              <a:pathLst>
                <a:path w="800" h="6809" extrusionOk="0">
                  <a:moveTo>
                    <a:pt x="389" y="1"/>
                  </a:moveTo>
                  <a:cubicBezTo>
                    <a:pt x="173" y="1"/>
                    <a:pt x="0" y="174"/>
                    <a:pt x="0" y="390"/>
                  </a:cubicBezTo>
                  <a:lnTo>
                    <a:pt x="0" y="6420"/>
                  </a:lnTo>
                  <a:cubicBezTo>
                    <a:pt x="0" y="6636"/>
                    <a:pt x="173" y="6809"/>
                    <a:pt x="389" y="6809"/>
                  </a:cubicBezTo>
                  <a:lnTo>
                    <a:pt x="400" y="6809"/>
                  </a:lnTo>
                  <a:cubicBezTo>
                    <a:pt x="616" y="6809"/>
                    <a:pt x="800" y="6636"/>
                    <a:pt x="800" y="6420"/>
                  </a:cubicBezTo>
                  <a:lnTo>
                    <a:pt x="800" y="390"/>
                  </a:lnTo>
                  <a:cubicBezTo>
                    <a:pt x="800"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6"/>
            <p:cNvSpPr/>
            <p:nvPr/>
          </p:nvSpPr>
          <p:spPr>
            <a:xfrm>
              <a:off x="3233025" y="4401825"/>
              <a:ext cx="19725" cy="135625"/>
            </a:xfrm>
            <a:custGeom>
              <a:avLst/>
              <a:gdLst/>
              <a:ahLst/>
              <a:cxnLst/>
              <a:rect l="l" t="t" r="r" b="b"/>
              <a:pathLst>
                <a:path w="789" h="5425" extrusionOk="0">
                  <a:moveTo>
                    <a:pt x="389" y="1"/>
                  </a:moveTo>
                  <a:cubicBezTo>
                    <a:pt x="173" y="1"/>
                    <a:pt x="0" y="184"/>
                    <a:pt x="0" y="400"/>
                  </a:cubicBezTo>
                  <a:lnTo>
                    <a:pt x="0" y="5025"/>
                  </a:lnTo>
                  <a:cubicBezTo>
                    <a:pt x="0" y="5241"/>
                    <a:pt x="173" y="5425"/>
                    <a:pt x="389" y="5425"/>
                  </a:cubicBezTo>
                  <a:lnTo>
                    <a:pt x="400" y="5425"/>
                  </a:lnTo>
                  <a:cubicBezTo>
                    <a:pt x="616" y="5425"/>
                    <a:pt x="789" y="5241"/>
                    <a:pt x="789" y="5025"/>
                  </a:cubicBezTo>
                  <a:lnTo>
                    <a:pt x="789" y="400"/>
                  </a:lnTo>
                  <a:cubicBezTo>
                    <a:pt x="789"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6"/>
            <p:cNvSpPr/>
            <p:nvPr/>
          </p:nvSpPr>
          <p:spPr>
            <a:xfrm>
              <a:off x="3937000" y="4377525"/>
              <a:ext cx="19750" cy="184250"/>
            </a:xfrm>
            <a:custGeom>
              <a:avLst/>
              <a:gdLst/>
              <a:ahLst/>
              <a:cxnLst/>
              <a:rect l="l" t="t" r="r" b="b"/>
              <a:pathLst>
                <a:path w="790" h="7370" extrusionOk="0">
                  <a:moveTo>
                    <a:pt x="390" y="0"/>
                  </a:moveTo>
                  <a:cubicBezTo>
                    <a:pt x="174" y="0"/>
                    <a:pt x="1" y="173"/>
                    <a:pt x="1" y="389"/>
                  </a:cubicBezTo>
                  <a:lnTo>
                    <a:pt x="1" y="6981"/>
                  </a:lnTo>
                  <a:cubicBezTo>
                    <a:pt x="1" y="7197"/>
                    <a:pt x="174" y="7370"/>
                    <a:pt x="390" y="7370"/>
                  </a:cubicBezTo>
                  <a:lnTo>
                    <a:pt x="400" y="7370"/>
                  </a:lnTo>
                  <a:cubicBezTo>
                    <a:pt x="616" y="7370"/>
                    <a:pt x="789" y="7197"/>
                    <a:pt x="789" y="6981"/>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6"/>
            <p:cNvSpPr/>
            <p:nvPr/>
          </p:nvSpPr>
          <p:spPr>
            <a:xfrm>
              <a:off x="4257125" y="4411275"/>
              <a:ext cx="19750" cy="116725"/>
            </a:xfrm>
            <a:custGeom>
              <a:avLst/>
              <a:gdLst/>
              <a:ahLst/>
              <a:cxnLst/>
              <a:rect l="l" t="t" r="r" b="b"/>
              <a:pathLst>
                <a:path w="790" h="4669" extrusionOk="0">
                  <a:moveTo>
                    <a:pt x="389" y="0"/>
                  </a:moveTo>
                  <a:cubicBezTo>
                    <a:pt x="173" y="0"/>
                    <a:pt x="0" y="173"/>
                    <a:pt x="0" y="389"/>
                  </a:cubicBezTo>
                  <a:lnTo>
                    <a:pt x="0" y="4279"/>
                  </a:lnTo>
                  <a:cubicBezTo>
                    <a:pt x="0" y="4495"/>
                    <a:pt x="173" y="4668"/>
                    <a:pt x="389" y="4668"/>
                  </a:cubicBezTo>
                  <a:lnTo>
                    <a:pt x="400" y="4668"/>
                  </a:lnTo>
                  <a:cubicBezTo>
                    <a:pt x="616" y="4668"/>
                    <a:pt x="789" y="4495"/>
                    <a:pt x="789" y="4279"/>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6"/>
            <p:cNvSpPr/>
            <p:nvPr/>
          </p:nvSpPr>
          <p:spPr>
            <a:xfrm>
              <a:off x="4289000" y="4362375"/>
              <a:ext cx="20000" cy="214525"/>
            </a:xfrm>
            <a:custGeom>
              <a:avLst/>
              <a:gdLst/>
              <a:ahLst/>
              <a:cxnLst/>
              <a:rect l="l" t="t" r="r" b="b"/>
              <a:pathLst>
                <a:path w="800" h="8581" extrusionOk="0">
                  <a:moveTo>
                    <a:pt x="389" y="1"/>
                  </a:moveTo>
                  <a:cubicBezTo>
                    <a:pt x="173" y="1"/>
                    <a:pt x="0" y="184"/>
                    <a:pt x="0" y="400"/>
                  </a:cubicBezTo>
                  <a:lnTo>
                    <a:pt x="0" y="8180"/>
                  </a:lnTo>
                  <a:cubicBezTo>
                    <a:pt x="0" y="8397"/>
                    <a:pt x="173" y="8581"/>
                    <a:pt x="389" y="8581"/>
                  </a:cubicBezTo>
                  <a:lnTo>
                    <a:pt x="400" y="8581"/>
                  </a:lnTo>
                  <a:cubicBezTo>
                    <a:pt x="616" y="8581"/>
                    <a:pt x="800" y="8397"/>
                    <a:pt x="800" y="8180"/>
                  </a:cubicBezTo>
                  <a:lnTo>
                    <a:pt x="800" y="400"/>
                  </a:lnTo>
                  <a:cubicBezTo>
                    <a:pt x="800"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6"/>
            <p:cNvSpPr/>
            <p:nvPr/>
          </p:nvSpPr>
          <p:spPr>
            <a:xfrm>
              <a:off x="4353025" y="4331050"/>
              <a:ext cx="20025" cy="277200"/>
            </a:xfrm>
            <a:custGeom>
              <a:avLst/>
              <a:gdLst/>
              <a:ahLst/>
              <a:cxnLst/>
              <a:rect l="l" t="t" r="r" b="b"/>
              <a:pathLst>
                <a:path w="801" h="11088" extrusionOk="0">
                  <a:moveTo>
                    <a:pt x="390" y="0"/>
                  </a:moveTo>
                  <a:cubicBezTo>
                    <a:pt x="173" y="0"/>
                    <a:pt x="1" y="184"/>
                    <a:pt x="1" y="400"/>
                  </a:cubicBezTo>
                  <a:lnTo>
                    <a:pt x="1" y="10698"/>
                  </a:lnTo>
                  <a:cubicBezTo>
                    <a:pt x="1" y="10914"/>
                    <a:pt x="173" y="11087"/>
                    <a:pt x="390" y="11087"/>
                  </a:cubicBezTo>
                  <a:lnTo>
                    <a:pt x="400" y="11087"/>
                  </a:lnTo>
                  <a:cubicBezTo>
                    <a:pt x="616" y="11087"/>
                    <a:pt x="800" y="10914"/>
                    <a:pt x="800" y="10698"/>
                  </a:cubicBezTo>
                  <a:lnTo>
                    <a:pt x="800" y="400"/>
                  </a:lnTo>
                  <a:cubicBezTo>
                    <a:pt x="800" y="184"/>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6"/>
            <p:cNvSpPr/>
            <p:nvPr/>
          </p:nvSpPr>
          <p:spPr>
            <a:xfrm>
              <a:off x="4224975" y="4384800"/>
              <a:ext cx="20025" cy="169675"/>
            </a:xfrm>
            <a:custGeom>
              <a:avLst/>
              <a:gdLst/>
              <a:ahLst/>
              <a:cxnLst/>
              <a:rect l="l" t="t" r="r" b="b"/>
              <a:pathLst>
                <a:path w="801" h="6787" extrusionOk="0">
                  <a:moveTo>
                    <a:pt x="390" y="0"/>
                  </a:moveTo>
                  <a:cubicBezTo>
                    <a:pt x="174" y="0"/>
                    <a:pt x="1" y="173"/>
                    <a:pt x="1" y="389"/>
                  </a:cubicBezTo>
                  <a:lnTo>
                    <a:pt x="1" y="6397"/>
                  </a:lnTo>
                  <a:cubicBezTo>
                    <a:pt x="1" y="6613"/>
                    <a:pt x="174" y="6786"/>
                    <a:pt x="390" y="6786"/>
                  </a:cubicBezTo>
                  <a:lnTo>
                    <a:pt x="400" y="6786"/>
                  </a:lnTo>
                  <a:cubicBezTo>
                    <a:pt x="616" y="6786"/>
                    <a:pt x="800" y="6613"/>
                    <a:pt x="800" y="6397"/>
                  </a:cubicBezTo>
                  <a:lnTo>
                    <a:pt x="800" y="389"/>
                  </a:lnTo>
                  <a:cubicBezTo>
                    <a:pt x="800"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6"/>
            <p:cNvSpPr/>
            <p:nvPr/>
          </p:nvSpPr>
          <p:spPr>
            <a:xfrm>
              <a:off x="4193100" y="4305925"/>
              <a:ext cx="19725" cy="327425"/>
            </a:xfrm>
            <a:custGeom>
              <a:avLst/>
              <a:gdLst/>
              <a:ahLst/>
              <a:cxnLst/>
              <a:rect l="l" t="t" r="r" b="b"/>
              <a:pathLst>
                <a:path w="789" h="13097" extrusionOk="0">
                  <a:moveTo>
                    <a:pt x="390" y="0"/>
                  </a:moveTo>
                  <a:cubicBezTo>
                    <a:pt x="173" y="0"/>
                    <a:pt x="1" y="173"/>
                    <a:pt x="1" y="389"/>
                  </a:cubicBezTo>
                  <a:lnTo>
                    <a:pt x="1" y="12708"/>
                  </a:lnTo>
                  <a:cubicBezTo>
                    <a:pt x="1" y="12924"/>
                    <a:pt x="173" y="13097"/>
                    <a:pt x="390" y="13097"/>
                  </a:cubicBezTo>
                  <a:lnTo>
                    <a:pt x="400" y="13097"/>
                  </a:lnTo>
                  <a:cubicBezTo>
                    <a:pt x="616" y="13097"/>
                    <a:pt x="789" y="12924"/>
                    <a:pt x="789" y="12708"/>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6"/>
            <p:cNvSpPr/>
            <p:nvPr/>
          </p:nvSpPr>
          <p:spPr>
            <a:xfrm>
              <a:off x="4545075" y="4277825"/>
              <a:ext cx="19775" cy="383900"/>
            </a:xfrm>
            <a:custGeom>
              <a:avLst/>
              <a:gdLst/>
              <a:ahLst/>
              <a:cxnLst/>
              <a:rect l="l" t="t" r="r" b="b"/>
              <a:pathLst>
                <a:path w="791" h="15356" extrusionOk="0">
                  <a:moveTo>
                    <a:pt x="390" y="0"/>
                  </a:moveTo>
                  <a:cubicBezTo>
                    <a:pt x="174" y="0"/>
                    <a:pt x="1" y="173"/>
                    <a:pt x="1" y="389"/>
                  </a:cubicBezTo>
                  <a:lnTo>
                    <a:pt x="1" y="14955"/>
                  </a:lnTo>
                  <a:cubicBezTo>
                    <a:pt x="1" y="15171"/>
                    <a:pt x="174" y="15356"/>
                    <a:pt x="390" y="15356"/>
                  </a:cubicBezTo>
                  <a:lnTo>
                    <a:pt x="401" y="15356"/>
                  </a:lnTo>
                  <a:cubicBezTo>
                    <a:pt x="617" y="15356"/>
                    <a:pt x="790" y="15171"/>
                    <a:pt x="790" y="14955"/>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6"/>
            <p:cNvSpPr/>
            <p:nvPr/>
          </p:nvSpPr>
          <p:spPr>
            <a:xfrm>
              <a:off x="4481075" y="4335900"/>
              <a:ext cx="19725" cy="267725"/>
            </a:xfrm>
            <a:custGeom>
              <a:avLst/>
              <a:gdLst/>
              <a:ahLst/>
              <a:cxnLst/>
              <a:rect l="l" t="t" r="r" b="b"/>
              <a:pathLst>
                <a:path w="789" h="10709" extrusionOk="0">
                  <a:moveTo>
                    <a:pt x="389" y="1"/>
                  </a:moveTo>
                  <a:cubicBezTo>
                    <a:pt x="173" y="1"/>
                    <a:pt x="0" y="174"/>
                    <a:pt x="0" y="390"/>
                  </a:cubicBezTo>
                  <a:lnTo>
                    <a:pt x="0" y="10310"/>
                  </a:lnTo>
                  <a:cubicBezTo>
                    <a:pt x="0" y="10526"/>
                    <a:pt x="173" y="10709"/>
                    <a:pt x="389" y="10709"/>
                  </a:cubicBezTo>
                  <a:lnTo>
                    <a:pt x="400" y="10709"/>
                  </a:lnTo>
                  <a:cubicBezTo>
                    <a:pt x="616" y="10709"/>
                    <a:pt x="789" y="10526"/>
                    <a:pt x="789" y="10310"/>
                  </a:cubicBezTo>
                  <a:lnTo>
                    <a:pt x="789" y="390"/>
                  </a:lnTo>
                  <a:cubicBezTo>
                    <a:pt x="789"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6"/>
            <p:cNvSpPr/>
            <p:nvPr/>
          </p:nvSpPr>
          <p:spPr>
            <a:xfrm>
              <a:off x="4512950" y="4393450"/>
              <a:ext cx="20025" cy="152375"/>
            </a:xfrm>
            <a:custGeom>
              <a:avLst/>
              <a:gdLst/>
              <a:ahLst/>
              <a:cxnLst/>
              <a:rect l="l" t="t" r="r" b="b"/>
              <a:pathLst>
                <a:path w="801" h="6095" extrusionOk="0">
                  <a:moveTo>
                    <a:pt x="400" y="0"/>
                  </a:moveTo>
                  <a:cubicBezTo>
                    <a:pt x="184" y="0"/>
                    <a:pt x="0" y="184"/>
                    <a:pt x="0" y="400"/>
                  </a:cubicBezTo>
                  <a:lnTo>
                    <a:pt x="0" y="5695"/>
                  </a:lnTo>
                  <a:cubicBezTo>
                    <a:pt x="0" y="5911"/>
                    <a:pt x="184" y="6095"/>
                    <a:pt x="400" y="6095"/>
                  </a:cubicBezTo>
                  <a:lnTo>
                    <a:pt x="411" y="6095"/>
                  </a:lnTo>
                  <a:cubicBezTo>
                    <a:pt x="627" y="6095"/>
                    <a:pt x="800" y="5911"/>
                    <a:pt x="800" y="5695"/>
                  </a:cubicBezTo>
                  <a:lnTo>
                    <a:pt x="800" y="400"/>
                  </a:lnTo>
                  <a:cubicBezTo>
                    <a:pt x="800" y="184"/>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6"/>
            <p:cNvSpPr/>
            <p:nvPr/>
          </p:nvSpPr>
          <p:spPr>
            <a:xfrm>
              <a:off x="4576950" y="4360775"/>
              <a:ext cx="20025" cy="218000"/>
            </a:xfrm>
            <a:custGeom>
              <a:avLst/>
              <a:gdLst/>
              <a:ahLst/>
              <a:cxnLst/>
              <a:rect l="l" t="t" r="r" b="b"/>
              <a:pathLst>
                <a:path w="801" h="8720" extrusionOk="0">
                  <a:moveTo>
                    <a:pt x="401" y="0"/>
                  </a:moveTo>
                  <a:cubicBezTo>
                    <a:pt x="185" y="0"/>
                    <a:pt x="1" y="173"/>
                    <a:pt x="1" y="389"/>
                  </a:cubicBezTo>
                  <a:lnTo>
                    <a:pt x="1" y="8320"/>
                  </a:lnTo>
                  <a:cubicBezTo>
                    <a:pt x="1" y="8537"/>
                    <a:pt x="185" y="8720"/>
                    <a:pt x="401" y="8720"/>
                  </a:cubicBezTo>
                  <a:lnTo>
                    <a:pt x="412" y="8720"/>
                  </a:lnTo>
                  <a:cubicBezTo>
                    <a:pt x="628" y="8720"/>
                    <a:pt x="801" y="8537"/>
                    <a:pt x="801" y="8320"/>
                  </a:cubicBezTo>
                  <a:lnTo>
                    <a:pt x="801" y="389"/>
                  </a:lnTo>
                  <a:cubicBezTo>
                    <a:pt x="801" y="173"/>
                    <a:pt x="628" y="0"/>
                    <a:pt x="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6"/>
            <p:cNvSpPr/>
            <p:nvPr/>
          </p:nvSpPr>
          <p:spPr>
            <a:xfrm>
              <a:off x="4448925" y="4291075"/>
              <a:ext cx="20000" cy="357150"/>
            </a:xfrm>
            <a:custGeom>
              <a:avLst/>
              <a:gdLst/>
              <a:ahLst/>
              <a:cxnLst/>
              <a:rect l="l" t="t" r="r" b="b"/>
              <a:pathLst>
                <a:path w="800" h="14286" extrusionOk="0">
                  <a:moveTo>
                    <a:pt x="400" y="0"/>
                  </a:moveTo>
                  <a:cubicBezTo>
                    <a:pt x="184" y="0"/>
                    <a:pt x="0" y="173"/>
                    <a:pt x="0" y="389"/>
                  </a:cubicBezTo>
                  <a:lnTo>
                    <a:pt x="0" y="13896"/>
                  </a:lnTo>
                  <a:cubicBezTo>
                    <a:pt x="0" y="14112"/>
                    <a:pt x="184" y="14285"/>
                    <a:pt x="400" y="14285"/>
                  </a:cubicBezTo>
                  <a:lnTo>
                    <a:pt x="411" y="14285"/>
                  </a:lnTo>
                  <a:cubicBezTo>
                    <a:pt x="627" y="14285"/>
                    <a:pt x="800" y="14112"/>
                    <a:pt x="800" y="13896"/>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6"/>
            <p:cNvSpPr/>
            <p:nvPr/>
          </p:nvSpPr>
          <p:spPr>
            <a:xfrm>
              <a:off x="4417050" y="4252425"/>
              <a:ext cx="19750" cy="434425"/>
            </a:xfrm>
            <a:custGeom>
              <a:avLst/>
              <a:gdLst/>
              <a:ahLst/>
              <a:cxnLst/>
              <a:rect l="l" t="t" r="r" b="b"/>
              <a:pathLst>
                <a:path w="790" h="17377" extrusionOk="0">
                  <a:moveTo>
                    <a:pt x="389" y="1"/>
                  </a:moveTo>
                  <a:cubicBezTo>
                    <a:pt x="173" y="1"/>
                    <a:pt x="0" y="185"/>
                    <a:pt x="0" y="401"/>
                  </a:cubicBezTo>
                  <a:lnTo>
                    <a:pt x="0" y="16977"/>
                  </a:lnTo>
                  <a:cubicBezTo>
                    <a:pt x="0" y="17193"/>
                    <a:pt x="173" y="17376"/>
                    <a:pt x="389" y="17376"/>
                  </a:cubicBezTo>
                  <a:lnTo>
                    <a:pt x="400" y="17376"/>
                  </a:lnTo>
                  <a:cubicBezTo>
                    <a:pt x="616" y="17376"/>
                    <a:pt x="789" y="17193"/>
                    <a:pt x="789" y="16977"/>
                  </a:cubicBezTo>
                  <a:lnTo>
                    <a:pt x="789" y="401"/>
                  </a:lnTo>
                  <a:cubicBezTo>
                    <a:pt x="789" y="185"/>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6"/>
            <p:cNvSpPr/>
            <p:nvPr/>
          </p:nvSpPr>
          <p:spPr>
            <a:xfrm>
              <a:off x="3840825" y="4403700"/>
              <a:ext cx="20025" cy="131850"/>
            </a:xfrm>
            <a:custGeom>
              <a:avLst/>
              <a:gdLst/>
              <a:ahLst/>
              <a:cxnLst/>
              <a:rect l="l" t="t" r="r" b="b"/>
              <a:pathLst>
                <a:path w="801" h="5274" extrusionOk="0">
                  <a:moveTo>
                    <a:pt x="400" y="1"/>
                  </a:moveTo>
                  <a:cubicBezTo>
                    <a:pt x="184" y="1"/>
                    <a:pt x="1" y="185"/>
                    <a:pt x="1" y="401"/>
                  </a:cubicBezTo>
                  <a:lnTo>
                    <a:pt x="1" y="4875"/>
                  </a:lnTo>
                  <a:cubicBezTo>
                    <a:pt x="1" y="5101"/>
                    <a:pt x="184" y="5274"/>
                    <a:pt x="400" y="5274"/>
                  </a:cubicBezTo>
                  <a:lnTo>
                    <a:pt x="412" y="5274"/>
                  </a:lnTo>
                  <a:cubicBezTo>
                    <a:pt x="628" y="5274"/>
                    <a:pt x="801" y="5101"/>
                    <a:pt x="801" y="4875"/>
                  </a:cubicBezTo>
                  <a:lnTo>
                    <a:pt x="801" y="401"/>
                  </a:lnTo>
                  <a:cubicBezTo>
                    <a:pt x="801" y="185"/>
                    <a:pt x="628" y="1"/>
                    <a:pt x="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6"/>
            <p:cNvSpPr/>
            <p:nvPr/>
          </p:nvSpPr>
          <p:spPr>
            <a:xfrm>
              <a:off x="2400700" y="4348350"/>
              <a:ext cx="20025" cy="242850"/>
            </a:xfrm>
            <a:custGeom>
              <a:avLst/>
              <a:gdLst/>
              <a:ahLst/>
              <a:cxnLst/>
              <a:rect l="l" t="t" r="r" b="b"/>
              <a:pathLst>
                <a:path w="801" h="9714" extrusionOk="0">
                  <a:moveTo>
                    <a:pt x="401" y="0"/>
                  </a:moveTo>
                  <a:cubicBezTo>
                    <a:pt x="185" y="0"/>
                    <a:pt x="0" y="173"/>
                    <a:pt x="0" y="389"/>
                  </a:cubicBezTo>
                  <a:lnTo>
                    <a:pt x="0" y="9315"/>
                  </a:lnTo>
                  <a:cubicBezTo>
                    <a:pt x="0" y="9531"/>
                    <a:pt x="185" y="9714"/>
                    <a:pt x="401" y="9714"/>
                  </a:cubicBezTo>
                  <a:lnTo>
                    <a:pt x="411" y="9714"/>
                  </a:lnTo>
                  <a:cubicBezTo>
                    <a:pt x="627" y="9714"/>
                    <a:pt x="800" y="9531"/>
                    <a:pt x="800" y="9315"/>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6"/>
            <p:cNvSpPr/>
            <p:nvPr/>
          </p:nvSpPr>
          <p:spPr>
            <a:xfrm>
              <a:off x="2432850" y="4315650"/>
              <a:ext cx="19750" cy="307975"/>
            </a:xfrm>
            <a:custGeom>
              <a:avLst/>
              <a:gdLst/>
              <a:ahLst/>
              <a:cxnLst/>
              <a:rect l="l" t="t" r="r" b="b"/>
              <a:pathLst>
                <a:path w="790" h="12319" extrusionOk="0">
                  <a:moveTo>
                    <a:pt x="390" y="0"/>
                  </a:moveTo>
                  <a:cubicBezTo>
                    <a:pt x="174" y="0"/>
                    <a:pt x="1" y="173"/>
                    <a:pt x="1" y="389"/>
                  </a:cubicBezTo>
                  <a:lnTo>
                    <a:pt x="1" y="11930"/>
                  </a:lnTo>
                  <a:cubicBezTo>
                    <a:pt x="1" y="12146"/>
                    <a:pt x="174" y="12319"/>
                    <a:pt x="390" y="12319"/>
                  </a:cubicBezTo>
                  <a:lnTo>
                    <a:pt x="400" y="12319"/>
                  </a:lnTo>
                  <a:cubicBezTo>
                    <a:pt x="616" y="12319"/>
                    <a:pt x="789" y="12146"/>
                    <a:pt x="789" y="11930"/>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6"/>
            <p:cNvSpPr/>
            <p:nvPr/>
          </p:nvSpPr>
          <p:spPr>
            <a:xfrm>
              <a:off x="2528750" y="4427225"/>
              <a:ext cx="20000" cy="85100"/>
            </a:xfrm>
            <a:custGeom>
              <a:avLst/>
              <a:gdLst/>
              <a:ahLst/>
              <a:cxnLst/>
              <a:rect l="l" t="t" r="r" b="b"/>
              <a:pathLst>
                <a:path w="800" h="3404" extrusionOk="0">
                  <a:moveTo>
                    <a:pt x="389" y="0"/>
                  </a:moveTo>
                  <a:cubicBezTo>
                    <a:pt x="173" y="0"/>
                    <a:pt x="0" y="173"/>
                    <a:pt x="0" y="389"/>
                  </a:cubicBezTo>
                  <a:lnTo>
                    <a:pt x="0" y="3004"/>
                  </a:lnTo>
                  <a:cubicBezTo>
                    <a:pt x="0" y="3220"/>
                    <a:pt x="173" y="3404"/>
                    <a:pt x="389" y="3404"/>
                  </a:cubicBezTo>
                  <a:lnTo>
                    <a:pt x="401" y="3404"/>
                  </a:lnTo>
                  <a:cubicBezTo>
                    <a:pt x="617" y="3404"/>
                    <a:pt x="800" y="3220"/>
                    <a:pt x="800" y="3004"/>
                  </a:cubicBezTo>
                  <a:lnTo>
                    <a:pt x="800" y="389"/>
                  </a:lnTo>
                  <a:cubicBezTo>
                    <a:pt x="80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6"/>
            <p:cNvSpPr/>
            <p:nvPr/>
          </p:nvSpPr>
          <p:spPr>
            <a:xfrm>
              <a:off x="2496875" y="4404775"/>
              <a:ext cx="19750" cy="129700"/>
            </a:xfrm>
            <a:custGeom>
              <a:avLst/>
              <a:gdLst/>
              <a:ahLst/>
              <a:cxnLst/>
              <a:rect l="l" t="t" r="r" b="b"/>
              <a:pathLst>
                <a:path w="790" h="5188" extrusionOk="0">
                  <a:moveTo>
                    <a:pt x="389" y="1"/>
                  </a:moveTo>
                  <a:cubicBezTo>
                    <a:pt x="173" y="1"/>
                    <a:pt x="0" y="185"/>
                    <a:pt x="0" y="401"/>
                  </a:cubicBezTo>
                  <a:lnTo>
                    <a:pt x="0" y="4788"/>
                  </a:lnTo>
                  <a:cubicBezTo>
                    <a:pt x="0" y="5004"/>
                    <a:pt x="173" y="5188"/>
                    <a:pt x="389" y="5188"/>
                  </a:cubicBezTo>
                  <a:lnTo>
                    <a:pt x="401" y="5188"/>
                  </a:lnTo>
                  <a:cubicBezTo>
                    <a:pt x="617" y="5188"/>
                    <a:pt x="790" y="5004"/>
                    <a:pt x="790" y="4788"/>
                  </a:cubicBezTo>
                  <a:lnTo>
                    <a:pt x="790" y="401"/>
                  </a:lnTo>
                  <a:cubicBezTo>
                    <a:pt x="790" y="185"/>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6"/>
            <p:cNvSpPr/>
            <p:nvPr/>
          </p:nvSpPr>
          <p:spPr>
            <a:xfrm>
              <a:off x="2464725" y="4377525"/>
              <a:ext cx="20025" cy="184250"/>
            </a:xfrm>
            <a:custGeom>
              <a:avLst/>
              <a:gdLst/>
              <a:ahLst/>
              <a:cxnLst/>
              <a:rect l="l" t="t" r="r" b="b"/>
              <a:pathLst>
                <a:path w="801" h="7370" extrusionOk="0">
                  <a:moveTo>
                    <a:pt x="400" y="0"/>
                  </a:moveTo>
                  <a:cubicBezTo>
                    <a:pt x="174" y="0"/>
                    <a:pt x="1" y="173"/>
                    <a:pt x="1" y="389"/>
                  </a:cubicBezTo>
                  <a:lnTo>
                    <a:pt x="1" y="6981"/>
                  </a:lnTo>
                  <a:cubicBezTo>
                    <a:pt x="1" y="7197"/>
                    <a:pt x="174" y="7370"/>
                    <a:pt x="400" y="7370"/>
                  </a:cubicBezTo>
                  <a:lnTo>
                    <a:pt x="411" y="7370"/>
                  </a:lnTo>
                  <a:cubicBezTo>
                    <a:pt x="628" y="7370"/>
                    <a:pt x="800" y="7197"/>
                    <a:pt x="800" y="6981"/>
                  </a:cubicBezTo>
                  <a:lnTo>
                    <a:pt x="800" y="389"/>
                  </a:lnTo>
                  <a:cubicBezTo>
                    <a:pt x="800" y="173"/>
                    <a:pt x="628"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6"/>
            <p:cNvSpPr/>
            <p:nvPr/>
          </p:nvSpPr>
          <p:spPr>
            <a:xfrm>
              <a:off x="2368825" y="4403700"/>
              <a:ext cx="19750" cy="131850"/>
            </a:xfrm>
            <a:custGeom>
              <a:avLst/>
              <a:gdLst/>
              <a:ahLst/>
              <a:cxnLst/>
              <a:rect l="l" t="t" r="r" b="b"/>
              <a:pathLst>
                <a:path w="790" h="5274" extrusionOk="0">
                  <a:moveTo>
                    <a:pt x="389" y="1"/>
                  </a:moveTo>
                  <a:cubicBezTo>
                    <a:pt x="173" y="1"/>
                    <a:pt x="0" y="185"/>
                    <a:pt x="0" y="401"/>
                  </a:cubicBezTo>
                  <a:lnTo>
                    <a:pt x="0" y="4875"/>
                  </a:lnTo>
                  <a:cubicBezTo>
                    <a:pt x="0" y="5101"/>
                    <a:pt x="173" y="5274"/>
                    <a:pt x="389" y="5274"/>
                  </a:cubicBezTo>
                  <a:lnTo>
                    <a:pt x="401" y="5274"/>
                  </a:lnTo>
                  <a:cubicBezTo>
                    <a:pt x="617" y="5274"/>
                    <a:pt x="790" y="5101"/>
                    <a:pt x="790" y="4875"/>
                  </a:cubicBezTo>
                  <a:lnTo>
                    <a:pt x="790" y="401"/>
                  </a:lnTo>
                  <a:cubicBezTo>
                    <a:pt x="790" y="185"/>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6"/>
            <p:cNvSpPr/>
            <p:nvPr/>
          </p:nvSpPr>
          <p:spPr>
            <a:xfrm>
              <a:off x="3808950" y="4315650"/>
              <a:ext cx="20025" cy="307975"/>
            </a:xfrm>
            <a:custGeom>
              <a:avLst/>
              <a:gdLst/>
              <a:ahLst/>
              <a:cxnLst/>
              <a:rect l="l" t="t" r="r" b="b"/>
              <a:pathLst>
                <a:path w="801" h="12319" extrusionOk="0">
                  <a:moveTo>
                    <a:pt x="390" y="0"/>
                  </a:moveTo>
                  <a:cubicBezTo>
                    <a:pt x="174" y="0"/>
                    <a:pt x="1" y="173"/>
                    <a:pt x="1" y="389"/>
                  </a:cubicBezTo>
                  <a:lnTo>
                    <a:pt x="1" y="11930"/>
                  </a:lnTo>
                  <a:cubicBezTo>
                    <a:pt x="1" y="12146"/>
                    <a:pt x="174" y="12319"/>
                    <a:pt x="390" y="12319"/>
                  </a:cubicBezTo>
                  <a:lnTo>
                    <a:pt x="400" y="12319"/>
                  </a:lnTo>
                  <a:cubicBezTo>
                    <a:pt x="616" y="12319"/>
                    <a:pt x="800" y="12146"/>
                    <a:pt x="800" y="11930"/>
                  </a:cubicBezTo>
                  <a:lnTo>
                    <a:pt x="800" y="389"/>
                  </a:lnTo>
                  <a:cubicBezTo>
                    <a:pt x="800"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6"/>
            <p:cNvSpPr/>
            <p:nvPr/>
          </p:nvSpPr>
          <p:spPr>
            <a:xfrm>
              <a:off x="3777075" y="4226225"/>
              <a:ext cx="19750" cy="486825"/>
            </a:xfrm>
            <a:custGeom>
              <a:avLst/>
              <a:gdLst/>
              <a:ahLst/>
              <a:cxnLst/>
              <a:rect l="l" t="t" r="r" b="b"/>
              <a:pathLst>
                <a:path w="790" h="19473" extrusionOk="0">
                  <a:moveTo>
                    <a:pt x="390" y="1"/>
                  </a:moveTo>
                  <a:cubicBezTo>
                    <a:pt x="174" y="1"/>
                    <a:pt x="1" y="174"/>
                    <a:pt x="1" y="390"/>
                  </a:cubicBezTo>
                  <a:lnTo>
                    <a:pt x="1" y="19084"/>
                  </a:lnTo>
                  <a:cubicBezTo>
                    <a:pt x="1" y="19300"/>
                    <a:pt x="174" y="19473"/>
                    <a:pt x="390" y="19473"/>
                  </a:cubicBezTo>
                  <a:lnTo>
                    <a:pt x="400" y="19473"/>
                  </a:lnTo>
                  <a:cubicBezTo>
                    <a:pt x="616" y="19473"/>
                    <a:pt x="789" y="19300"/>
                    <a:pt x="789" y="19084"/>
                  </a:cubicBezTo>
                  <a:lnTo>
                    <a:pt x="789" y="390"/>
                  </a:lnTo>
                  <a:cubicBezTo>
                    <a:pt x="789"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6"/>
            <p:cNvSpPr/>
            <p:nvPr/>
          </p:nvSpPr>
          <p:spPr>
            <a:xfrm>
              <a:off x="2912900" y="4348350"/>
              <a:ext cx="19750" cy="242850"/>
            </a:xfrm>
            <a:custGeom>
              <a:avLst/>
              <a:gdLst/>
              <a:ahLst/>
              <a:cxnLst/>
              <a:rect l="l" t="t" r="r" b="b"/>
              <a:pathLst>
                <a:path w="790" h="9714" extrusionOk="0">
                  <a:moveTo>
                    <a:pt x="389" y="0"/>
                  </a:moveTo>
                  <a:cubicBezTo>
                    <a:pt x="173" y="0"/>
                    <a:pt x="0" y="173"/>
                    <a:pt x="0" y="389"/>
                  </a:cubicBezTo>
                  <a:lnTo>
                    <a:pt x="0" y="9315"/>
                  </a:lnTo>
                  <a:cubicBezTo>
                    <a:pt x="0" y="9531"/>
                    <a:pt x="173" y="9714"/>
                    <a:pt x="389" y="9714"/>
                  </a:cubicBezTo>
                  <a:lnTo>
                    <a:pt x="400" y="9714"/>
                  </a:lnTo>
                  <a:cubicBezTo>
                    <a:pt x="616" y="9714"/>
                    <a:pt x="789" y="9531"/>
                    <a:pt x="789" y="9315"/>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6"/>
            <p:cNvSpPr/>
            <p:nvPr/>
          </p:nvSpPr>
          <p:spPr>
            <a:xfrm>
              <a:off x="2944775" y="4315650"/>
              <a:ext cx="20000" cy="307975"/>
            </a:xfrm>
            <a:custGeom>
              <a:avLst/>
              <a:gdLst/>
              <a:ahLst/>
              <a:cxnLst/>
              <a:rect l="l" t="t" r="r" b="b"/>
              <a:pathLst>
                <a:path w="800" h="12319" extrusionOk="0">
                  <a:moveTo>
                    <a:pt x="400" y="0"/>
                  </a:moveTo>
                  <a:cubicBezTo>
                    <a:pt x="184" y="0"/>
                    <a:pt x="0" y="173"/>
                    <a:pt x="0" y="389"/>
                  </a:cubicBezTo>
                  <a:lnTo>
                    <a:pt x="0" y="11930"/>
                  </a:lnTo>
                  <a:cubicBezTo>
                    <a:pt x="0" y="12146"/>
                    <a:pt x="184" y="12319"/>
                    <a:pt x="400" y="12319"/>
                  </a:cubicBezTo>
                  <a:lnTo>
                    <a:pt x="411" y="12319"/>
                  </a:lnTo>
                  <a:cubicBezTo>
                    <a:pt x="627" y="12319"/>
                    <a:pt x="800" y="12146"/>
                    <a:pt x="800" y="11930"/>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6"/>
            <p:cNvSpPr/>
            <p:nvPr/>
          </p:nvSpPr>
          <p:spPr>
            <a:xfrm>
              <a:off x="2784850" y="4277825"/>
              <a:ext cx="19750" cy="383900"/>
            </a:xfrm>
            <a:custGeom>
              <a:avLst/>
              <a:gdLst/>
              <a:ahLst/>
              <a:cxnLst/>
              <a:rect l="l" t="t" r="r" b="b"/>
              <a:pathLst>
                <a:path w="790" h="15356" extrusionOk="0">
                  <a:moveTo>
                    <a:pt x="389" y="0"/>
                  </a:moveTo>
                  <a:cubicBezTo>
                    <a:pt x="173" y="0"/>
                    <a:pt x="0" y="173"/>
                    <a:pt x="0" y="389"/>
                  </a:cubicBezTo>
                  <a:lnTo>
                    <a:pt x="0" y="14955"/>
                  </a:lnTo>
                  <a:cubicBezTo>
                    <a:pt x="0" y="15171"/>
                    <a:pt x="173" y="15356"/>
                    <a:pt x="389" y="15356"/>
                  </a:cubicBezTo>
                  <a:lnTo>
                    <a:pt x="400" y="15356"/>
                  </a:lnTo>
                  <a:cubicBezTo>
                    <a:pt x="616" y="15356"/>
                    <a:pt x="789" y="15171"/>
                    <a:pt x="789" y="14955"/>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6"/>
            <p:cNvSpPr/>
            <p:nvPr/>
          </p:nvSpPr>
          <p:spPr>
            <a:xfrm>
              <a:off x="2752700" y="4335900"/>
              <a:ext cx="20025" cy="267725"/>
            </a:xfrm>
            <a:custGeom>
              <a:avLst/>
              <a:gdLst/>
              <a:ahLst/>
              <a:cxnLst/>
              <a:rect l="l" t="t" r="r" b="b"/>
              <a:pathLst>
                <a:path w="801" h="10709" extrusionOk="0">
                  <a:moveTo>
                    <a:pt x="400" y="1"/>
                  </a:moveTo>
                  <a:cubicBezTo>
                    <a:pt x="184" y="1"/>
                    <a:pt x="1" y="174"/>
                    <a:pt x="1" y="390"/>
                  </a:cubicBezTo>
                  <a:lnTo>
                    <a:pt x="1" y="10310"/>
                  </a:lnTo>
                  <a:cubicBezTo>
                    <a:pt x="1" y="10526"/>
                    <a:pt x="184" y="10709"/>
                    <a:pt x="400" y="10709"/>
                  </a:cubicBezTo>
                  <a:lnTo>
                    <a:pt x="411" y="10709"/>
                  </a:lnTo>
                  <a:cubicBezTo>
                    <a:pt x="627" y="10709"/>
                    <a:pt x="800" y="10526"/>
                    <a:pt x="800" y="10310"/>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6"/>
            <p:cNvSpPr/>
            <p:nvPr/>
          </p:nvSpPr>
          <p:spPr>
            <a:xfrm>
              <a:off x="2720825" y="4391275"/>
              <a:ext cx="20025" cy="157000"/>
            </a:xfrm>
            <a:custGeom>
              <a:avLst/>
              <a:gdLst/>
              <a:ahLst/>
              <a:cxnLst/>
              <a:rect l="l" t="t" r="r" b="b"/>
              <a:pathLst>
                <a:path w="801" h="6280" extrusionOk="0">
                  <a:moveTo>
                    <a:pt x="390" y="1"/>
                  </a:moveTo>
                  <a:cubicBezTo>
                    <a:pt x="174" y="1"/>
                    <a:pt x="1" y="174"/>
                    <a:pt x="1" y="390"/>
                  </a:cubicBezTo>
                  <a:lnTo>
                    <a:pt x="1" y="5879"/>
                  </a:lnTo>
                  <a:cubicBezTo>
                    <a:pt x="1" y="6095"/>
                    <a:pt x="174" y="6279"/>
                    <a:pt x="390" y="6279"/>
                  </a:cubicBezTo>
                  <a:lnTo>
                    <a:pt x="400" y="6279"/>
                  </a:lnTo>
                  <a:cubicBezTo>
                    <a:pt x="616" y="6279"/>
                    <a:pt x="800" y="6095"/>
                    <a:pt x="800" y="5879"/>
                  </a:cubicBezTo>
                  <a:lnTo>
                    <a:pt x="800" y="390"/>
                  </a:lnTo>
                  <a:cubicBezTo>
                    <a:pt x="800"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6"/>
            <p:cNvSpPr/>
            <p:nvPr/>
          </p:nvSpPr>
          <p:spPr>
            <a:xfrm>
              <a:off x="2688950" y="4401825"/>
              <a:ext cx="19725" cy="135625"/>
            </a:xfrm>
            <a:custGeom>
              <a:avLst/>
              <a:gdLst/>
              <a:ahLst/>
              <a:cxnLst/>
              <a:rect l="l" t="t" r="r" b="b"/>
              <a:pathLst>
                <a:path w="789" h="5425" extrusionOk="0">
                  <a:moveTo>
                    <a:pt x="390" y="1"/>
                  </a:moveTo>
                  <a:cubicBezTo>
                    <a:pt x="173" y="1"/>
                    <a:pt x="1" y="184"/>
                    <a:pt x="1" y="400"/>
                  </a:cubicBezTo>
                  <a:lnTo>
                    <a:pt x="1" y="5025"/>
                  </a:lnTo>
                  <a:cubicBezTo>
                    <a:pt x="1" y="5241"/>
                    <a:pt x="173" y="5425"/>
                    <a:pt x="390" y="5425"/>
                  </a:cubicBezTo>
                  <a:lnTo>
                    <a:pt x="400" y="5425"/>
                  </a:lnTo>
                  <a:cubicBezTo>
                    <a:pt x="616" y="5425"/>
                    <a:pt x="789" y="5241"/>
                    <a:pt x="789" y="5025"/>
                  </a:cubicBezTo>
                  <a:lnTo>
                    <a:pt x="789" y="400"/>
                  </a:lnTo>
                  <a:cubicBezTo>
                    <a:pt x="789"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6"/>
            <p:cNvSpPr/>
            <p:nvPr/>
          </p:nvSpPr>
          <p:spPr>
            <a:xfrm>
              <a:off x="2560900" y="4421000"/>
              <a:ext cx="19750" cy="97275"/>
            </a:xfrm>
            <a:custGeom>
              <a:avLst/>
              <a:gdLst/>
              <a:ahLst/>
              <a:cxnLst/>
              <a:rect l="l" t="t" r="r" b="b"/>
              <a:pathLst>
                <a:path w="790" h="3891" extrusionOk="0">
                  <a:moveTo>
                    <a:pt x="390" y="0"/>
                  </a:moveTo>
                  <a:cubicBezTo>
                    <a:pt x="174" y="0"/>
                    <a:pt x="1" y="173"/>
                    <a:pt x="1" y="389"/>
                  </a:cubicBezTo>
                  <a:lnTo>
                    <a:pt x="1" y="3501"/>
                  </a:lnTo>
                  <a:cubicBezTo>
                    <a:pt x="1" y="3717"/>
                    <a:pt x="174" y="3890"/>
                    <a:pt x="390" y="3890"/>
                  </a:cubicBezTo>
                  <a:lnTo>
                    <a:pt x="400" y="3890"/>
                  </a:lnTo>
                  <a:cubicBezTo>
                    <a:pt x="616" y="3890"/>
                    <a:pt x="789" y="3717"/>
                    <a:pt x="789" y="3501"/>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6"/>
            <p:cNvSpPr/>
            <p:nvPr/>
          </p:nvSpPr>
          <p:spPr>
            <a:xfrm>
              <a:off x="2656800" y="4365875"/>
              <a:ext cx="20000" cy="207500"/>
            </a:xfrm>
            <a:custGeom>
              <a:avLst/>
              <a:gdLst/>
              <a:ahLst/>
              <a:cxnLst/>
              <a:rect l="l" t="t" r="r" b="b"/>
              <a:pathLst>
                <a:path w="800" h="8300" extrusionOk="0">
                  <a:moveTo>
                    <a:pt x="389" y="1"/>
                  </a:moveTo>
                  <a:cubicBezTo>
                    <a:pt x="173" y="1"/>
                    <a:pt x="0" y="174"/>
                    <a:pt x="0" y="390"/>
                  </a:cubicBezTo>
                  <a:lnTo>
                    <a:pt x="0" y="7911"/>
                  </a:lnTo>
                  <a:cubicBezTo>
                    <a:pt x="0" y="8127"/>
                    <a:pt x="173" y="8300"/>
                    <a:pt x="389" y="8300"/>
                  </a:cubicBezTo>
                  <a:lnTo>
                    <a:pt x="400" y="8300"/>
                  </a:lnTo>
                  <a:cubicBezTo>
                    <a:pt x="617" y="8300"/>
                    <a:pt x="800" y="8127"/>
                    <a:pt x="800" y="7911"/>
                  </a:cubicBezTo>
                  <a:lnTo>
                    <a:pt x="800" y="390"/>
                  </a:lnTo>
                  <a:cubicBezTo>
                    <a:pt x="800" y="174"/>
                    <a:pt x="617"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6"/>
            <p:cNvSpPr/>
            <p:nvPr/>
          </p:nvSpPr>
          <p:spPr>
            <a:xfrm>
              <a:off x="3040925" y="4427225"/>
              <a:ext cx="19775" cy="85100"/>
            </a:xfrm>
            <a:custGeom>
              <a:avLst/>
              <a:gdLst/>
              <a:ahLst/>
              <a:cxnLst/>
              <a:rect l="l" t="t" r="r" b="b"/>
              <a:pathLst>
                <a:path w="791" h="3404" extrusionOk="0">
                  <a:moveTo>
                    <a:pt x="390" y="0"/>
                  </a:moveTo>
                  <a:cubicBezTo>
                    <a:pt x="174" y="0"/>
                    <a:pt x="1" y="173"/>
                    <a:pt x="1" y="389"/>
                  </a:cubicBezTo>
                  <a:lnTo>
                    <a:pt x="1" y="3004"/>
                  </a:lnTo>
                  <a:cubicBezTo>
                    <a:pt x="1" y="3220"/>
                    <a:pt x="174" y="3404"/>
                    <a:pt x="390" y="3404"/>
                  </a:cubicBezTo>
                  <a:lnTo>
                    <a:pt x="401" y="3404"/>
                  </a:lnTo>
                  <a:cubicBezTo>
                    <a:pt x="617" y="3404"/>
                    <a:pt x="790" y="3220"/>
                    <a:pt x="790" y="3004"/>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6"/>
            <p:cNvSpPr/>
            <p:nvPr/>
          </p:nvSpPr>
          <p:spPr>
            <a:xfrm>
              <a:off x="2336675" y="4421000"/>
              <a:ext cx="20025" cy="97275"/>
            </a:xfrm>
            <a:custGeom>
              <a:avLst/>
              <a:gdLst/>
              <a:ahLst/>
              <a:cxnLst/>
              <a:rect l="l" t="t" r="r" b="b"/>
              <a:pathLst>
                <a:path w="801" h="3891" extrusionOk="0">
                  <a:moveTo>
                    <a:pt x="400" y="0"/>
                  </a:moveTo>
                  <a:cubicBezTo>
                    <a:pt x="184" y="0"/>
                    <a:pt x="1" y="173"/>
                    <a:pt x="1" y="389"/>
                  </a:cubicBezTo>
                  <a:lnTo>
                    <a:pt x="1" y="3501"/>
                  </a:lnTo>
                  <a:cubicBezTo>
                    <a:pt x="1" y="3717"/>
                    <a:pt x="184" y="3890"/>
                    <a:pt x="400" y="3890"/>
                  </a:cubicBezTo>
                  <a:lnTo>
                    <a:pt x="412" y="3890"/>
                  </a:lnTo>
                  <a:cubicBezTo>
                    <a:pt x="628" y="3890"/>
                    <a:pt x="801" y="3717"/>
                    <a:pt x="801" y="3501"/>
                  </a:cubicBezTo>
                  <a:lnTo>
                    <a:pt x="801" y="389"/>
                  </a:lnTo>
                  <a:cubicBezTo>
                    <a:pt x="801" y="173"/>
                    <a:pt x="628" y="0"/>
                    <a:pt x="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6"/>
            <p:cNvSpPr/>
            <p:nvPr/>
          </p:nvSpPr>
          <p:spPr>
            <a:xfrm>
              <a:off x="2272650" y="4393450"/>
              <a:ext cx="20025" cy="152375"/>
            </a:xfrm>
            <a:custGeom>
              <a:avLst/>
              <a:gdLst/>
              <a:ahLst/>
              <a:cxnLst/>
              <a:rect l="l" t="t" r="r" b="b"/>
              <a:pathLst>
                <a:path w="801" h="6095" extrusionOk="0">
                  <a:moveTo>
                    <a:pt x="401" y="0"/>
                  </a:moveTo>
                  <a:cubicBezTo>
                    <a:pt x="185" y="0"/>
                    <a:pt x="1" y="184"/>
                    <a:pt x="1" y="400"/>
                  </a:cubicBezTo>
                  <a:lnTo>
                    <a:pt x="1" y="5695"/>
                  </a:lnTo>
                  <a:cubicBezTo>
                    <a:pt x="1" y="5911"/>
                    <a:pt x="185" y="6095"/>
                    <a:pt x="401" y="6095"/>
                  </a:cubicBezTo>
                  <a:lnTo>
                    <a:pt x="411" y="6095"/>
                  </a:lnTo>
                  <a:cubicBezTo>
                    <a:pt x="627" y="6095"/>
                    <a:pt x="800" y="5911"/>
                    <a:pt x="800" y="5695"/>
                  </a:cubicBezTo>
                  <a:lnTo>
                    <a:pt x="800" y="400"/>
                  </a:lnTo>
                  <a:cubicBezTo>
                    <a:pt x="800" y="184"/>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6"/>
            <p:cNvSpPr/>
            <p:nvPr/>
          </p:nvSpPr>
          <p:spPr>
            <a:xfrm>
              <a:off x="2304800" y="4415050"/>
              <a:ext cx="19750" cy="109175"/>
            </a:xfrm>
            <a:custGeom>
              <a:avLst/>
              <a:gdLst/>
              <a:ahLst/>
              <a:cxnLst/>
              <a:rect l="l" t="t" r="r" b="b"/>
              <a:pathLst>
                <a:path w="790" h="4367" extrusionOk="0">
                  <a:moveTo>
                    <a:pt x="390" y="1"/>
                  </a:moveTo>
                  <a:cubicBezTo>
                    <a:pt x="174" y="1"/>
                    <a:pt x="1" y="173"/>
                    <a:pt x="1" y="390"/>
                  </a:cubicBezTo>
                  <a:lnTo>
                    <a:pt x="1" y="3977"/>
                  </a:lnTo>
                  <a:cubicBezTo>
                    <a:pt x="1" y="4193"/>
                    <a:pt x="174" y="4366"/>
                    <a:pt x="390" y="4366"/>
                  </a:cubicBezTo>
                  <a:lnTo>
                    <a:pt x="400" y="4366"/>
                  </a:lnTo>
                  <a:cubicBezTo>
                    <a:pt x="616" y="4366"/>
                    <a:pt x="789" y="4193"/>
                    <a:pt x="789" y="3977"/>
                  </a:cubicBezTo>
                  <a:lnTo>
                    <a:pt x="789" y="390"/>
                  </a:lnTo>
                  <a:cubicBezTo>
                    <a:pt x="789" y="173"/>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6"/>
            <p:cNvSpPr/>
            <p:nvPr/>
          </p:nvSpPr>
          <p:spPr>
            <a:xfrm>
              <a:off x="2240775" y="4373725"/>
              <a:ext cx="20025" cy="191825"/>
            </a:xfrm>
            <a:custGeom>
              <a:avLst/>
              <a:gdLst/>
              <a:ahLst/>
              <a:cxnLst/>
              <a:rect l="l" t="t" r="r" b="b"/>
              <a:pathLst>
                <a:path w="801" h="7673" extrusionOk="0">
                  <a:moveTo>
                    <a:pt x="390" y="1"/>
                  </a:moveTo>
                  <a:cubicBezTo>
                    <a:pt x="173" y="1"/>
                    <a:pt x="1" y="174"/>
                    <a:pt x="1" y="390"/>
                  </a:cubicBezTo>
                  <a:lnTo>
                    <a:pt x="1" y="7284"/>
                  </a:lnTo>
                  <a:cubicBezTo>
                    <a:pt x="1" y="7500"/>
                    <a:pt x="173" y="7673"/>
                    <a:pt x="390" y="7673"/>
                  </a:cubicBezTo>
                  <a:lnTo>
                    <a:pt x="401" y="7673"/>
                  </a:lnTo>
                  <a:cubicBezTo>
                    <a:pt x="617" y="7673"/>
                    <a:pt x="800" y="7500"/>
                    <a:pt x="800" y="7284"/>
                  </a:cubicBezTo>
                  <a:lnTo>
                    <a:pt x="800" y="390"/>
                  </a:lnTo>
                  <a:cubicBezTo>
                    <a:pt x="80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6"/>
            <p:cNvSpPr/>
            <p:nvPr/>
          </p:nvSpPr>
          <p:spPr>
            <a:xfrm>
              <a:off x="2208650" y="4415875"/>
              <a:ext cx="20000" cy="107550"/>
            </a:xfrm>
            <a:custGeom>
              <a:avLst/>
              <a:gdLst/>
              <a:ahLst/>
              <a:cxnLst/>
              <a:rect l="l" t="t" r="r" b="b"/>
              <a:pathLst>
                <a:path w="800" h="4302" extrusionOk="0">
                  <a:moveTo>
                    <a:pt x="399" y="0"/>
                  </a:moveTo>
                  <a:cubicBezTo>
                    <a:pt x="183" y="0"/>
                    <a:pt x="0" y="173"/>
                    <a:pt x="0" y="389"/>
                  </a:cubicBezTo>
                  <a:lnTo>
                    <a:pt x="0" y="3912"/>
                  </a:lnTo>
                  <a:cubicBezTo>
                    <a:pt x="0" y="4128"/>
                    <a:pt x="183" y="4301"/>
                    <a:pt x="399" y="4301"/>
                  </a:cubicBezTo>
                  <a:lnTo>
                    <a:pt x="411" y="4301"/>
                  </a:lnTo>
                  <a:cubicBezTo>
                    <a:pt x="627" y="4301"/>
                    <a:pt x="800" y="4128"/>
                    <a:pt x="800" y="3912"/>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6"/>
            <p:cNvSpPr/>
            <p:nvPr/>
          </p:nvSpPr>
          <p:spPr>
            <a:xfrm>
              <a:off x="2176775" y="4427225"/>
              <a:ext cx="20000" cy="85100"/>
            </a:xfrm>
            <a:custGeom>
              <a:avLst/>
              <a:gdLst/>
              <a:ahLst/>
              <a:cxnLst/>
              <a:rect l="l" t="t" r="r" b="b"/>
              <a:pathLst>
                <a:path w="800" h="3404" extrusionOk="0">
                  <a:moveTo>
                    <a:pt x="389" y="0"/>
                  </a:moveTo>
                  <a:cubicBezTo>
                    <a:pt x="173" y="0"/>
                    <a:pt x="0" y="173"/>
                    <a:pt x="0" y="389"/>
                  </a:cubicBezTo>
                  <a:lnTo>
                    <a:pt x="0" y="3004"/>
                  </a:lnTo>
                  <a:cubicBezTo>
                    <a:pt x="0" y="3220"/>
                    <a:pt x="173" y="3404"/>
                    <a:pt x="389" y="3404"/>
                  </a:cubicBezTo>
                  <a:lnTo>
                    <a:pt x="399" y="3404"/>
                  </a:lnTo>
                  <a:cubicBezTo>
                    <a:pt x="615" y="3404"/>
                    <a:pt x="800" y="3220"/>
                    <a:pt x="800" y="3004"/>
                  </a:cubicBezTo>
                  <a:lnTo>
                    <a:pt x="800" y="389"/>
                  </a:lnTo>
                  <a:cubicBezTo>
                    <a:pt x="800" y="173"/>
                    <a:pt x="615"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6"/>
            <p:cNvSpPr/>
            <p:nvPr/>
          </p:nvSpPr>
          <p:spPr>
            <a:xfrm>
              <a:off x="3008800" y="4404775"/>
              <a:ext cx="20025" cy="129700"/>
            </a:xfrm>
            <a:custGeom>
              <a:avLst/>
              <a:gdLst/>
              <a:ahLst/>
              <a:cxnLst/>
              <a:rect l="l" t="t" r="r" b="b"/>
              <a:pathLst>
                <a:path w="801" h="5188" extrusionOk="0">
                  <a:moveTo>
                    <a:pt x="400" y="1"/>
                  </a:moveTo>
                  <a:cubicBezTo>
                    <a:pt x="173" y="1"/>
                    <a:pt x="0" y="185"/>
                    <a:pt x="0" y="401"/>
                  </a:cubicBezTo>
                  <a:lnTo>
                    <a:pt x="0" y="4788"/>
                  </a:lnTo>
                  <a:cubicBezTo>
                    <a:pt x="0" y="5004"/>
                    <a:pt x="173" y="5188"/>
                    <a:pt x="400" y="5188"/>
                  </a:cubicBezTo>
                  <a:lnTo>
                    <a:pt x="411" y="5188"/>
                  </a:lnTo>
                  <a:cubicBezTo>
                    <a:pt x="627" y="5188"/>
                    <a:pt x="800" y="5004"/>
                    <a:pt x="800" y="4788"/>
                  </a:cubicBezTo>
                  <a:lnTo>
                    <a:pt x="800" y="401"/>
                  </a:lnTo>
                  <a:cubicBezTo>
                    <a:pt x="800" y="185"/>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6"/>
            <p:cNvSpPr/>
            <p:nvPr/>
          </p:nvSpPr>
          <p:spPr>
            <a:xfrm>
              <a:off x="2624925" y="4384525"/>
              <a:ext cx="19750" cy="170225"/>
            </a:xfrm>
            <a:custGeom>
              <a:avLst/>
              <a:gdLst/>
              <a:ahLst/>
              <a:cxnLst/>
              <a:rect l="l" t="t" r="r" b="b"/>
              <a:pathLst>
                <a:path w="790" h="6809" extrusionOk="0">
                  <a:moveTo>
                    <a:pt x="389" y="1"/>
                  </a:moveTo>
                  <a:cubicBezTo>
                    <a:pt x="173" y="1"/>
                    <a:pt x="0" y="174"/>
                    <a:pt x="0" y="390"/>
                  </a:cubicBezTo>
                  <a:lnTo>
                    <a:pt x="0" y="6420"/>
                  </a:lnTo>
                  <a:cubicBezTo>
                    <a:pt x="0" y="6636"/>
                    <a:pt x="173" y="6809"/>
                    <a:pt x="389" y="6809"/>
                  </a:cubicBezTo>
                  <a:lnTo>
                    <a:pt x="400" y="6809"/>
                  </a:lnTo>
                  <a:cubicBezTo>
                    <a:pt x="617" y="6809"/>
                    <a:pt x="789" y="6636"/>
                    <a:pt x="789" y="6420"/>
                  </a:cubicBezTo>
                  <a:lnTo>
                    <a:pt x="789" y="390"/>
                  </a:lnTo>
                  <a:cubicBezTo>
                    <a:pt x="789" y="174"/>
                    <a:pt x="617"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6"/>
            <p:cNvSpPr/>
            <p:nvPr/>
          </p:nvSpPr>
          <p:spPr>
            <a:xfrm>
              <a:off x="2592775" y="4401825"/>
              <a:ext cx="20025" cy="135625"/>
            </a:xfrm>
            <a:custGeom>
              <a:avLst/>
              <a:gdLst/>
              <a:ahLst/>
              <a:cxnLst/>
              <a:rect l="l" t="t" r="r" b="b"/>
              <a:pathLst>
                <a:path w="801" h="5425" extrusionOk="0">
                  <a:moveTo>
                    <a:pt x="390" y="1"/>
                  </a:moveTo>
                  <a:cubicBezTo>
                    <a:pt x="174" y="1"/>
                    <a:pt x="1" y="184"/>
                    <a:pt x="1" y="400"/>
                  </a:cubicBezTo>
                  <a:lnTo>
                    <a:pt x="1" y="5025"/>
                  </a:lnTo>
                  <a:cubicBezTo>
                    <a:pt x="1" y="5241"/>
                    <a:pt x="174" y="5425"/>
                    <a:pt x="390" y="5425"/>
                  </a:cubicBezTo>
                  <a:lnTo>
                    <a:pt x="400" y="5425"/>
                  </a:lnTo>
                  <a:cubicBezTo>
                    <a:pt x="616" y="5425"/>
                    <a:pt x="800" y="5241"/>
                    <a:pt x="800" y="5025"/>
                  </a:cubicBezTo>
                  <a:lnTo>
                    <a:pt x="800" y="400"/>
                  </a:lnTo>
                  <a:cubicBezTo>
                    <a:pt x="800"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6"/>
            <p:cNvSpPr/>
            <p:nvPr/>
          </p:nvSpPr>
          <p:spPr>
            <a:xfrm>
              <a:off x="2976925" y="4377525"/>
              <a:ext cx="19725" cy="184250"/>
            </a:xfrm>
            <a:custGeom>
              <a:avLst/>
              <a:gdLst/>
              <a:ahLst/>
              <a:cxnLst/>
              <a:rect l="l" t="t" r="r" b="b"/>
              <a:pathLst>
                <a:path w="789" h="7370" extrusionOk="0">
                  <a:moveTo>
                    <a:pt x="389" y="0"/>
                  </a:moveTo>
                  <a:cubicBezTo>
                    <a:pt x="173" y="0"/>
                    <a:pt x="0" y="173"/>
                    <a:pt x="0" y="389"/>
                  </a:cubicBezTo>
                  <a:lnTo>
                    <a:pt x="0" y="6981"/>
                  </a:lnTo>
                  <a:cubicBezTo>
                    <a:pt x="0" y="7197"/>
                    <a:pt x="173" y="7370"/>
                    <a:pt x="389" y="7370"/>
                  </a:cubicBezTo>
                  <a:lnTo>
                    <a:pt x="400" y="7370"/>
                  </a:lnTo>
                  <a:cubicBezTo>
                    <a:pt x="616" y="7370"/>
                    <a:pt x="789" y="7197"/>
                    <a:pt x="789" y="6981"/>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6"/>
            <p:cNvSpPr/>
            <p:nvPr/>
          </p:nvSpPr>
          <p:spPr>
            <a:xfrm>
              <a:off x="2880750" y="4403700"/>
              <a:ext cx="20025" cy="131850"/>
            </a:xfrm>
            <a:custGeom>
              <a:avLst/>
              <a:gdLst/>
              <a:ahLst/>
              <a:cxnLst/>
              <a:rect l="l" t="t" r="r" b="b"/>
              <a:pathLst>
                <a:path w="801" h="5274" extrusionOk="0">
                  <a:moveTo>
                    <a:pt x="400" y="1"/>
                  </a:moveTo>
                  <a:cubicBezTo>
                    <a:pt x="184" y="1"/>
                    <a:pt x="1" y="185"/>
                    <a:pt x="1" y="401"/>
                  </a:cubicBezTo>
                  <a:lnTo>
                    <a:pt x="1" y="4875"/>
                  </a:lnTo>
                  <a:cubicBezTo>
                    <a:pt x="1" y="5101"/>
                    <a:pt x="184" y="5274"/>
                    <a:pt x="400" y="5274"/>
                  </a:cubicBezTo>
                  <a:lnTo>
                    <a:pt x="411" y="5274"/>
                  </a:lnTo>
                  <a:cubicBezTo>
                    <a:pt x="627" y="5274"/>
                    <a:pt x="800" y="5101"/>
                    <a:pt x="800" y="4875"/>
                  </a:cubicBezTo>
                  <a:lnTo>
                    <a:pt x="800" y="401"/>
                  </a:lnTo>
                  <a:cubicBezTo>
                    <a:pt x="800" y="185"/>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6"/>
            <p:cNvSpPr/>
            <p:nvPr/>
          </p:nvSpPr>
          <p:spPr>
            <a:xfrm>
              <a:off x="2848875" y="4315650"/>
              <a:ext cx="19725" cy="307975"/>
            </a:xfrm>
            <a:custGeom>
              <a:avLst/>
              <a:gdLst/>
              <a:ahLst/>
              <a:cxnLst/>
              <a:rect l="l" t="t" r="r" b="b"/>
              <a:pathLst>
                <a:path w="789" h="12319" extrusionOk="0">
                  <a:moveTo>
                    <a:pt x="390" y="0"/>
                  </a:moveTo>
                  <a:cubicBezTo>
                    <a:pt x="173" y="0"/>
                    <a:pt x="1" y="173"/>
                    <a:pt x="1" y="389"/>
                  </a:cubicBezTo>
                  <a:lnTo>
                    <a:pt x="1" y="11930"/>
                  </a:lnTo>
                  <a:cubicBezTo>
                    <a:pt x="1" y="12146"/>
                    <a:pt x="173" y="12319"/>
                    <a:pt x="390" y="12319"/>
                  </a:cubicBezTo>
                  <a:lnTo>
                    <a:pt x="400" y="12319"/>
                  </a:lnTo>
                  <a:cubicBezTo>
                    <a:pt x="616" y="12319"/>
                    <a:pt x="789" y="12146"/>
                    <a:pt x="789" y="11930"/>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6"/>
            <p:cNvSpPr/>
            <p:nvPr/>
          </p:nvSpPr>
          <p:spPr>
            <a:xfrm>
              <a:off x="2816725" y="4226225"/>
              <a:ext cx="20000" cy="486825"/>
            </a:xfrm>
            <a:custGeom>
              <a:avLst/>
              <a:gdLst/>
              <a:ahLst/>
              <a:cxnLst/>
              <a:rect l="l" t="t" r="r" b="b"/>
              <a:pathLst>
                <a:path w="800" h="19473" extrusionOk="0">
                  <a:moveTo>
                    <a:pt x="400" y="1"/>
                  </a:moveTo>
                  <a:cubicBezTo>
                    <a:pt x="184" y="1"/>
                    <a:pt x="0" y="174"/>
                    <a:pt x="0" y="390"/>
                  </a:cubicBezTo>
                  <a:lnTo>
                    <a:pt x="0" y="19084"/>
                  </a:lnTo>
                  <a:cubicBezTo>
                    <a:pt x="0" y="19300"/>
                    <a:pt x="184" y="19473"/>
                    <a:pt x="400" y="19473"/>
                  </a:cubicBezTo>
                  <a:lnTo>
                    <a:pt x="411" y="19473"/>
                  </a:lnTo>
                  <a:cubicBezTo>
                    <a:pt x="627" y="19473"/>
                    <a:pt x="800" y="19300"/>
                    <a:pt x="800" y="19084"/>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6"/>
            <p:cNvSpPr/>
            <p:nvPr/>
          </p:nvSpPr>
          <p:spPr>
            <a:xfrm>
              <a:off x="4096925" y="4226225"/>
              <a:ext cx="20025" cy="486825"/>
            </a:xfrm>
            <a:custGeom>
              <a:avLst/>
              <a:gdLst/>
              <a:ahLst/>
              <a:cxnLst/>
              <a:rect l="l" t="t" r="r" b="b"/>
              <a:pathLst>
                <a:path w="801" h="19473" extrusionOk="0">
                  <a:moveTo>
                    <a:pt x="390" y="1"/>
                  </a:moveTo>
                  <a:cubicBezTo>
                    <a:pt x="174" y="1"/>
                    <a:pt x="1" y="174"/>
                    <a:pt x="1" y="390"/>
                  </a:cubicBezTo>
                  <a:lnTo>
                    <a:pt x="1" y="19084"/>
                  </a:lnTo>
                  <a:cubicBezTo>
                    <a:pt x="1" y="19300"/>
                    <a:pt x="174" y="19473"/>
                    <a:pt x="390" y="19473"/>
                  </a:cubicBezTo>
                  <a:lnTo>
                    <a:pt x="411" y="19473"/>
                  </a:lnTo>
                  <a:cubicBezTo>
                    <a:pt x="627" y="19473"/>
                    <a:pt x="800" y="19300"/>
                    <a:pt x="800" y="19084"/>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6"/>
            <p:cNvSpPr/>
            <p:nvPr/>
          </p:nvSpPr>
          <p:spPr>
            <a:xfrm>
              <a:off x="4384900" y="4226225"/>
              <a:ext cx="20025" cy="486825"/>
            </a:xfrm>
            <a:custGeom>
              <a:avLst/>
              <a:gdLst/>
              <a:ahLst/>
              <a:cxnLst/>
              <a:rect l="l" t="t" r="r" b="b"/>
              <a:pathLst>
                <a:path w="801" h="19473" extrusionOk="0">
                  <a:moveTo>
                    <a:pt x="400" y="1"/>
                  </a:moveTo>
                  <a:cubicBezTo>
                    <a:pt x="184" y="1"/>
                    <a:pt x="1" y="174"/>
                    <a:pt x="1" y="390"/>
                  </a:cubicBezTo>
                  <a:lnTo>
                    <a:pt x="1" y="19084"/>
                  </a:lnTo>
                  <a:cubicBezTo>
                    <a:pt x="1" y="19300"/>
                    <a:pt x="184" y="19473"/>
                    <a:pt x="400" y="19473"/>
                  </a:cubicBezTo>
                  <a:lnTo>
                    <a:pt x="411" y="19473"/>
                  </a:lnTo>
                  <a:cubicBezTo>
                    <a:pt x="627" y="19473"/>
                    <a:pt x="800" y="19300"/>
                    <a:pt x="800" y="19084"/>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6"/>
            <p:cNvSpPr/>
            <p:nvPr/>
          </p:nvSpPr>
          <p:spPr>
            <a:xfrm>
              <a:off x="4673125" y="4226225"/>
              <a:ext cx="19775" cy="486825"/>
            </a:xfrm>
            <a:custGeom>
              <a:avLst/>
              <a:gdLst/>
              <a:ahLst/>
              <a:cxnLst/>
              <a:rect l="l" t="t" r="r" b="b"/>
              <a:pathLst>
                <a:path w="791" h="19473" extrusionOk="0">
                  <a:moveTo>
                    <a:pt x="390" y="1"/>
                  </a:moveTo>
                  <a:cubicBezTo>
                    <a:pt x="174" y="1"/>
                    <a:pt x="1" y="174"/>
                    <a:pt x="1" y="390"/>
                  </a:cubicBezTo>
                  <a:lnTo>
                    <a:pt x="1" y="19084"/>
                  </a:lnTo>
                  <a:cubicBezTo>
                    <a:pt x="1" y="19300"/>
                    <a:pt x="174" y="19473"/>
                    <a:pt x="390" y="19473"/>
                  </a:cubicBezTo>
                  <a:lnTo>
                    <a:pt x="401" y="19473"/>
                  </a:lnTo>
                  <a:cubicBezTo>
                    <a:pt x="617" y="19473"/>
                    <a:pt x="790" y="19300"/>
                    <a:pt x="790" y="19084"/>
                  </a:cubicBezTo>
                  <a:lnTo>
                    <a:pt x="790" y="390"/>
                  </a:lnTo>
                  <a:cubicBezTo>
                    <a:pt x="79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6"/>
            <p:cNvSpPr/>
            <p:nvPr/>
          </p:nvSpPr>
          <p:spPr>
            <a:xfrm>
              <a:off x="2004675" y="4427475"/>
              <a:ext cx="43775" cy="87550"/>
            </a:xfrm>
            <a:custGeom>
              <a:avLst/>
              <a:gdLst/>
              <a:ahLst/>
              <a:cxnLst/>
              <a:rect l="l" t="t" r="r" b="b"/>
              <a:pathLst>
                <a:path w="1751" h="3502" extrusionOk="0">
                  <a:moveTo>
                    <a:pt x="0" y="1"/>
                  </a:moveTo>
                  <a:lnTo>
                    <a:pt x="0" y="3502"/>
                  </a:lnTo>
                  <a:cubicBezTo>
                    <a:pt x="973" y="3502"/>
                    <a:pt x="1751" y="2724"/>
                    <a:pt x="1751" y="1751"/>
                  </a:cubicBezTo>
                  <a:cubicBezTo>
                    <a:pt x="1751" y="790"/>
                    <a:pt x="973"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6"/>
            <p:cNvSpPr/>
            <p:nvPr/>
          </p:nvSpPr>
          <p:spPr>
            <a:xfrm>
              <a:off x="5044600" y="4427475"/>
              <a:ext cx="98350" cy="87550"/>
            </a:xfrm>
            <a:custGeom>
              <a:avLst/>
              <a:gdLst/>
              <a:ahLst/>
              <a:cxnLst/>
              <a:rect l="l" t="t" r="r" b="b"/>
              <a:pathLst>
                <a:path w="3934" h="3502" extrusionOk="0">
                  <a:moveTo>
                    <a:pt x="2183" y="1"/>
                  </a:moveTo>
                  <a:cubicBezTo>
                    <a:pt x="2053" y="1"/>
                    <a:pt x="1923" y="22"/>
                    <a:pt x="1794" y="44"/>
                  </a:cubicBezTo>
                  <a:cubicBezTo>
                    <a:pt x="1772" y="65"/>
                    <a:pt x="0" y="1665"/>
                    <a:pt x="1794" y="3458"/>
                  </a:cubicBezTo>
                  <a:cubicBezTo>
                    <a:pt x="1923" y="3491"/>
                    <a:pt x="2053" y="3502"/>
                    <a:pt x="2183" y="3502"/>
                  </a:cubicBezTo>
                  <a:cubicBezTo>
                    <a:pt x="3155" y="3502"/>
                    <a:pt x="3933" y="2724"/>
                    <a:pt x="3933" y="1751"/>
                  </a:cubicBezTo>
                  <a:cubicBezTo>
                    <a:pt x="3933" y="790"/>
                    <a:pt x="3155" y="1"/>
                    <a:pt x="2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239629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B857D-99DE-61F8-7712-04D5058C1BE2}"/>
              </a:ext>
            </a:extLst>
          </p:cNvPr>
          <p:cNvSpPr>
            <a:spLocks noGrp="1"/>
          </p:cNvSpPr>
          <p:nvPr>
            <p:ph type="title"/>
          </p:nvPr>
        </p:nvSpPr>
        <p:spPr/>
        <p:txBody>
          <a:bodyPr/>
          <a:lstStyle/>
          <a:p>
            <a:r>
              <a:rPr lang="en-US"/>
              <a:t>Why the chosen independent variables?</a:t>
            </a:r>
          </a:p>
        </p:txBody>
      </p:sp>
      <p:sp>
        <p:nvSpPr>
          <p:cNvPr id="3" name="Subtitle 2">
            <a:extLst>
              <a:ext uri="{FF2B5EF4-FFF2-40B4-BE49-F238E27FC236}">
                <a16:creationId xmlns:a16="http://schemas.microsoft.com/office/drawing/2014/main" id="{9F70A831-8617-6096-86D0-EC8F700B012E}"/>
              </a:ext>
            </a:extLst>
          </p:cNvPr>
          <p:cNvSpPr>
            <a:spLocks noGrp="1"/>
          </p:cNvSpPr>
          <p:nvPr>
            <p:ph type="subTitle" idx="1"/>
          </p:nvPr>
        </p:nvSpPr>
        <p:spPr>
          <a:xfrm>
            <a:off x="1482154" y="1954162"/>
            <a:ext cx="2735787" cy="2281313"/>
          </a:xfrm>
        </p:spPr>
        <p:txBody>
          <a:bodyPr/>
          <a:lstStyle/>
          <a:p>
            <a:pPr>
              <a:buFont typeface="Arial"/>
              <a:buChar char="•"/>
            </a:pPr>
            <a:r>
              <a:rPr lang="en-US" u="sng"/>
              <a:t>Certain genres are more popular </a:t>
            </a:r>
            <a:r>
              <a:rPr lang="en-US"/>
              <a:t>than others</a:t>
            </a:r>
          </a:p>
          <a:p>
            <a:pPr>
              <a:buFont typeface="Arial"/>
              <a:buChar char="•"/>
            </a:pPr>
            <a:r>
              <a:rPr lang="en-US"/>
              <a:t>Combinations of artist genres may be a significant predictor of artist popularity</a:t>
            </a:r>
          </a:p>
        </p:txBody>
      </p:sp>
      <p:sp>
        <p:nvSpPr>
          <p:cNvPr id="4" name="Subtitle 3">
            <a:extLst>
              <a:ext uri="{FF2B5EF4-FFF2-40B4-BE49-F238E27FC236}">
                <a16:creationId xmlns:a16="http://schemas.microsoft.com/office/drawing/2014/main" id="{C65E7951-9045-6F96-6A4E-1FE1973C5FB5}"/>
              </a:ext>
            </a:extLst>
          </p:cNvPr>
          <p:cNvSpPr>
            <a:spLocks noGrp="1"/>
          </p:cNvSpPr>
          <p:nvPr>
            <p:ph type="subTitle" idx="2"/>
          </p:nvPr>
        </p:nvSpPr>
        <p:spPr>
          <a:xfrm>
            <a:off x="1505966" y="1558700"/>
            <a:ext cx="2124600" cy="393600"/>
          </a:xfrm>
        </p:spPr>
        <p:txBody>
          <a:bodyPr/>
          <a:lstStyle/>
          <a:p>
            <a:r>
              <a:rPr lang="en-US">
                <a:highlight>
                  <a:srgbClr val="389271"/>
                </a:highlight>
              </a:rPr>
              <a:t>Artist Genre</a:t>
            </a:r>
            <a:endParaRPr lang="en-US"/>
          </a:p>
        </p:txBody>
      </p:sp>
      <p:sp>
        <p:nvSpPr>
          <p:cNvPr id="5" name="Subtitle 4">
            <a:extLst>
              <a:ext uri="{FF2B5EF4-FFF2-40B4-BE49-F238E27FC236}">
                <a16:creationId xmlns:a16="http://schemas.microsoft.com/office/drawing/2014/main" id="{444B6E25-5C8A-1C3F-1896-7E7CAE8C014C}"/>
              </a:ext>
            </a:extLst>
          </p:cNvPr>
          <p:cNvSpPr>
            <a:spLocks noGrp="1"/>
          </p:cNvSpPr>
          <p:nvPr>
            <p:ph type="subTitle" idx="3"/>
          </p:nvPr>
        </p:nvSpPr>
        <p:spPr>
          <a:xfrm>
            <a:off x="4546441" y="1938287"/>
            <a:ext cx="3045350" cy="2424188"/>
          </a:xfrm>
        </p:spPr>
        <p:txBody>
          <a:bodyPr/>
          <a:lstStyle/>
          <a:p>
            <a:pPr>
              <a:buFont typeface="Arial"/>
              <a:buChar char="•"/>
            </a:pPr>
            <a:r>
              <a:rPr lang="en-US"/>
              <a:t>People's preference to genres tend to </a:t>
            </a:r>
            <a:r>
              <a:rPr lang="en-US" u="sng"/>
              <a:t>change temporally</a:t>
            </a:r>
          </a:p>
          <a:p>
            <a:pPr>
              <a:buFont typeface="Arial"/>
              <a:buChar char="•"/>
            </a:pPr>
            <a:r>
              <a:rPr lang="en-US"/>
              <a:t>We use the decade the artist released an album as an indicator of when the artist is active</a:t>
            </a:r>
          </a:p>
        </p:txBody>
      </p:sp>
      <p:sp>
        <p:nvSpPr>
          <p:cNvPr id="6" name="Subtitle 5">
            <a:extLst>
              <a:ext uri="{FF2B5EF4-FFF2-40B4-BE49-F238E27FC236}">
                <a16:creationId xmlns:a16="http://schemas.microsoft.com/office/drawing/2014/main" id="{8BC45577-9F97-5ADC-94F1-F7CD5E8B4233}"/>
              </a:ext>
            </a:extLst>
          </p:cNvPr>
          <p:cNvSpPr>
            <a:spLocks noGrp="1"/>
          </p:cNvSpPr>
          <p:nvPr>
            <p:ph type="subTitle" idx="4"/>
          </p:nvPr>
        </p:nvSpPr>
        <p:spPr>
          <a:xfrm>
            <a:off x="4546441" y="1558700"/>
            <a:ext cx="3204100" cy="393600"/>
          </a:xfrm>
        </p:spPr>
        <p:txBody>
          <a:bodyPr/>
          <a:lstStyle/>
          <a:p>
            <a:r>
              <a:rPr lang="en-US">
                <a:highlight>
                  <a:srgbClr val="389271"/>
                </a:highlight>
              </a:rPr>
              <a:t>Decade of Album Release</a:t>
            </a:r>
            <a:endParaRPr lang="en-US"/>
          </a:p>
        </p:txBody>
      </p:sp>
    </p:spTree>
    <p:extLst>
      <p:ext uri="{BB962C8B-B14F-4D97-AF65-F5344CB8AC3E}">
        <p14:creationId xmlns:p14="http://schemas.microsoft.com/office/powerpoint/2010/main" val="911111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pic>
        <p:nvPicPr>
          <p:cNvPr id="824" name="Google Shape;824;p34"/>
          <p:cNvPicPr preferRelativeResize="0"/>
          <p:nvPr/>
        </p:nvPicPr>
        <p:blipFill rotWithShape="1">
          <a:blip r:embed="rId3">
            <a:alphaModFix/>
          </a:blip>
          <a:srcRect t="18512" b="15840"/>
          <a:stretch/>
        </p:blipFill>
        <p:spPr>
          <a:xfrm>
            <a:off x="0" y="0"/>
            <a:ext cx="3890595" cy="5143500"/>
          </a:xfrm>
          <a:prstGeom prst="rect">
            <a:avLst/>
          </a:prstGeom>
          <a:noFill/>
          <a:ln>
            <a:noFill/>
          </a:ln>
        </p:spPr>
      </p:pic>
      <p:sp>
        <p:nvSpPr>
          <p:cNvPr id="825" name="Google Shape;825;p34"/>
          <p:cNvSpPr/>
          <p:nvPr/>
        </p:nvSpPr>
        <p:spPr>
          <a:xfrm>
            <a:off x="581032" y="1009006"/>
            <a:ext cx="2700897" cy="4134900"/>
          </a:xfrm>
          <a:prstGeom prst="round2SameRect">
            <a:avLst>
              <a:gd name="adj1" fmla="val 50000"/>
              <a:gd name="adj2" fmla="val 0"/>
            </a:avLst>
          </a:prstGeom>
          <a:gradFill>
            <a:gsLst>
              <a:gs pos="0">
                <a:srgbClr val="ECE2B2">
                  <a:alpha val="29803"/>
                </a:srgbClr>
              </a:gs>
              <a:gs pos="100000">
                <a:srgbClr val="0B5C96">
                  <a:alpha val="40784"/>
                </a:srgbClr>
              </a:gs>
            </a:gsLst>
            <a:lin ang="108014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6" name="Google Shape;826;p34"/>
          <p:cNvCxnSpPr/>
          <p:nvPr/>
        </p:nvCxnSpPr>
        <p:spPr>
          <a:xfrm rot="10800000">
            <a:off x="-71700" y="4603500"/>
            <a:ext cx="9287400" cy="0"/>
          </a:xfrm>
          <a:prstGeom prst="straightConnector1">
            <a:avLst/>
          </a:prstGeom>
          <a:noFill/>
          <a:ln w="9525" cap="flat" cmpd="sng">
            <a:solidFill>
              <a:schemeClr val="lt1"/>
            </a:solidFill>
            <a:prstDash val="solid"/>
            <a:round/>
            <a:headEnd type="none" w="med" len="med"/>
            <a:tailEnd type="none" w="med" len="med"/>
          </a:ln>
        </p:spPr>
      </p:cxnSp>
      <p:cxnSp>
        <p:nvCxnSpPr>
          <p:cNvPr id="827" name="Google Shape;827;p34"/>
          <p:cNvCxnSpPr/>
          <p:nvPr/>
        </p:nvCxnSpPr>
        <p:spPr>
          <a:xfrm rot="10800000">
            <a:off x="-71700" y="540000"/>
            <a:ext cx="9287400" cy="0"/>
          </a:xfrm>
          <a:prstGeom prst="straightConnector1">
            <a:avLst/>
          </a:prstGeom>
          <a:noFill/>
          <a:ln w="9525" cap="flat" cmpd="sng">
            <a:solidFill>
              <a:schemeClr val="lt1"/>
            </a:solidFill>
            <a:prstDash val="solid"/>
            <a:round/>
            <a:headEnd type="none" w="med" len="med"/>
            <a:tailEnd type="none" w="med" len="med"/>
          </a:ln>
        </p:spPr>
      </p:cxnSp>
      <p:cxnSp>
        <p:nvCxnSpPr>
          <p:cNvPr id="828" name="Google Shape;828;p34"/>
          <p:cNvCxnSpPr/>
          <p:nvPr/>
        </p:nvCxnSpPr>
        <p:spPr>
          <a:xfrm>
            <a:off x="8795600" y="-63175"/>
            <a:ext cx="0" cy="5259600"/>
          </a:xfrm>
          <a:prstGeom prst="straightConnector1">
            <a:avLst/>
          </a:prstGeom>
          <a:noFill/>
          <a:ln w="9525" cap="flat" cmpd="sng">
            <a:solidFill>
              <a:schemeClr val="lt1"/>
            </a:solidFill>
            <a:prstDash val="solid"/>
            <a:round/>
            <a:headEnd type="none" w="med" len="med"/>
            <a:tailEnd type="none" w="med" len="med"/>
          </a:ln>
        </p:spPr>
      </p:cxnSp>
      <p:cxnSp>
        <p:nvCxnSpPr>
          <p:cNvPr id="829" name="Google Shape;829;p34"/>
          <p:cNvCxnSpPr>
            <a:cxnSpLocks/>
          </p:cNvCxnSpPr>
          <p:nvPr/>
        </p:nvCxnSpPr>
        <p:spPr>
          <a:xfrm>
            <a:off x="412339" y="-63175"/>
            <a:ext cx="0" cy="5259600"/>
          </a:xfrm>
          <a:prstGeom prst="straightConnector1">
            <a:avLst/>
          </a:prstGeom>
          <a:noFill/>
          <a:ln w="9525" cap="flat" cmpd="sng">
            <a:solidFill>
              <a:schemeClr val="lt1"/>
            </a:solidFill>
            <a:prstDash val="solid"/>
            <a:round/>
            <a:headEnd type="none" w="med" len="med"/>
            <a:tailEnd type="none" w="med" len="med"/>
          </a:ln>
        </p:spPr>
      </p:cxnSp>
      <p:sp>
        <p:nvSpPr>
          <p:cNvPr id="830" name="Google Shape;830;p34"/>
          <p:cNvSpPr/>
          <p:nvPr/>
        </p:nvSpPr>
        <p:spPr>
          <a:xfrm flipH="1">
            <a:off x="8665390" y="403200"/>
            <a:ext cx="260400" cy="273600"/>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4"/>
          <p:cNvSpPr/>
          <p:nvPr/>
        </p:nvSpPr>
        <p:spPr>
          <a:xfrm flipH="1">
            <a:off x="8665390" y="4466700"/>
            <a:ext cx="260400" cy="273600"/>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4"/>
          <p:cNvSpPr txBox="1">
            <a:spLocks noGrp="1"/>
          </p:cNvSpPr>
          <p:nvPr>
            <p:ph type="title"/>
          </p:nvPr>
        </p:nvSpPr>
        <p:spPr>
          <a:xfrm>
            <a:off x="888241" y="1698181"/>
            <a:ext cx="2120648" cy="2268664"/>
          </a:xfrm>
          <a:prstGeom prst="rect">
            <a:avLst/>
          </a:prstGeom>
        </p:spPr>
        <p:txBody>
          <a:bodyPr spcFirstLastPara="1" wrap="square" lIns="0" tIns="0" rIns="0" bIns="0" anchor="b" anchorCtr="0">
            <a:noAutofit/>
          </a:bodyPr>
          <a:lstStyle/>
          <a:p>
            <a:r>
              <a:rPr lang="en" sz="3600"/>
              <a:t>Our </a:t>
            </a:r>
            <a:br>
              <a:rPr lang="en" sz="3600"/>
            </a:br>
            <a:r>
              <a:rPr lang="en" sz="3600"/>
              <a:t>Record Label Company</a:t>
            </a:r>
            <a:endParaRPr lang="en-US" sz="3600"/>
          </a:p>
        </p:txBody>
      </p:sp>
      <p:sp>
        <p:nvSpPr>
          <p:cNvPr id="835" name="Google Shape;835;p34"/>
          <p:cNvSpPr txBox="1">
            <a:spLocks noGrp="1"/>
          </p:cNvSpPr>
          <p:nvPr>
            <p:ph type="subTitle" idx="1"/>
          </p:nvPr>
        </p:nvSpPr>
        <p:spPr>
          <a:xfrm>
            <a:off x="6708571" y="3072168"/>
            <a:ext cx="813290" cy="431716"/>
          </a:xfrm>
          <a:prstGeom prst="rect">
            <a:avLst/>
          </a:prstGeom>
        </p:spPr>
        <p:txBody>
          <a:bodyPr spcFirstLastPara="1" wrap="square" lIns="0" tIns="0" rIns="0" bIns="0" anchor="t" anchorCtr="0">
            <a:noAutofit/>
          </a:bodyPr>
          <a:lstStyle/>
          <a:p>
            <a:pPr marL="0" indent="0">
              <a:lnSpc>
                <a:spcPct val="150000"/>
              </a:lnSpc>
            </a:pPr>
            <a:r>
              <a:rPr lang="en" sz="1500"/>
              <a:t>?????</a:t>
            </a:r>
            <a:endParaRPr lang="en-US" sz="1500"/>
          </a:p>
        </p:txBody>
      </p:sp>
      <p:cxnSp>
        <p:nvCxnSpPr>
          <p:cNvPr id="836" name="Google Shape;836;p34"/>
          <p:cNvCxnSpPr>
            <a:cxnSpLocks/>
          </p:cNvCxnSpPr>
          <p:nvPr/>
        </p:nvCxnSpPr>
        <p:spPr>
          <a:xfrm>
            <a:off x="3484790" y="-104505"/>
            <a:ext cx="0" cy="5259600"/>
          </a:xfrm>
          <a:prstGeom prst="straightConnector1">
            <a:avLst/>
          </a:prstGeom>
          <a:noFill/>
          <a:ln w="9525" cap="flat" cmpd="sng">
            <a:solidFill>
              <a:schemeClr val="lt1"/>
            </a:solidFill>
            <a:prstDash val="solid"/>
            <a:round/>
            <a:headEnd type="none" w="med" len="med"/>
            <a:tailEnd type="none" w="med" len="med"/>
          </a:ln>
        </p:spPr>
      </p:cxnSp>
      <p:grpSp>
        <p:nvGrpSpPr>
          <p:cNvPr id="837" name="Google Shape;837;p34"/>
          <p:cNvGrpSpPr/>
          <p:nvPr/>
        </p:nvGrpSpPr>
        <p:grpSpPr>
          <a:xfrm>
            <a:off x="679377" y="1794943"/>
            <a:ext cx="2486882" cy="488400"/>
            <a:chOff x="1622774" y="2033250"/>
            <a:chExt cx="2287603" cy="488400"/>
          </a:xfrm>
        </p:grpSpPr>
        <p:sp>
          <p:nvSpPr>
            <p:cNvPr id="838" name="Google Shape;838;p34"/>
            <p:cNvSpPr/>
            <p:nvPr/>
          </p:nvSpPr>
          <p:spPr>
            <a:xfrm flipH="1">
              <a:off x="1622774" y="2033250"/>
              <a:ext cx="465000" cy="488400"/>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4"/>
            <p:cNvSpPr/>
            <p:nvPr/>
          </p:nvSpPr>
          <p:spPr>
            <a:xfrm flipH="1">
              <a:off x="3445377" y="2033250"/>
              <a:ext cx="465000" cy="488400"/>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835;p34">
            <a:extLst>
              <a:ext uri="{FF2B5EF4-FFF2-40B4-BE49-F238E27FC236}">
                <a16:creationId xmlns:a16="http://schemas.microsoft.com/office/drawing/2014/main" id="{D6B4BF63-73DF-2E7A-0CF3-31B14ACA24BE}"/>
              </a:ext>
            </a:extLst>
          </p:cNvPr>
          <p:cNvSpPr txBox="1">
            <a:spLocks/>
          </p:cNvSpPr>
          <p:nvPr/>
        </p:nvSpPr>
        <p:spPr>
          <a:xfrm>
            <a:off x="5499284" y="2000353"/>
            <a:ext cx="1955167" cy="68260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2100"/>
              <a:buFont typeface="Archivo"/>
              <a:buNone/>
              <a:defRPr sz="1600" b="0" i="0" u="none" strike="noStrike" cap="none">
                <a:solidFill>
                  <a:schemeClr val="lt1"/>
                </a:solidFill>
                <a:latin typeface="Archivo"/>
                <a:ea typeface="Archivo"/>
                <a:cs typeface="Archivo"/>
                <a:sym typeface="Archivo"/>
              </a:defRPr>
            </a:lvl1pPr>
            <a:lvl2pPr marL="914400" marR="0" lvl="1" indent="-330200" algn="ctr" rtl="0">
              <a:lnSpc>
                <a:spcPct val="100000"/>
              </a:lnSpc>
              <a:spcBef>
                <a:spcPts val="0"/>
              </a:spcBef>
              <a:spcAft>
                <a:spcPts val="0"/>
              </a:spcAft>
              <a:buClr>
                <a:schemeClr val="lt1"/>
              </a:buClr>
              <a:buSzPts val="2100"/>
              <a:buFont typeface="Archivo"/>
              <a:buNone/>
              <a:defRPr sz="2100" b="0" i="0" u="none" strike="noStrike" cap="none">
                <a:solidFill>
                  <a:schemeClr val="lt1"/>
                </a:solidFill>
                <a:latin typeface="Archivo"/>
                <a:ea typeface="Archivo"/>
                <a:cs typeface="Archivo"/>
                <a:sym typeface="Archivo"/>
              </a:defRPr>
            </a:lvl2pPr>
            <a:lvl3pPr marL="1371600" marR="0" lvl="2" indent="-330200" algn="ctr" rtl="0">
              <a:lnSpc>
                <a:spcPct val="100000"/>
              </a:lnSpc>
              <a:spcBef>
                <a:spcPts val="0"/>
              </a:spcBef>
              <a:spcAft>
                <a:spcPts val="0"/>
              </a:spcAft>
              <a:buClr>
                <a:schemeClr val="lt1"/>
              </a:buClr>
              <a:buSzPts val="2100"/>
              <a:buFont typeface="Archivo"/>
              <a:buNone/>
              <a:defRPr sz="2100" b="0" i="0" u="none" strike="noStrike" cap="none">
                <a:solidFill>
                  <a:schemeClr val="lt1"/>
                </a:solidFill>
                <a:latin typeface="Archivo"/>
                <a:ea typeface="Archivo"/>
                <a:cs typeface="Archivo"/>
                <a:sym typeface="Archivo"/>
              </a:defRPr>
            </a:lvl3pPr>
            <a:lvl4pPr marL="1828800" marR="0" lvl="3" indent="-330200" algn="ctr" rtl="0">
              <a:lnSpc>
                <a:spcPct val="100000"/>
              </a:lnSpc>
              <a:spcBef>
                <a:spcPts val="0"/>
              </a:spcBef>
              <a:spcAft>
                <a:spcPts val="0"/>
              </a:spcAft>
              <a:buClr>
                <a:schemeClr val="lt1"/>
              </a:buClr>
              <a:buSzPts val="2100"/>
              <a:buFont typeface="Archivo"/>
              <a:buNone/>
              <a:defRPr sz="2100" b="0" i="0" u="none" strike="noStrike" cap="none">
                <a:solidFill>
                  <a:schemeClr val="lt1"/>
                </a:solidFill>
                <a:latin typeface="Archivo"/>
                <a:ea typeface="Archivo"/>
                <a:cs typeface="Archivo"/>
                <a:sym typeface="Archivo"/>
              </a:defRPr>
            </a:lvl4pPr>
            <a:lvl5pPr marL="2286000" marR="0" lvl="4" indent="-330200" algn="ctr" rtl="0">
              <a:lnSpc>
                <a:spcPct val="100000"/>
              </a:lnSpc>
              <a:spcBef>
                <a:spcPts val="0"/>
              </a:spcBef>
              <a:spcAft>
                <a:spcPts val="0"/>
              </a:spcAft>
              <a:buClr>
                <a:schemeClr val="lt1"/>
              </a:buClr>
              <a:buSzPts val="2100"/>
              <a:buFont typeface="Archivo"/>
              <a:buNone/>
              <a:defRPr sz="2100" b="0" i="0" u="none" strike="noStrike" cap="none">
                <a:solidFill>
                  <a:schemeClr val="lt1"/>
                </a:solidFill>
                <a:latin typeface="Archivo"/>
                <a:ea typeface="Archivo"/>
                <a:cs typeface="Archivo"/>
                <a:sym typeface="Archivo"/>
              </a:defRPr>
            </a:lvl5pPr>
            <a:lvl6pPr marL="2743200" marR="0" lvl="5" indent="-330200" algn="ctr" rtl="0">
              <a:lnSpc>
                <a:spcPct val="100000"/>
              </a:lnSpc>
              <a:spcBef>
                <a:spcPts val="0"/>
              </a:spcBef>
              <a:spcAft>
                <a:spcPts val="0"/>
              </a:spcAft>
              <a:buClr>
                <a:schemeClr val="lt1"/>
              </a:buClr>
              <a:buSzPts val="2100"/>
              <a:buFont typeface="Archivo"/>
              <a:buNone/>
              <a:defRPr sz="2100" b="0" i="0" u="none" strike="noStrike" cap="none">
                <a:solidFill>
                  <a:schemeClr val="lt1"/>
                </a:solidFill>
                <a:latin typeface="Archivo"/>
                <a:ea typeface="Archivo"/>
                <a:cs typeface="Archivo"/>
                <a:sym typeface="Archivo"/>
              </a:defRPr>
            </a:lvl6pPr>
            <a:lvl7pPr marL="3200400" marR="0" lvl="6" indent="-330200" algn="ctr" rtl="0">
              <a:lnSpc>
                <a:spcPct val="100000"/>
              </a:lnSpc>
              <a:spcBef>
                <a:spcPts val="0"/>
              </a:spcBef>
              <a:spcAft>
                <a:spcPts val="0"/>
              </a:spcAft>
              <a:buClr>
                <a:schemeClr val="lt1"/>
              </a:buClr>
              <a:buSzPts val="2100"/>
              <a:buFont typeface="Archivo"/>
              <a:buNone/>
              <a:defRPr sz="2100" b="0" i="0" u="none" strike="noStrike" cap="none">
                <a:solidFill>
                  <a:schemeClr val="lt1"/>
                </a:solidFill>
                <a:latin typeface="Archivo"/>
                <a:ea typeface="Archivo"/>
                <a:cs typeface="Archivo"/>
                <a:sym typeface="Archivo"/>
              </a:defRPr>
            </a:lvl7pPr>
            <a:lvl8pPr marL="3657600" marR="0" lvl="7" indent="-330200" algn="ctr" rtl="0">
              <a:lnSpc>
                <a:spcPct val="100000"/>
              </a:lnSpc>
              <a:spcBef>
                <a:spcPts val="0"/>
              </a:spcBef>
              <a:spcAft>
                <a:spcPts val="0"/>
              </a:spcAft>
              <a:buClr>
                <a:schemeClr val="lt1"/>
              </a:buClr>
              <a:buSzPts val="2100"/>
              <a:buFont typeface="Archivo"/>
              <a:buNone/>
              <a:defRPr sz="2100" b="0" i="0" u="none" strike="noStrike" cap="none">
                <a:solidFill>
                  <a:schemeClr val="lt1"/>
                </a:solidFill>
                <a:latin typeface="Archivo"/>
                <a:ea typeface="Archivo"/>
                <a:cs typeface="Archivo"/>
                <a:sym typeface="Archivo"/>
              </a:defRPr>
            </a:lvl8pPr>
            <a:lvl9pPr marL="4114800" marR="0" lvl="8" indent="-330200" algn="ctr" rtl="0">
              <a:lnSpc>
                <a:spcPct val="100000"/>
              </a:lnSpc>
              <a:spcBef>
                <a:spcPts val="0"/>
              </a:spcBef>
              <a:spcAft>
                <a:spcPts val="0"/>
              </a:spcAft>
              <a:buClr>
                <a:schemeClr val="lt1"/>
              </a:buClr>
              <a:buSzPts val="2100"/>
              <a:buFont typeface="Archivo"/>
              <a:buNone/>
              <a:defRPr sz="2100" b="0" i="0" u="none" strike="noStrike" cap="none">
                <a:solidFill>
                  <a:schemeClr val="lt1"/>
                </a:solidFill>
                <a:latin typeface="Archivo"/>
                <a:ea typeface="Archivo"/>
                <a:cs typeface="Archivo"/>
                <a:sym typeface="Archivo"/>
              </a:defRPr>
            </a:lvl9pPr>
          </a:lstStyle>
          <a:p>
            <a:pPr marL="0" indent="0" algn="r">
              <a:lnSpc>
                <a:spcPct val="150000"/>
              </a:lnSpc>
            </a:pPr>
            <a:r>
              <a:rPr lang="en" sz="1500"/>
              <a:t>Guide them to release popular music</a:t>
            </a:r>
            <a:endParaRPr lang="en-US" sz="1500"/>
          </a:p>
        </p:txBody>
      </p:sp>
      <p:sp>
        <p:nvSpPr>
          <p:cNvPr id="5" name="Google Shape;835;p34">
            <a:extLst>
              <a:ext uri="{FF2B5EF4-FFF2-40B4-BE49-F238E27FC236}">
                <a16:creationId xmlns:a16="http://schemas.microsoft.com/office/drawing/2014/main" id="{E4074480-2531-D8D0-0DC6-5FD13EDDEC50}"/>
              </a:ext>
            </a:extLst>
          </p:cNvPr>
          <p:cNvSpPr txBox="1">
            <a:spLocks/>
          </p:cNvSpPr>
          <p:nvPr/>
        </p:nvSpPr>
        <p:spPr>
          <a:xfrm>
            <a:off x="5198146" y="837693"/>
            <a:ext cx="1518113" cy="76051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2100"/>
              <a:buFont typeface="Archivo"/>
              <a:buNone/>
              <a:defRPr sz="1600" b="0" i="0" u="none" strike="noStrike" cap="none">
                <a:solidFill>
                  <a:schemeClr val="lt1"/>
                </a:solidFill>
                <a:latin typeface="Archivo"/>
                <a:ea typeface="Archivo"/>
                <a:cs typeface="Archivo"/>
                <a:sym typeface="Archivo"/>
              </a:defRPr>
            </a:lvl1pPr>
            <a:lvl2pPr marL="914400" marR="0" lvl="1" indent="-330200" algn="ctr" rtl="0">
              <a:lnSpc>
                <a:spcPct val="100000"/>
              </a:lnSpc>
              <a:spcBef>
                <a:spcPts val="0"/>
              </a:spcBef>
              <a:spcAft>
                <a:spcPts val="0"/>
              </a:spcAft>
              <a:buClr>
                <a:schemeClr val="lt1"/>
              </a:buClr>
              <a:buSzPts val="2100"/>
              <a:buFont typeface="Archivo"/>
              <a:buNone/>
              <a:defRPr sz="2100" b="0" i="0" u="none" strike="noStrike" cap="none">
                <a:solidFill>
                  <a:schemeClr val="lt1"/>
                </a:solidFill>
                <a:latin typeface="Archivo"/>
                <a:ea typeface="Archivo"/>
                <a:cs typeface="Archivo"/>
                <a:sym typeface="Archivo"/>
              </a:defRPr>
            </a:lvl2pPr>
            <a:lvl3pPr marL="1371600" marR="0" lvl="2" indent="-330200" algn="ctr" rtl="0">
              <a:lnSpc>
                <a:spcPct val="100000"/>
              </a:lnSpc>
              <a:spcBef>
                <a:spcPts val="0"/>
              </a:spcBef>
              <a:spcAft>
                <a:spcPts val="0"/>
              </a:spcAft>
              <a:buClr>
                <a:schemeClr val="lt1"/>
              </a:buClr>
              <a:buSzPts val="2100"/>
              <a:buFont typeface="Archivo"/>
              <a:buNone/>
              <a:defRPr sz="2100" b="0" i="0" u="none" strike="noStrike" cap="none">
                <a:solidFill>
                  <a:schemeClr val="lt1"/>
                </a:solidFill>
                <a:latin typeface="Archivo"/>
                <a:ea typeface="Archivo"/>
                <a:cs typeface="Archivo"/>
                <a:sym typeface="Archivo"/>
              </a:defRPr>
            </a:lvl3pPr>
            <a:lvl4pPr marL="1828800" marR="0" lvl="3" indent="-330200" algn="ctr" rtl="0">
              <a:lnSpc>
                <a:spcPct val="100000"/>
              </a:lnSpc>
              <a:spcBef>
                <a:spcPts val="0"/>
              </a:spcBef>
              <a:spcAft>
                <a:spcPts val="0"/>
              </a:spcAft>
              <a:buClr>
                <a:schemeClr val="lt1"/>
              </a:buClr>
              <a:buSzPts val="2100"/>
              <a:buFont typeface="Archivo"/>
              <a:buNone/>
              <a:defRPr sz="2100" b="0" i="0" u="none" strike="noStrike" cap="none">
                <a:solidFill>
                  <a:schemeClr val="lt1"/>
                </a:solidFill>
                <a:latin typeface="Archivo"/>
                <a:ea typeface="Archivo"/>
                <a:cs typeface="Archivo"/>
                <a:sym typeface="Archivo"/>
              </a:defRPr>
            </a:lvl4pPr>
            <a:lvl5pPr marL="2286000" marR="0" lvl="4" indent="-330200" algn="ctr" rtl="0">
              <a:lnSpc>
                <a:spcPct val="100000"/>
              </a:lnSpc>
              <a:spcBef>
                <a:spcPts val="0"/>
              </a:spcBef>
              <a:spcAft>
                <a:spcPts val="0"/>
              </a:spcAft>
              <a:buClr>
                <a:schemeClr val="lt1"/>
              </a:buClr>
              <a:buSzPts val="2100"/>
              <a:buFont typeface="Archivo"/>
              <a:buNone/>
              <a:defRPr sz="2100" b="0" i="0" u="none" strike="noStrike" cap="none">
                <a:solidFill>
                  <a:schemeClr val="lt1"/>
                </a:solidFill>
                <a:latin typeface="Archivo"/>
                <a:ea typeface="Archivo"/>
                <a:cs typeface="Archivo"/>
                <a:sym typeface="Archivo"/>
              </a:defRPr>
            </a:lvl5pPr>
            <a:lvl6pPr marL="2743200" marR="0" lvl="5" indent="-330200" algn="ctr" rtl="0">
              <a:lnSpc>
                <a:spcPct val="100000"/>
              </a:lnSpc>
              <a:spcBef>
                <a:spcPts val="0"/>
              </a:spcBef>
              <a:spcAft>
                <a:spcPts val="0"/>
              </a:spcAft>
              <a:buClr>
                <a:schemeClr val="lt1"/>
              </a:buClr>
              <a:buSzPts val="2100"/>
              <a:buFont typeface="Archivo"/>
              <a:buNone/>
              <a:defRPr sz="2100" b="0" i="0" u="none" strike="noStrike" cap="none">
                <a:solidFill>
                  <a:schemeClr val="lt1"/>
                </a:solidFill>
                <a:latin typeface="Archivo"/>
                <a:ea typeface="Archivo"/>
                <a:cs typeface="Archivo"/>
                <a:sym typeface="Archivo"/>
              </a:defRPr>
            </a:lvl6pPr>
            <a:lvl7pPr marL="3200400" marR="0" lvl="6" indent="-330200" algn="ctr" rtl="0">
              <a:lnSpc>
                <a:spcPct val="100000"/>
              </a:lnSpc>
              <a:spcBef>
                <a:spcPts val="0"/>
              </a:spcBef>
              <a:spcAft>
                <a:spcPts val="0"/>
              </a:spcAft>
              <a:buClr>
                <a:schemeClr val="lt1"/>
              </a:buClr>
              <a:buSzPts val="2100"/>
              <a:buFont typeface="Archivo"/>
              <a:buNone/>
              <a:defRPr sz="2100" b="0" i="0" u="none" strike="noStrike" cap="none">
                <a:solidFill>
                  <a:schemeClr val="lt1"/>
                </a:solidFill>
                <a:latin typeface="Archivo"/>
                <a:ea typeface="Archivo"/>
                <a:cs typeface="Archivo"/>
                <a:sym typeface="Archivo"/>
              </a:defRPr>
            </a:lvl7pPr>
            <a:lvl8pPr marL="3657600" marR="0" lvl="7" indent="-330200" algn="ctr" rtl="0">
              <a:lnSpc>
                <a:spcPct val="100000"/>
              </a:lnSpc>
              <a:spcBef>
                <a:spcPts val="0"/>
              </a:spcBef>
              <a:spcAft>
                <a:spcPts val="0"/>
              </a:spcAft>
              <a:buClr>
                <a:schemeClr val="lt1"/>
              </a:buClr>
              <a:buSzPts val="2100"/>
              <a:buFont typeface="Archivo"/>
              <a:buNone/>
              <a:defRPr sz="2100" b="0" i="0" u="none" strike="noStrike" cap="none">
                <a:solidFill>
                  <a:schemeClr val="lt1"/>
                </a:solidFill>
                <a:latin typeface="Archivo"/>
                <a:ea typeface="Archivo"/>
                <a:cs typeface="Archivo"/>
                <a:sym typeface="Archivo"/>
              </a:defRPr>
            </a:lvl8pPr>
            <a:lvl9pPr marL="4114800" marR="0" lvl="8" indent="-330200" algn="ctr" rtl="0">
              <a:lnSpc>
                <a:spcPct val="100000"/>
              </a:lnSpc>
              <a:spcBef>
                <a:spcPts val="0"/>
              </a:spcBef>
              <a:spcAft>
                <a:spcPts val="0"/>
              </a:spcAft>
              <a:buClr>
                <a:schemeClr val="lt1"/>
              </a:buClr>
              <a:buSzPts val="2100"/>
              <a:buFont typeface="Archivo"/>
              <a:buNone/>
              <a:defRPr sz="2100" b="0" i="0" u="none" strike="noStrike" cap="none">
                <a:solidFill>
                  <a:schemeClr val="lt1"/>
                </a:solidFill>
                <a:latin typeface="Archivo"/>
                <a:ea typeface="Archivo"/>
                <a:cs typeface="Archivo"/>
                <a:sym typeface="Archivo"/>
              </a:defRPr>
            </a:lvl9pPr>
          </a:lstStyle>
          <a:p>
            <a:pPr marL="0" indent="0">
              <a:lnSpc>
                <a:spcPct val="150000"/>
              </a:lnSpc>
            </a:pPr>
            <a:r>
              <a:rPr lang="en" sz="1500"/>
              <a:t>Scout and recruit talent</a:t>
            </a:r>
            <a:r>
              <a:rPr lang="en-US" sz="1500"/>
              <a:t>ed artists</a:t>
            </a:r>
          </a:p>
          <a:p>
            <a:pPr marL="0" indent="0">
              <a:lnSpc>
                <a:spcPct val="150000"/>
              </a:lnSpc>
            </a:pPr>
            <a:endParaRPr lang="en" sz="1500"/>
          </a:p>
        </p:txBody>
      </p:sp>
      <p:pic>
        <p:nvPicPr>
          <p:cNvPr id="12" name="Picture 11" descr="Silhouette of woman with microphone">
            <a:extLst>
              <a:ext uri="{FF2B5EF4-FFF2-40B4-BE49-F238E27FC236}">
                <a16:creationId xmlns:a16="http://schemas.microsoft.com/office/drawing/2014/main" id="{8C493E38-A7B9-6F77-DA55-37758520AACB}"/>
              </a:ext>
            </a:extLst>
          </p:cNvPr>
          <p:cNvPicPr>
            <a:picLocks noChangeAspect="1"/>
          </p:cNvPicPr>
          <p:nvPr/>
        </p:nvPicPr>
        <p:blipFill>
          <a:blip r:embed="rId4"/>
          <a:stretch>
            <a:fillRect/>
          </a:stretch>
        </p:blipFill>
        <p:spPr>
          <a:xfrm>
            <a:off x="6762473" y="653121"/>
            <a:ext cx="1611925" cy="1083139"/>
          </a:xfrm>
          <a:prstGeom prst="rect">
            <a:avLst/>
          </a:prstGeom>
          <a:ln>
            <a:solidFill>
              <a:schemeClr val="accent1"/>
            </a:solidFill>
          </a:ln>
        </p:spPr>
      </p:pic>
      <p:pic>
        <p:nvPicPr>
          <p:cNvPr id="13" name="Picture 12" descr="Fan raising hands in concert">
            <a:extLst>
              <a:ext uri="{FF2B5EF4-FFF2-40B4-BE49-F238E27FC236}">
                <a16:creationId xmlns:a16="http://schemas.microsoft.com/office/drawing/2014/main" id="{85BC1E70-872F-9C3B-B9C2-B43281D5E453}"/>
              </a:ext>
            </a:extLst>
          </p:cNvPr>
          <p:cNvPicPr>
            <a:picLocks noChangeAspect="1"/>
          </p:cNvPicPr>
          <p:nvPr/>
        </p:nvPicPr>
        <p:blipFill>
          <a:blip r:embed="rId5"/>
          <a:stretch>
            <a:fillRect/>
          </a:stretch>
        </p:blipFill>
        <p:spPr>
          <a:xfrm>
            <a:off x="4093456" y="1937086"/>
            <a:ext cx="1382902" cy="923072"/>
          </a:xfrm>
          <a:prstGeom prst="rect">
            <a:avLst/>
          </a:prstGeom>
          <a:ln>
            <a:solidFill>
              <a:schemeClr val="accent1"/>
            </a:solidFill>
          </a:ln>
        </p:spPr>
      </p:pic>
      <p:pic>
        <p:nvPicPr>
          <p:cNvPr id="17" name="Picture 16" descr="Pile of American dollar banknotes">
            <a:extLst>
              <a:ext uri="{FF2B5EF4-FFF2-40B4-BE49-F238E27FC236}">
                <a16:creationId xmlns:a16="http://schemas.microsoft.com/office/drawing/2014/main" id="{084EB787-8BA9-EB2E-F378-17EF1CE928CC}"/>
              </a:ext>
            </a:extLst>
          </p:cNvPr>
          <p:cNvPicPr>
            <a:picLocks noChangeAspect="1"/>
          </p:cNvPicPr>
          <p:nvPr/>
        </p:nvPicPr>
        <p:blipFill>
          <a:blip r:embed="rId6"/>
          <a:stretch>
            <a:fillRect/>
          </a:stretch>
        </p:blipFill>
        <p:spPr>
          <a:xfrm>
            <a:off x="4417484" y="3564093"/>
            <a:ext cx="1240339" cy="938995"/>
          </a:xfrm>
          <a:prstGeom prst="rect">
            <a:avLst/>
          </a:prstGeom>
          <a:ln>
            <a:solidFill>
              <a:schemeClr val="accent1"/>
            </a:solidFill>
          </a:ln>
        </p:spPr>
      </p:pic>
      <p:sp>
        <p:nvSpPr>
          <p:cNvPr id="20" name="TextBox 19">
            <a:extLst>
              <a:ext uri="{FF2B5EF4-FFF2-40B4-BE49-F238E27FC236}">
                <a16:creationId xmlns:a16="http://schemas.microsoft.com/office/drawing/2014/main" id="{6B97FC67-8007-097E-E02B-976264C606D7}"/>
              </a:ext>
            </a:extLst>
          </p:cNvPr>
          <p:cNvSpPr txBox="1"/>
          <p:nvPr/>
        </p:nvSpPr>
        <p:spPr>
          <a:xfrm>
            <a:off x="4112078" y="964202"/>
            <a:ext cx="1136088" cy="400110"/>
          </a:xfrm>
          <a:prstGeom prst="rect">
            <a:avLst/>
          </a:prstGeom>
          <a:noFill/>
        </p:spPr>
        <p:txBody>
          <a:bodyPr wrap="square">
            <a:spAutoFit/>
          </a:bodyPr>
          <a:lstStyle/>
          <a:p>
            <a:r>
              <a:rPr lang="en" sz="2000" b="1" u="sng">
                <a:solidFill>
                  <a:schemeClr val="bg1"/>
                </a:solidFill>
              </a:rPr>
              <a:t>Step 1:</a:t>
            </a:r>
            <a:r>
              <a:rPr lang="en" sz="2000" b="1">
                <a:solidFill>
                  <a:schemeClr val="bg1"/>
                </a:solidFill>
              </a:rPr>
              <a:t> </a:t>
            </a:r>
            <a:endParaRPr lang="en-GB" sz="2000">
              <a:solidFill>
                <a:schemeClr val="bg1"/>
              </a:solidFill>
            </a:endParaRPr>
          </a:p>
        </p:txBody>
      </p:sp>
      <p:sp>
        <p:nvSpPr>
          <p:cNvPr id="21" name="TextBox 20">
            <a:extLst>
              <a:ext uri="{FF2B5EF4-FFF2-40B4-BE49-F238E27FC236}">
                <a16:creationId xmlns:a16="http://schemas.microsoft.com/office/drawing/2014/main" id="{039B86F6-F472-5E60-EC1B-6E050B2AC187}"/>
              </a:ext>
            </a:extLst>
          </p:cNvPr>
          <p:cNvSpPr txBox="1"/>
          <p:nvPr/>
        </p:nvSpPr>
        <p:spPr>
          <a:xfrm>
            <a:off x="7452015" y="2115227"/>
            <a:ext cx="1136088" cy="400110"/>
          </a:xfrm>
          <a:prstGeom prst="rect">
            <a:avLst/>
          </a:prstGeom>
          <a:noFill/>
        </p:spPr>
        <p:txBody>
          <a:bodyPr wrap="square">
            <a:spAutoFit/>
          </a:bodyPr>
          <a:lstStyle/>
          <a:p>
            <a:pPr algn="r"/>
            <a:r>
              <a:rPr lang="en" sz="2000" b="1" u="sng">
                <a:solidFill>
                  <a:schemeClr val="bg1"/>
                </a:solidFill>
              </a:rPr>
              <a:t>Step 2:</a:t>
            </a:r>
            <a:r>
              <a:rPr lang="en" sz="2000" b="1">
                <a:solidFill>
                  <a:schemeClr val="bg1"/>
                </a:solidFill>
              </a:rPr>
              <a:t> </a:t>
            </a:r>
            <a:endParaRPr lang="en-GB" sz="2000">
              <a:solidFill>
                <a:schemeClr val="bg1"/>
              </a:solidFill>
            </a:endParaRPr>
          </a:p>
        </p:txBody>
      </p:sp>
      <p:sp>
        <p:nvSpPr>
          <p:cNvPr id="22" name="TextBox 21">
            <a:extLst>
              <a:ext uri="{FF2B5EF4-FFF2-40B4-BE49-F238E27FC236}">
                <a16:creationId xmlns:a16="http://schemas.microsoft.com/office/drawing/2014/main" id="{772526AB-B993-CD6D-E580-ED779EA206C5}"/>
              </a:ext>
            </a:extLst>
          </p:cNvPr>
          <p:cNvSpPr txBox="1"/>
          <p:nvPr/>
        </p:nvSpPr>
        <p:spPr>
          <a:xfrm>
            <a:off x="4908314" y="3043063"/>
            <a:ext cx="1136088" cy="400110"/>
          </a:xfrm>
          <a:prstGeom prst="rect">
            <a:avLst/>
          </a:prstGeom>
          <a:noFill/>
        </p:spPr>
        <p:txBody>
          <a:bodyPr wrap="square">
            <a:spAutoFit/>
          </a:bodyPr>
          <a:lstStyle/>
          <a:p>
            <a:r>
              <a:rPr lang="en" sz="2000" b="1" u="sng">
                <a:solidFill>
                  <a:schemeClr val="bg1"/>
                </a:solidFill>
              </a:rPr>
              <a:t>Step 3:</a:t>
            </a:r>
            <a:r>
              <a:rPr lang="en" sz="2000" b="1">
                <a:solidFill>
                  <a:schemeClr val="bg1"/>
                </a:solidFill>
              </a:rPr>
              <a:t> </a:t>
            </a:r>
            <a:endParaRPr lang="en-GB" sz="2000">
              <a:solidFill>
                <a:schemeClr val="bg1"/>
              </a:solidFill>
            </a:endParaRPr>
          </a:p>
        </p:txBody>
      </p:sp>
      <p:sp>
        <p:nvSpPr>
          <p:cNvPr id="2" name="TextBox 1">
            <a:extLst>
              <a:ext uri="{FF2B5EF4-FFF2-40B4-BE49-F238E27FC236}">
                <a16:creationId xmlns:a16="http://schemas.microsoft.com/office/drawing/2014/main" id="{95EA8C16-1C63-6D6E-BAD5-FC82CE7DEA60}"/>
              </a:ext>
            </a:extLst>
          </p:cNvPr>
          <p:cNvSpPr txBox="1"/>
          <p:nvPr/>
        </p:nvSpPr>
        <p:spPr>
          <a:xfrm>
            <a:off x="7345850" y="3841498"/>
            <a:ext cx="1136088" cy="400110"/>
          </a:xfrm>
          <a:prstGeom prst="rect">
            <a:avLst/>
          </a:prstGeom>
          <a:noFill/>
        </p:spPr>
        <p:txBody>
          <a:bodyPr wrap="square">
            <a:spAutoFit/>
          </a:bodyPr>
          <a:lstStyle/>
          <a:p>
            <a:pPr algn="r"/>
            <a:r>
              <a:rPr lang="en" sz="2000" b="1" u="sng">
                <a:solidFill>
                  <a:schemeClr val="bg1"/>
                </a:solidFill>
              </a:rPr>
              <a:t>Step 4:</a:t>
            </a:r>
            <a:r>
              <a:rPr lang="en" sz="2000" b="1">
                <a:solidFill>
                  <a:schemeClr val="bg1"/>
                </a:solidFill>
              </a:rPr>
              <a:t> </a:t>
            </a:r>
            <a:endParaRPr lang="en-GB" sz="2000">
              <a:solidFill>
                <a:schemeClr val="bg1"/>
              </a:solidFill>
            </a:endParaRPr>
          </a:p>
        </p:txBody>
      </p:sp>
      <p:sp>
        <p:nvSpPr>
          <p:cNvPr id="4" name="Google Shape;835;p34">
            <a:extLst>
              <a:ext uri="{FF2B5EF4-FFF2-40B4-BE49-F238E27FC236}">
                <a16:creationId xmlns:a16="http://schemas.microsoft.com/office/drawing/2014/main" id="{53F104F2-C1CD-4A8A-6397-0DD65778C7E1}"/>
              </a:ext>
            </a:extLst>
          </p:cNvPr>
          <p:cNvSpPr txBox="1">
            <a:spLocks/>
          </p:cNvSpPr>
          <p:nvPr/>
        </p:nvSpPr>
        <p:spPr>
          <a:xfrm>
            <a:off x="6301926" y="3865776"/>
            <a:ext cx="813290" cy="43171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2100"/>
              <a:buFont typeface="Archivo"/>
              <a:buNone/>
              <a:defRPr sz="1600" b="0" i="0" u="none" strike="noStrike" cap="none">
                <a:solidFill>
                  <a:schemeClr val="lt1"/>
                </a:solidFill>
                <a:latin typeface="Archivo"/>
                <a:ea typeface="Archivo"/>
                <a:cs typeface="Archivo"/>
                <a:sym typeface="Archivo"/>
              </a:defRPr>
            </a:lvl1pPr>
            <a:lvl2pPr marL="914400" marR="0" lvl="1" indent="-330200" algn="ctr" rtl="0">
              <a:lnSpc>
                <a:spcPct val="100000"/>
              </a:lnSpc>
              <a:spcBef>
                <a:spcPts val="0"/>
              </a:spcBef>
              <a:spcAft>
                <a:spcPts val="0"/>
              </a:spcAft>
              <a:buClr>
                <a:schemeClr val="lt1"/>
              </a:buClr>
              <a:buSzPts val="2100"/>
              <a:buFont typeface="Archivo"/>
              <a:buNone/>
              <a:defRPr sz="2100" b="0" i="0" u="none" strike="noStrike" cap="none">
                <a:solidFill>
                  <a:schemeClr val="lt1"/>
                </a:solidFill>
                <a:latin typeface="Archivo"/>
                <a:ea typeface="Archivo"/>
                <a:cs typeface="Archivo"/>
                <a:sym typeface="Archivo"/>
              </a:defRPr>
            </a:lvl2pPr>
            <a:lvl3pPr marL="1371600" marR="0" lvl="2" indent="-330200" algn="ctr" rtl="0">
              <a:lnSpc>
                <a:spcPct val="100000"/>
              </a:lnSpc>
              <a:spcBef>
                <a:spcPts val="0"/>
              </a:spcBef>
              <a:spcAft>
                <a:spcPts val="0"/>
              </a:spcAft>
              <a:buClr>
                <a:schemeClr val="lt1"/>
              </a:buClr>
              <a:buSzPts val="2100"/>
              <a:buFont typeface="Archivo"/>
              <a:buNone/>
              <a:defRPr sz="2100" b="0" i="0" u="none" strike="noStrike" cap="none">
                <a:solidFill>
                  <a:schemeClr val="lt1"/>
                </a:solidFill>
                <a:latin typeface="Archivo"/>
                <a:ea typeface="Archivo"/>
                <a:cs typeface="Archivo"/>
                <a:sym typeface="Archivo"/>
              </a:defRPr>
            </a:lvl3pPr>
            <a:lvl4pPr marL="1828800" marR="0" lvl="3" indent="-330200" algn="ctr" rtl="0">
              <a:lnSpc>
                <a:spcPct val="100000"/>
              </a:lnSpc>
              <a:spcBef>
                <a:spcPts val="0"/>
              </a:spcBef>
              <a:spcAft>
                <a:spcPts val="0"/>
              </a:spcAft>
              <a:buClr>
                <a:schemeClr val="lt1"/>
              </a:buClr>
              <a:buSzPts val="2100"/>
              <a:buFont typeface="Archivo"/>
              <a:buNone/>
              <a:defRPr sz="2100" b="0" i="0" u="none" strike="noStrike" cap="none">
                <a:solidFill>
                  <a:schemeClr val="lt1"/>
                </a:solidFill>
                <a:latin typeface="Archivo"/>
                <a:ea typeface="Archivo"/>
                <a:cs typeface="Archivo"/>
                <a:sym typeface="Archivo"/>
              </a:defRPr>
            </a:lvl4pPr>
            <a:lvl5pPr marL="2286000" marR="0" lvl="4" indent="-330200" algn="ctr" rtl="0">
              <a:lnSpc>
                <a:spcPct val="100000"/>
              </a:lnSpc>
              <a:spcBef>
                <a:spcPts val="0"/>
              </a:spcBef>
              <a:spcAft>
                <a:spcPts val="0"/>
              </a:spcAft>
              <a:buClr>
                <a:schemeClr val="lt1"/>
              </a:buClr>
              <a:buSzPts val="2100"/>
              <a:buFont typeface="Archivo"/>
              <a:buNone/>
              <a:defRPr sz="2100" b="0" i="0" u="none" strike="noStrike" cap="none">
                <a:solidFill>
                  <a:schemeClr val="lt1"/>
                </a:solidFill>
                <a:latin typeface="Archivo"/>
                <a:ea typeface="Archivo"/>
                <a:cs typeface="Archivo"/>
                <a:sym typeface="Archivo"/>
              </a:defRPr>
            </a:lvl5pPr>
            <a:lvl6pPr marL="2743200" marR="0" lvl="5" indent="-330200" algn="ctr" rtl="0">
              <a:lnSpc>
                <a:spcPct val="100000"/>
              </a:lnSpc>
              <a:spcBef>
                <a:spcPts val="0"/>
              </a:spcBef>
              <a:spcAft>
                <a:spcPts val="0"/>
              </a:spcAft>
              <a:buClr>
                <a:schemeClr val="lt1"/>
              </a:buClr>
              <a:buSzPts val="2100"/>
              <a:buFont typeface="Archivo"/>
              <a:buNone/>
              <a:defRPr sz="2100" b="0" i="0" u="none" strike="noStrike" cap="none">
                <a:solidFill>
                  <a:schemeClr val="lt1"/>
                </a:solidFill>
                <a:latin typeface="Archivo"/>
                <a:ea typeface="Archivo"/>
                <a:cs typeface="Archivo"/>
                <a:sym typeface="Archivo"/>
              </a:defRPr>
            </a:lvl6pPr>
            <a:lvl7pPr marL="3200400" marR="0" lvl="6" indent="-330200" algn="ctr" rtl="0">
              <a:lnSpc>
                <a:spcPct val="100000"/>
              </a:lnSpc>
              <a:spcBef>
                <a:spcPts val="0"/>
              </a:spcBef>
              <a:spcAft>
                <a:spcPts val="0"/>
              </a:spcAft>
              <a:buClr>
                <a:schemeClr val="lt1"/>
              </a:buClr>
              <a:buSzPts val="2100"/>
              <a:buFont typeface="Archivo"/>
              <a:buNone/>
              <a:defRPr sz="2100" b="0" i="0" u="none" strike="noStrike" cap="none">
                <a:solidFill>
                  <a:schemeClr val="lt1"/>
                </a:solidFill>
                <a:latin typeface="Archivo"/>
                <a:ea typeface="Archivo"/>
                <a:cs typeface="Archivo"/>
                <a:sym typeface="Archivo"/>
              </a:defRPr>
            </a:lvl7pPr>
            <a:lvl8pPr marL="3657600" marR="0" lvl="7" indent="-330200" algn="ctr" rtl="0">
              <a:lnSpc>
                <a:spcPct val="100000"/>
              </a:lnSpc>
              <a:spcBef>
                <a:spcPts val="0"/>
              </a:spcBef>
              <a:spcAft>
                <a:spcPts val="0"/>
              </a:spcAft>
              <a:buClr>
                <a:schemeClr val="lt1"/>
              </a:buClr>
              <a:buSzPts val="2100"/>
              <a:buFont typeface="Archivo"/>
              <a:buNone/>
              <a:defRPr sz="2100" b="0" i="0" u="none" strike="noStrike" cap="none">
                <a:solidFill>
                  <a:schemeClr val="lt1"/>
                </a:solidFill>
                <a:latin typeface="Archivo"/>
                <a:ea typeface="Archivo"/>
                <a:cs typeface="Archivo"/>
                <a:sym typeface="Archivo"/>
              </a:defRPr>
            </a:lvl8pPr>
            <a:lvl9pPr marL="4114800" marR="0" lvl="8" indent="-330200" algn="ctr" rtl="0">
              <a:lnSpc>
                <a:spcPct val="100000"/>
              </a:lnSpc>
              <a:spcBef>
                <a:spcPts val="0"/>
              </a:spcBef>
              <a:spcAft>
                <a:spcPts val="0"/>
              </a:spcAft>
              <a:buClr>
                <a:schemeClr val="lt1"/>
              </a:buClr>
              <a:buSzPts val="2100"/>
              <a:buFont typeface="Archivo"/>
              <a:buNone/>
              <a:defRPr sz="2100" b="0" i="0" u="none" strike="noStrike" cap="none">
                <a:solidFill>
                  <a:schemeClr val="lt1"/>
                </a:solidFill>
                <a:latin typeface="Archivo"/>
                <a:ea typeface="Archivo"/>
                <a:cs typeface="Archivo"/>
                <a:sym typeface="Archivo"/>
              </a:defRPr>
            </a:lvl9pPr>
          </a:lstStyle>
          <a:p>
            <a:pPr marL="0" indent="0">
              <a:lnSpc>
                <a:spcPct val="150000"/>
              </a:lnSpc>
            </a:pPr>
            <a:r>
              <a:rPr lang="en" sz="1500"/>
              <a:t>Profit!!!</a:t>
            </a:r>
            <a:endParaRPr lang="en-US" sz="15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9E566-1E72-B89F-E6B5-496C879097AC}"/>
              </a:ext>
            </a:extLst>
          </p:cNvPr>
          <p:cNvSpPr>
            <a:spLocks noGrp="1"/>
          </p:cNvSpPr>
          <p:nvPr>
            <p:ph type="title"/>
          </p:nvPr>
        </p:nvSpPr>
        <p:spPr/>
        <p:txBody>
          <a:bodyPr/>
          <a:lstStyle/>
          <a:p>
            <a:r>
              <a:rPr lang="en-US"/>
              <a:t>Preparing Artist Genres for Regression</a:t>
            </a:r>
          </a:p>
        </p:txBody>
      </p:sp>
      <p:sp>
        <p:nvSpPr>
          <p:cNvPr id="4" name="Google Shape;1180;p37">
            <a:extLst>
              <a:ext uri="{FF2B5EF4-FFF2-40B4-BE49-F238E27FC236}">
                <a16:creationId xmlns:a16="http://schemas.microsoft.com/office/drawing/2014/main" id="{99344AD0-C4F1-EE7E-E792-D178B4DC1C5A}"/>
              </a:ext>
            </a:extLst>
          </p:cNvPr>
          <p:cNvSpPr txBox="1">
            <a:spLocks/>
          </p:cNvSpPr>
          <p:nvPr/>
        </p:nvSpPr>
        <p:spPr>
          <a:xfrm>
            <a:off x="835642" y="1293761"/>
            <a:ext cx="5414784" cy="86568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pPr marL="285750" indent="-285750">
              <a:buFont typeface="Arial"/>
              <a:buChar char="•"/>
            </a:pPr>
            <a:r>
              <a:rPr lang="en-US"/>
              <a:t>Artist genres are categorical data with multiple labels</a:t>
            </a:r>
          </a:p>
          <a:p>
            <a:pPr marL="285750" indent="-285750">
              <a:buFont typeface="Arial"/>
              <a:buChar char="•"/>
            </a:pPr>
            <a:r>
              <a:rPr lang="en-US"/>
              <a:t>Need to be converted into binary format</a:t>
            </a:r>
          </a:p>
          <a:p>
            <a:pPr marL="285750" indent="-285750">
              <a:buFont typeface="Arial"/>
              <a:buChar char="•"/>
            </a:pPr>
            <a:endParaRPr lang="en-US"/>
          </a:p>
          <a:p>
            <a:pPr marL="285750" indent="-285750">
              <a:buFont typeface="Arial"/>
              <a:buChar char="•"/>
            </a:pPr>
            <a:endParaRPr lang="en-US"/>
          </a:p>
          <a:p>
            <a:pPr marL="0" indent="0"/>
            <a:endParaRPr lang="en-US"/>
          </a:p>
        </p:txBody>
      </p:sp>
      <p:graphicFrame>
        <p:nvGraphicFramePr>
          <p:cNvPr id="12" name="Table 11">
            <a:extLst>
              <a:ext uri="{FF2B5EF4-FFF2-40B4-BE49-F238E27FC236}">
                <a16:creationId xmlns:a16="http://schemas.microsoft.com/office/drawing/2014/main" id="{B512A41F-AE9E-02A4-2B6D-FD69090AF39B}"/>
              </a:ext>
            </a:extLst>
          </p:cNvPr>
          <p:cNvGraphicFramePr>
            <a:graphicFrameLocks noGrp="1"/>
          </p:cNvGraphicFramePr>
          <p:nvPr>
            <p:extLst>
              <p:ext uri="{D42A27DB-BD31-4B8C-83A1-F6EECF244321}">
                <p14:modId xmlns:p14="http://schemas.microsoft.com/office/powerpoint/2010/main" val="831800875"/>
              </p:ext>
            </p:extLst>
          </p:nvPr>
        </p:nvGraphicFramePr>
        <p:xfrm>
          <a:off x="936885" y="1915930"/>
          <a:ext cx="7266158" cy="2710471"/>
        </p:xfrm>
        <a:graphic>
          <a:graphicData uri="http://schemas.openxmlformats.org/drawingml/2006/table">
            <a:tbl>
              <a:tblPr firstRow="1" bandRow="1">
                <a:tableStyleId>{83F1E770-17D9-43E2-8599-69208C2164B2}</a:tableStyleId>
              </a:tblPr>
              <a:tblGrid>
                <a:gridCol w="3633079">
                  <a:extLst>
                    <a:ext uri="{9D8B030D-6E8A-4147-A177-3AD203B41FA5}">
                      <a16:colId xmlns:a16="http://schemas.microsoft.com/office/drawing/2014/main" val="693109523"/>
                    </a:ext>
                  </a:extLst>
                </a:gridCol>
                <a:gridCol w="3633079">
                  <a:extLst>
                    <a:ext uri="{9D8B030D-6E8A-4147-A177-3AD203B41FA5}">
                      <a16:colId xmlns:a16="http://schemas.microsoft.com/office/drawing/2014/main" val="2777850867"/>
                    </a:ext>
                  </a:extLst>
                </a:gridCol>
              </a:tblGrid>
              <a:tr h="423511">
                <a:tc>
                  <a:txBody>
                    <a:bodyPr/>
                    <a:lstStyle/>
                    <a:p>
                      <a:r>
                        <a:rPr lang="en-US">
                          <a:solidFill>
                            <a:schemeClr val="bg1"/>
                          </a:solidFill>
                          <a:latin typeface="Archivo"/>
                        </a:rPr>
                        <a:t>Artist</a:t>
                      </a:r>
                    </a:p>
                  </a:txBody>
                  <a:tcPr/>
                </a:tc>
                <a:tc>
                  <a:txBody>
                    <a:bodyPr/>
                    <a:lstStyle/>
                    <a:p>
                      <a:r>
                        <a:rPr lang="en-US">
                          <a:solidFill>
                            <a:schemeClr val="bg1"/>
                          </a:solidFill>
                          <a:latin typeface="Archivo"/>
                        </a:rPr>
                        <a:t>Genre</a:t>
                      </a:r>
                    </a:p>
                  </a:txBody>
                  <a:tcPr/>
                </a:tc>
                <a:extLst>
                  <a:ext uri="{0D108BD9-81ED-4DB2-BD59-A6C34878D82A}">
                    <a16:rowId xmlns:a16="http://schemas.microsoft.com/office/drawing/2014/main" val="1851741709"/>
                  </a:ext>
                </a:extLst>
              </a:tr>
              <a:tr h="423511">
                <a:tc>
                  <a:txBody>
                    <a:bodyPr/>
                    <a:lstStyle/>
                    <a:p>
                      <a:r>
                        <a:rPr lang="en-US">
                          <a:solidFill>
                            <a:schemeClr val="bg1"/>
                          </a:solidFill>
                          <a:latin typeface="Archivo"/>
                        </a:rPr>
                        <a:t>Justin Bieber</a:t>
                      </a:r>
                    </a:p>
                  </a:txBody>
                  <a:tcPr/>
                </a:tc>
                <a:tc>
                  <a:txBody>
                    <a:bodyPr/>
                    <a:lstStyle/>
                    <a:p>
                      <a:r>
                        <a:rPr lang="en-US">
                          <a:solidFill>
                            <a:schemeClr val="bg1"/>
                          </a:solidFill>
                          <a:latin typeface="Archivo"/>
                        </a:rPr>
                        <a:t>Canadian Pop</a:t>
                      </a:r>
                    </a:p>
                  </a:txBody>
                  <a:tcPr/>
                </a:tc>
                <a:extLst>
                  <a:ext uri="{0D108BD9-81ED-4DB2-BD59-A6C34878D82A}">
                    <a16:rowId xmlns:a16="http://schemas.microsoft.com/office/drawing/2014/main" val="1030239282"/>
                  </a:ext>
                </a:extLst>
              </a:tr>
              <a:tr h="423511">
                <a:tc>
                  <a:txBody>
                    <a:bodyPr/>
                    <a:lstStyle/>
                    <a:p>
                      <a:r>
                        <a:rPr lang="en-US">
                          <a:solidFill>
                            <a:schemeClr val="bg1"/>
                          </a:solidFill>
                          <a:latin typeface="Archivo"/>
                        </a:rPr>
                        <a:t>Taylor Swift</a:t>
                      </a:r>
                    </a:p>
                  </a:txBody>
                  <a:tcPr/>
                </a:tc>
                <a:tc>
                  <a:txBody>
                    <a:bodyPr/>
                    <a:lstStyle/>
                    <a:p>
                      <a:r>
                        <a:rPr lang="en-US">
                          <a:solidFill>
                            <a:schemeClr val="bg1"/>
                          </a:solidFill>
                          <a:latin typeface="Archivo"/>
                        </a:rPr>
                        <a:t>Pop</a:t>
                      </a:r>
                    </a:p>
                  </a:txBody>
                  <a:tcPr/>
                </a:tc>
                <a:extLst>
                  <a:ext uri="{0D108BD9-81ED-4DB2-BD59-A6C34878D82A}">
                    <a16:rowId xmlns:a16="http://schemas.microsoft.com/office/drawing/2014/main" val="211312361"/>
                  </a:ext>
                </a:extLst>
              </a:tr>
              <a:tr h="423511">
                <a:tc>
                  <a:txBody>
                    <a:bodyPr/>
                    <a:lstStyle/>
                    <a:p>
                      <a:r>
                        <a:rPr lang="en-US">
                          <a:solidFill>
                            <a:schemeClr val="bg1"/>
                          </a:solidFill>
                          <a:latin typeface="Archivo"/>
                        </a:rPr>
                        <a:t>Bruno Mars</a:t>
                      </a:r>
                    </a:p>
                  </a:txBody>
                  <a:tcPr/>
                </a:tc>
                <a:tc>
                  <a:txBody>
                    <a:bodyPr/>
                    <a:lstStyle/>
                    <a:p>
                      <a:r>
                        <a:rPr lang="en-US">
                          <a:solidFill>
                            <a:schemeClr val="bg1"/>
                          </a:solidFill>
                          <a:latin typeface="Archivo"/>
                        </a:rPr>
                        <a:t>Pop, Dance Pop</a:t>
                      </a:r>
                    </a:p>
                  </a:txBody>
                  <a:tcPr/>
                </a:tc>
                <a:extLst>
                  <a:ext uri="{0D108BD9-81ED-4DB2-BD59-A6C34878D82A}">
                    <a16:rowId xmlns:a16="http://schemas.microsoft.com/office/drawing/2014/main" val="393172067"/>
                  </a:ext>
                </a:extLst>
              </a:tr>
              <a:tr h="423511">
                <a:tc>
                  <a:txBody>
                    <a:bodyPr/>
                    <a:lstStyle/>
                    <a:p>
                      <a:r>
                        <a:rPr lang="en-US">
                          <a:solidFill>
                            <a:schemeClr val="bg1"/>
                          </a:solidFill>
                          <a:latin typeface="Archivo"/>
                        </a:rPr>
                        <a:t>Westlife</a:t>
                      </a:r>
                    </a:p>
                  </a:txBody>
                  <a:tcPr/>
                </a:tc>
                <a:tc>
                  <a:txBody>
                    <a:bodyPr/>
                    <a:lstStyle/>
                    <a:p>
                      <a:r>
                        <a:rPr lang="en-US">
                          <a:solidFill>
                            <a:schemeClr val="bg1"/>
                          </a:solidFill>
                          <a:latin typeface="Archivo"/>
                        </a:rPr>
                        <a:t>Boy Band</a:t>
                      </a:r>
                    </a:p>
                  </a:txBody>
                  <a:tcPr/>
                </a:tc>
                <a:extLst>
                  <a:ext uri="{0D108BD9-81ED-4DB2-BD59-A6C34878D82A}">
                    <a16:rowId xmlns:a16="http://schemas.microsoft.com/office/drawing/2014/main" val="32612286"/>
                  </a:ext>
                </a:extLst>
              </a:tr>
              <a:tr h="592916">
                <a:tc>
                  <a:txBody>
                    <a:bodyPr/>
                    <a:lstStyle/>
                    <a:p>
                      <a:r>
                        <a:rPr lang="en-US">
                          <a:solidFill>
                            <a:schemeClr val="bg1"/>
                          </a:solidFill>
                          <a:latin typeface="Archivo"/>
                        </a:rPr>
                        <a:t>One Direction</a:t>
                      </a:r>
                    </a:p>
                  </a:txBody>
                  <a:tcPr/>
                </a:tc>
                <a:tc>
                  <a:txBody>
                    <a:bodyPr/>
                    <a:lstStyle/>
                    <a:p>
                      <a:r>
                        <a:rPr lang="en-US">
                          <a:solidFill>
                            <a:schemeClr val="bg1"/>
                          </a:solidFill>
                          <a:latin typeface="Archivo"/>
                        </a:rPr>
                        <a:t>Boy Band, Pop, Post-teen pop, Talent show</a:t>
                      </a:r>
                    </a:p>
                  </a:txBody>
                  <a:tcPr/>
                </a:tc>
                <a:extLst>
                  <a:ext uri="{0D108BD9-81ED-4DB2-BD59-A6C34878D82A}">
                    <a16:rowId xmlns:a16="http://schemas.microsoft.com/office/drawing/2014/main" val="3758068662"/>
                  </a:ext>
                </a:extLst>
              </a:tr>
            </a:tbl>
          </a:graphicData>
        </a:graphic>
      </p:graphicFrame>
    </p:spTree>
    <p:extLst>
      <p:ext uri="{BB962C8B-B14F-4D97-AF65-F5344CB8AC3E}">
        <p14:creationId xmlns:p14="http://schemas.microsoft.com/office/powerpoint/2010/main" val="23590715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9E566-1E72-B89F-E6B5-496C879097AC}"/>
              </a:ext>
            </a:extLst>
          </p:cNvPr>
          <p:cNvSpPr>
            <a:spLocks noGrp="1"/>
          </p:cNvSpPr>
          <p:nvPr>
            <p:ph type="title"/>
          </p:nvPr>
        </p:nvSpPr>
        <p:spPr/>
        <p:txBody>
          <a:bodyPr/>
          <a:lstStyle/>
          <a:p>
            <a:r>
              <a:rPr lang="en-US"/>
              <a:t>Preparing Artist Genres for Regression</a:t>
            </a:r>
          </a:p>
        </p:txBody>
      </p:sp>
      <p:graphicFrame>
        <p:nvGraphicFramePr>
          <p:cNvPr id="3" name="Table 2">
            <a:extLst>
              <a:ext uri="{FF2B5EF4-FFF2-40B4-BE49-F238E27FC236}">
                <a16:creationId xmlns:a16="http://schemas.microsoft.com/office/drawing/2014/main" id="{B20CB829-D21A-CDB2-741B-9392C3A51DC0}"/>
              </a:ext>
            </a:extLst>
          </p:cNvPr>
          <p:cNvGraphicFramePr>
            <a:graphicFrameLocks noGrp="1"/>
          </p:cNvGraphicFramePr>
          <p:nvPr>
            <p:extLst>
              <p:ext uri="{D42A27DB-BD31-4B8C-83A1-F6EECF244321}">
                <p14:modId xmlns:p14="http://schemas.microsoft.com/office/powerpoint/2010/main" val="3148978559"/>
              </p:ext>
            </p:extLst>
          </p:nvPr>
        </p:nvGraphicFramePr>
        <p:xfrm>
          <a:off x="416914" y="1672339"/>
          <a:ext cx="8306109" cy="2917686"/>
        </p:xfrm>
        <a:graphic>
          <a:graphicData uri="http://schemas.openxmlformats.org/drawingml/2006/table">
            <a:tbl>
              <a:tblPr firstRow="1" bandRow="1">
                <a:tableStyleId>{83F1E770-17D9-43E2-8599-69208C2164B2}</a:tableStyleId>
              </a:tblPr>
              <a:tblGrid>
                <a:gridCol w="1186587">
                  <a:extLst>
                    <a:ext uri="{9D8B030D-6E8A-4147-A177-3AD203B41FA5}">
                      <a16:colId xmlns:a16="http://schemas.microsoft.com/office/drawing/2014/main" val="3886648299"/>
                    </a:ext>
                  </a:extLst>
                </a:gridCol>
                <a:gridCol w="1186587">
                  <a:extLst>
                    <a:ext uri="{9D8B030D-6E8A-4147-A177-3AD203B41FA5}">
                      <a16:colId xmlns:a16="http://schemas.microsoft.com/office/drawing/2014/main" val="3910309278"/>
                    </a:ext>
                  </a:extLst>
                </a:gridCol>
                <a:gridCol w="1186587">
                  <a:extLst>
                    <a:ext uri="{9D8B030D-6E8A-4147-A177-3AD203B41FA5}">
                      <a16:colId xmlns:a16="http://schemas.microsoft.com/office/drawing/2014/main" val="2051102063"/>
                    </a:ext>
                  </a:extLst>
                </a:gridCol>
                <a:gridCol w="1186587">
                  <a:extLst>
                    <a:ext uri="{9D8B030D-6E8A-4147-A177-3AD203B41FA5}">
                      <a16:colId xmlns:a16="http://schemas.microsoft.com/office/drawing/2014/main" val="2614109214"/>
                    </a:ext>
                  </a:extLst>
                </a:gridCol>
                <a:gridCol w="1186587">
                  <a:extLst>
                    <a:ext uri="{9D8B030D-6E8A-4147-A177-3AD203B41FA5}">
                      <a16:colId xmlns:a16="http://schemas.microsoft.com/office/drawing/2014/main" val="506305866"/>
                    </a:ext>
                  </a:extLst>
                </a:gridCol>
                <a:gridCol w="1186587">
                  <a:extLst>
                    <a:ext uri="{9D8B030D-6E8A-4147-A177-3AD203B41FA5}">
                      <a16:colId xmlns:a16="http://schemas.microsoft.com/office/drawing/2014/main" val="3309470209"/>
                    </a:ext>
                  </a:extLst>
                </a:gridCol>
                <a:gridCol w="1186587">
                  <a:extLst>
                    <a:ext uri="{9D8B030D-6E8A-4147-A177-3AD203B41FA5}">
                      <a16:colId xmlns:a16="http://schemas.microsoft.com/office/drawing/2014/main" val="3420614315"/>
                    </a:ext>
                  </a:extLst>
                </a:gridCol>
              </a:tblGrid>
              <a:tr h="741693">
                <a:tc>
                  <a:txBody>
                    <a:bodyPr/>
                    <a:lstStyle/>
                    <a:p>
                      <a:endParaRPr lang="en-US">
                        <a:solidFill>
                          <a:schemeClr val="bg1"/>
                        </a:solidFill>
                        <a:latin typeface="Archivo"/>
                      </a:endParaRPr>
                    </a:p>
                  </a:txBody>
                  <a:tcPr/>
                </a:tc>
                <a:tc>
                  <a:txBody>
                    <a:bodyPr/>
                    <a:lstStyle/>
                    <a:p>
                      <a:r>
                        <a:rPr lang="en-US">
                          <a:solidFill>
                            <a:schemeClr val="bg1"/>
                          </a:solidFill>
                          <a:latin typeface="Archivo"/>
                        </a:rPr>
                        <a:t>Pop</a:t>
                      </a:r>
                    </a:p>
                  </a:txBody>
                  <a:tcPr/>
                </a:tc>
                <a:tc>
                  <a:txBody>
                    <a:bodyPr/>
                    <a:lstStyle/>
                    <a:p>
                      <a:r>
                        <a:rPr lang="en-US">
                          <a:solidFill>
                            <a:schemeClr val="bg1"/>
                          </a:solidFill>
                          <a:latin typeface="Archivo"/>
                        </a:rPr>
                        <a:t>Canadian Pop</a:t>
                      </a:r>
                    </a:p>
                  </a:txBody>
                  <a:tcPr/>
                </a:tc>
                <a:tc>
                  <a:txBody>
                    <a:bodyPr/>
                    <a:lstStyle/>
                    <a:p>
                      <a:r>
                        <a:rPr lang="en-US">
                          <a:solidFill>
                            <a:schemeClr val="bg1"/>
                          </a:solidFill>
                          <a:latin typeface="Archivo"/>
                        </a:rPr>
                        <a:t>Dance Pop</a:t>
                      </a:r>
                    </a:p>
                  </a:txBody>
                  <a:tcPr/>
                </a:tc>
                <a:tc>
                  <a:txBody>
                    <a:bodyPr/>
                    <a:lstStyle/>
                    <a:p>
                      <a:r>
                        <a:rPr lang="en-US">
                          <a:solidFill>
                            <a:schemeClr val="bg1"/>
                          </a:solidFill>
                          <a:latin typeface="Archivo"/>
                        </a:rPr>
                        <a:t>Boy Band</a:t>
                      </a:r>
                    </a:p>
                  </a:txBody>
                  <a:tcPr/>
                </a:tc>
                <a:tc>
                  <a:txBody>
                    <a:bodyPr/>
                    <a:lstStyle/>
                    <a:p>
                      <a:r>
                        <a:rPr lang="en-US">
                          <a:solidFill>
                            <a:schemeClr val="bg1"/>
                          </a:solidFill>
                          <a:latin typeface="Archivo"/>
                        </a:rPr>
                        <a:t>Post-teen pop</a:t>
                      </a:r>
                    </a:p>
                  </a:txBody>
                  <a:tcPr/>
                </a:tc>
                <a:tc>
                  <a:txBody>
                    <a:bodyPr/>
                    <a:lstStyle/>
                    <a:p>
                      <a:r>
                        <a:rPr lang="en-US">
                          <a:solidFill>
                            <a:schemeClr val="bg1"/>
                          </a:solidFill>
                          <a:latin typeface="Archivo"/>
                        </a:rPr>
                        <a:t>Talent show</a:t>
                      </a:r>
                    </a:p>
                  </a:txBody>
                  <a:tcPr/>
                </a:tc>
                <a:extLst>
                  <a:ext uri="{0D108BD9-81ED-4DB2-BD59-A6C34878D82A}">
                    <a16:rowId xmlns:a16="http://schemas.microsoft.com/office/drawing/2014/main" val="3053663630"/>
                  </a:ext>
                </a:extLst>
              </a:tr>
              <a:tr h="506522">
                <a:tc>
                  <a:txBody>
                    <a:bodyPr/>
                    <a:lstStyle/>
                    <a:p>
                      <a:r>
                        <a:rPr lang="en-US">
                          <a:solidFill>
                            <a:schemeClr val="bg1"/>
                          </a:solidFill>
                          <a:latin typeface="Archivo"/>
                        </a:rPr>
                        <a:t>Justin Bieber</a:t>
                      </a:r>
                    </a:p>
                  </a:txBody>
                  <a:tcPr/>
                </a:tc>
                <a:tc>
                  <a:txBody>
                    <a:bodyPr/>
                    <a:lstStyle/>
                    <a:p>
                      <a:pPr algn="ctr"/>
                      <a:r>
                        <a:rPr lang="en-US">
                          <a:solidFill>
                            <a:schemeClr val="bg1"/>
                          </a:solidFill>
                          <a:latin typeface="Archivo"/>
                        </a:rPr>
                        <a:t>1</a:t>
                      </a:r>
                    </a:p>
                  </a:txBody>
                  <a:tcPr/>
                </a:tc>
                <a:tc>
                  <a:txBody>
                    <a:bodyPr/>
                    <a:lstStyle/>
                    <a:p>
                      <a:pPr algn="ctr"/>
                      <a:r>
                        <a:rPr lang="en-US">
                          <a:solidFill>
                            <a:schemeClr val="bg1"/>
                          </a:solidFill>
                          <a:latin typeface="Archivo"/>
                        </a:rPr>
                        <a:t>1</a:t>
                      </a:r>
                    </a:p>
                  </a:txBody>
                  <a:tcPr/>
                </a:tc>
                <a:tc>
                  <a:txBody>
                    <a:bodyPr/>
                    <a:lstStyle/>
                    <a:p>
                      <a:pPr algn="ctr"/>
                      <a:r>
                        <a:rPr lang="en-US">
                          <a:solidFill>
                            <a:schemeClr val="bg1"/>
                          </a:solidFill>
                          <a:latin typeface="Archivo"/>
                        </a:rPr>
                        <a:t>0</a:t>
                      </a:r>
                    </a:p>
                  </a:txBody>
                  <a:tcPr/>
                </a:tc>
                <a:tc>
                  <a:txBody>
                    <a:bodyPr/>
                    <a:lstStyle/>
                    <a:p>
                      <a:pPr algn="ctr"/>
                      <a:r>
                        <a:rPr lang="en-US">
                          <a:solidFill>
                            <a:schemeClr val="bg1"/>
                          </a:solidFill>
                          <a:latin typeface="Archivo"/>
                        </a:rPr>
                        <a:t>0</a:t>
                      </a:r>
                    </a:p>
                  </a:txBody>
                  <a:tcPr/>
                </a:tc>
                <a:tc>
                  <a:txBody>
                    <a:bodyPr/>
                    <a:lstStyle/>
                    <a:p>
                      <a:pPr algn="ctr"/>
                      <a:r>
                        <a:rPr lang="en-US">
                          <a:solidFill>
                            <a:schemeClr val="bg1"/>
                          </a:solidFill>
                          <a:latin typeface="Archivo"/>
                        </a:rPr>
                        <a:t>0</a:t>
                      </a:r>
                    </a:p>
                  </a:txBody>
                  <a:tcPr/>
                </a:tc>
                <a:tc>
                  <a:txBody>
                    <a:bodyPr/>
                    <a:lstStyle/>
                    <a:p>
                      <a:pPr algn="ctr"/>
                      <a:r>
                        <a:rPr lang="en-US">
                          <a:solidFill>
                            <a:schemeClr val="bg1"/>
                          </a:solidFill>
                          <a:latin typeface="Archivo"/>
                        </a:rPr>
                        <a:t>0</a:t>
                      </a:r>
                    </a:p>
                  </a:txBody>
                  <a:tcPr/>
                </a:tc>
                <a:extLst>
                  <a:ext uri="{0D108BD9-81ED-4DB2-BD59-A6C34878D82A}">
                    <a16:rowId xmlns:a16="http://schemas.microsoft.com/office/drawing/2014/main" val="968029798"/>
                  </a:ext>
                </a:extLst>
              </a:tr>
              <a:tr h="379891">
                <a:tc>
                  <a:txBody>
                    <a:bodyPr/>
                    <a:lstStyle/>
                    <a:p>
                      <a:r>
                        <a:rPr lang="en-US">
                          <a:solidFill>
                            <a:schemeClr val="bg1"/>
                          </a:solidFill>
                          <a:latin typeface="Archivo"/>
                        </a:rPr>
                        <a:t>Taylor Swift</a:t>
                      </a:r>
                    </a:p>
                  </a:txBody>
                  <a:tcPr/>
                </a:tc>
                <a:tc>
                  <a:txBody>
                    <a:bodyPr/>
                    <a:lstStyle/>
                    <a:p>
                      <a:pPr algn="ctr"/>
                      <a:r>
                        <a:rPr lang="en-US">
                          <a:solidFill>
                            <a:schemeClr val="bg1"/>
                          </a:solidFill>
                          <a:latin typeface="Archivo"/>
                        </a:rPr>
                        <a:t>1</a:t>
                      </a:r>
                    </a:p>
                  </a:txBody>
                  <a:tcPr/>
                </a:tc>
                <a:tc>
                  <a:txBody>
                    <a:bodyPr/>
                    <a:lstStyle/>
                    <a:p>
                      <a:pPr algn="ctr"/>
                      <a:r>
                        <a:rPr lang="en-US">
                          <a:solidFill>
                            <a:schemeClr val="bg1"/>
                          </a:solidFill>
                          <a:latin typeface="Archivo"/>
                        </a:rPr>
                        <a:t>0</a:t>
                      </a:r>
                    </a:p>
                  </a:txBody>
                  <a:tcPr/>
                </a:tc>
                <a:tc>
                  <a:txBody>
                    <a:bodyPr/>
                    <a:lstStyle/>
                    <a:p>
                      <a:pPr algn="ctr"/>
                      <a:r>
                        <a:rPr lang="en-US">
                          <a:solidFill>
                            <a:schemeClr val="bg1"/>
                          </a:solidFill>
                          <a:latin typeface="Archivo"/>
                        </a:rPr>
                        <a:t>0</a:t>
                      </a:r>
                    </a:p>
                  </a:txBody>
                  <a:tcPr/>
                </a:tc>
                <a:tc>
                  <a:txBody>
                    <a:bodyPr/>
                    <a:lstStyle/>
                    <a:p>
                      <a:pPr algn="ctr"/>
                      <a:r>
                        <a:rPr lang="en-US">
                          <a:solidFill>
                            <a:schemeClr val="bg1"/>
                          </a:solidFill>
                          <a:latin typeface="Archivo"/>
                        </a:rPr>
                        <a:t>0</a:t>
                      </a:r>
                    </a:p>
                  </a:txBody>
                  <a:tcPr/>
                </a:tc>
                <a:tc>
                  <a:txBody>
                    <a:bodyPr/>
                    <a:lstStyle/>
                    <a:p>
                      <a:pPr algn="ctr"/>
                      <a:r>
                        <a:rPr lang="en-US">
                          <a:solidFill>
                            <a:schemeClr val="bg1"/>
                          </a:solidFill>
                          <a:latin typeface="Archivo"/>
                        </a:rPr>
                        <a:t>0</a:t>
                      </a:r>
                    </a:p>
                  </a:txBody>
                  <a:tcPr/>
                </a:tc>
                <a:tc>
                  <a:txBody>
                    <a:bodyPr/>
                    <a:lstStyle/>
                    <a:p>
                      <a:pPr algn="ctr"/>
                      <a:r>
                        <a:rPr lang="en-US">
                          <a:solidFill>
                            <a:schemeClr val="bg1"/>
                          </a:solidFill>
                          <a:latin typeface="Archivo"/>
                        </a:rPr>
                        <a:t>0</a:t>
                      </a:r>
                    </a:p>
                  </a:txBody>
                  <a:tcPr/>
                </a:tc>
                <a:extLst>
                  <a:ext uri="{0D108BD9-81ED-4DB2-BD59-A6C34878D82A}">
                    <a16:rowId xmlns:a16="http://schemas.microsoft.com/office/drawing/2014/main" val="333243574"/>
                  </a:ext>
                </a:extLst>
              </a:tr>
              <a:tr h="379891">
                <a:tc>
                  <a:txBody>
                    <a:bodyPr/>
                    <a:lstStyle/>
                    <a:p>
                      <a:r>
                        <a:rPr lang="en-US">
                          <a:solidFill>
                            <a:schemeClr val="bg1"/>
                          </a:solidFill>
                          <a:latin typeface="Archivo"/>
                        </a:rPr>
                        <a:t>Bruno Mars</a:t>
                      </a:r>
                    </a:p>
                  </a:txBody>
                  <a:tcPr/>
                </a:tc>
                <a:tc>
                  <a:txBody>
                    <a:bodyPr/>
                    <a:lstStyle/>
                    <a:p>
                      <a:pPr algn="ctr"/>
                      <a:r>
                        <a:rPr lang="en-US">
                          <a:solidFill>
                            <a:schemeClr val="bg1"/>
                          </a:solidFill>
                          <a:latin typeface="Archivo"/>
                        </a:rPr>
                        <a:t>1</a:t>
                      </a:r>
                    </a:p>
                  </a:txBody>
                  <a:tcPr/>
                </a:tc>
                <a:tc>
                  <a:txBody>
                    <a:bodyPr/>
                    <a:lstStyle/>
                    <a:p>
                      <a:pPr algn="ctr"/>
                      <a:r>
                        <a:rPr lang="en-US">
                          <a:solidFill>
                            <a:schemeClr val="bg1"/>
                          </a:solidFill>
                          <a:latin typeface="Archivo"/>
                        </a:rPr>
                        <a:t>0</a:t>
                      </a:r>
                    </a:p>
                  </a:txBody>
                  <a:tcPr/>
                </a:tc>
                <a:tc>
                  <a:txBody>
                    <a:bodyPr/>
                    <a:lstStyle/>
                    <a:p>
                      <a:pPr algn="ctr"/>
                      <a:r>
                        <a:rPr lang="en-US">
                          <a:solidFill>
                            <a:schemeClr val="bg1"/>
                          </a:solidFill>
                          <a:latin typeface="Archivo"/>
                        </a:rPr>
                        <a:t>1</a:t>
                      </a:r>
                    </a:p>
                  </a:txBody>
                  <a:tcPr/>
                </a:tc>
                <a:tc>
                  <a:txBody>
                    <a:bodyPr/>
                    <a:lstStyle/>
                    <a:p>
                      <a:pPr algn="ctr"/>
                      <a:r>
                        <a:rPr lang="en-US">
                          <a:solidFill>
                            <a:schemeClr val="bg1"/>
                          </a:solidFill>
                          <a:latin typeface="Archivo"/>
                        </a:rPr>
                        <a:t>0</a:t>
                      </a:r>
                    </a:p>
                  </a:txBody>
                  <a:tcPr/>
                </a:tc>
                <a:tc>
                  <a:txBody>
                    <a:bodyPr/>
                    <a:lstStyle/>
                    <a:p>
                      <a:pPr algn="ctr"/>
                      <a:r>
                        <a:rPr lang="en-US">
                          <a:solidFill>
                            <a:schemeClr val="bg1"/>
                          </a:solidFill>
                          <a:latin typeface="Archivo"/>
                        </a:rPr>
                        <a:t>0</a:t>
                      </a:r>
                    </a:p>
                  </a:txBody>
                  <a:tcPr/>
                </a:tc>
                <a:tc>
                  <a:txBody>
                    <a:bodyPr/>
                    <a:lstStyle/>
                    <a:p>
                      <a:pPr algn="ctr"/>
                      <a:r>
                        <a:rPr lang="en-US">
                          <a:solidFill>
                            <a:schemeClr val="bg1"/>
                          </a:solidFill>
                          <a:latin typeface="Archivo"/>
                        </a:rPr>
                        <a:t>0</a:t>
                      </a:r>
                    </a:p>
                  </a:txBody>
                  <a:tcPr/>
                </a:tc>
                <a:extLst>
                  <a:ext uri="{0D108BD9-81ED-4DB2-BD59-A6C34878D82A}">
                    <a16:rowId xmlns:a16="http://schemas.microsoft.com/office/drawing/2014/main" val="2483300431"/>
                  </a:ext>
                </a:extLst>
              </a:tr>
              <a:tr h="379891">
                <a:tc>
                  <a:txBody>
                    <a:bodyPr/>
                    <a:lstStyle/>
                    <a:p>
                      <a:r>
                        <a:rPr lang="en-US">
                          <a:solidFill>
                            <a:schemeClr val="bg1"/>
                          </a:solidFill>
                          <a:latin typeface="Archivo"/>
                        </a:rPr>
                        <a:t>Westlife</a:t>
                      </a:r>
                    </a:p>
                  </a:txBody>
                  <a:tcPr/>
                </a:tc>
                <a:tc>
                  <a:txBody>
                    <a:bodyPr/>
                    <a:lstStyle/>
                    <a:p>
                      <a:pPr algn="ctr"/>
                      <a:r>
                        <a:rPr lang="en-US">
                          <a:solidFill>
                            <a:schemeClr val="bg1"/>
                          </a:solidFill>
                          <a:latin typeface="Archivo"/>
                        </a:rPr>
                        <a:t>0</a:t>
                      </a:r>
                    </a:p>
                  </a:txBody>
                  <a:tcPr/>
                </a:tc>
                <a:tc>
                  <a:txBody>
                    <a:bodyPr/>
                    <a:lstStyle/>
                    <a:p>
                      <a:pPr algn="ctr"/>
                      <a:r>
                        <a:rPr lang="en-US">
                          <a:solidFill>
                            <a:schemeClr val="bg1"/>
                          </a:solidFill>
                          <a:latin typeface="Archivo"/>
                        </a:rPr>
                        <a:t>0</a:t>
                      </a:r>
                    </a:p>
                  </a:txBody>
                  <a:tcPr/>
                </a:tc>
                <a:tc>
                  <a:txBody>
                    <a:bodyPr/>
                    <a:lstStyle/>
                    <a:p>
                      <a:pPr algn="ctr"/>
                      <a:r>
                        <a:rPr lang="en-US">
                          <a:solidFill>
                            <a:schemeClr val="bg1"/>
                          </a:solidFill>
                          <a:latin typeface="Archivo"/>
                        </a:rPr>
                        <a:t>0</a:t>
                      </a:r>
                    </a:p>
                  </a:txBody>
                  <a:tcPr/>
                </a:tc>
                <a:tc>
                  <a:txBody>
                    <a:bodyPr/>
                    <a:lstStyle/>
                    <a:p>
                      <a:pPr algn="ctr"/>
                      <a:r>
                        <a:rPr lang="en-US">
                          <a:solidFill>
                            <a:schemeClr val="bg1"/>
                          </a:solidFill>
                          <a:latin typeface="Archivo"/>
                        </a:rPr>
                        <a:t>1</a:t>
                      </a:r>
                    </a:p>
                  </a:txBody>
                  <a:tcPr/>
                </a:tc>
                <a:tc>
                  <a:txBody>
                    <a:bodyPr/>
                    <a:lstStyle/>
                    <a:p>
                      <a:pPr algn="ctr"/>
                      <a:r>
                        <a:rPr lang="en-US">
                          <a:solidFill>
                            <a:schemeClr val="bg1"/>
                          </a:solidFill>
                          <a:latin typeface="Archivo"/>
                        </a:rPr>
                        <a:t>0</a:t>
                      </a:r>
                    </a:p>
                  </a:txBody>
                  <a:tcPr/>
                </a:tc>
                <a:tc>
                  <a:txBody>
                    <a:bodyPr/>
                    <a:lstStyle/>
                    <a:p>
                      <a:pPr algn="ctr"/>
                      <a:r>
                        <a:rPr lang="en-US">
                          <a:solidFill>
                            <a:schemeClr val="bg1"/>
                          </a:solidFill>
                          <a:latin typeface="Archivo"/>
                        </a:rPr>
                        <a:t>0</a:t>
                      </a:r>
                    </a:p>
                  </a:txBody>
                  <a:tcPr/>
                </a:tc>
                <a:extLst>
                  <a:ext uri="{0D108BD9-81ED-4DB2-BD59-A6C34878D82A}">
                    <a16:rowId xmlns:a16="http://schemas.microsoft.com/office/drawing/2014/main" val="1628369044"/>
                  </a:ext>
                </a:extLst>
              </a:tr>
              <a:tr h="506522">
                <a:tc>
                  <a:txBody>
                    <a:bodyPr/>
                    <a:lstStyle/>
                    <a:p>
                      <a:r>
                        <a:rPr lang="en-US">
                          <a:solidFill>
                            <a:schemeClr val="bg1"/>
                          </a:solidFill>
                          <a:latin typeface="Archivo"/>
                        </a:rPr>
                        <a:t>One Direction</a:t>
                      </a:r>
                    </a:p>
                  </a:txBody>
                  <a:tcPr/>
                </a:tc>
                <a:tc>
                  <a:txBody>
                    <a:bodyPr/>
                    <a:lstStyle/>
                    <a:p>
                      <a:pPr algn="ctr"/>
                      <a:r>
                        <a:rPr lang="en-US">
                          <a:solidFill>
                            <a:schemeClr val="bg1"/>
                          </a:solidFill>
                          <a:latin typeface="Archivo"/>
                        </a:rPr>
                        <a:t>1</a:t>
                      </a:r>
                    </a:p>
                  </a:txBody>
                  <a:tcPr/>
                </a:tc>
                <a:tc>
                  <a:txBody>
                    <a:bodyPr/>
                    <a:lstStyle/>
                    <a:p>
                      <a:pPr algn="ctr"/>
                      <a:r>
                        <a:rPr lang="en-US">
                          <a:solidFill>
                            <a:schemeClr val="bg1"/>
                          </a:solidFill>
                          <a:latin typeface="Archivo"/>
                        </a:rPr>
                        <a:t>0</a:t>
                      </a:r>
                    </a:p>
                  </a:txBody>
                  <a:tcPr/>
                </a:tc>
                <a:tc>
                  <a:txBody>
                    <a:bodyPr/>
                    <a:lstStyle/>
                    <a:p>
                      <a:pPr algn="ctr"/>
                      <a:r>
                        <a:rPr lang="en-US">
                          <a:solidFill>
                            <a:schemeClr val="bg1"/>
                          </a:solidFill>
                          <a:latin typeface="Archivo"/>
                        </a:rPr>
                        <a:t>0</a:t>
                      </a:r>
                    </a:p>
                  </a:txBody>
                  <a:tcPr/>
                </a:tc>
                <a:tc>
                  <a:txBody>
                    <a:bodyPr/>
                    <a:lstStyle/>
                    <a:p>
                      <a:pPr algn="ctr"/>
                      <a:r>
                        <a:rPr lang="en-US">
                          <a:solidFill>
                            <a:schemeClr val="bg1"/>
                          </a:solidFill>
                          <a:latin typeface="Archivo"/>
                        </a:rPr>
                        <a:t>1</a:t>
                      </a:r>
                    </a:p>
                  </a:txBody>
                  <a:tcPr/>
                </a:tc>
                <a:tc>
                  <a:txBody>
                    <a:bodyPr/>
                    <a:lstStyle/>
                    <a:p>
                      <a:pPr algn="ctr"/>
                      <a:r>
                        <a:rPr lang="en-US">
                          <a:solidFill>
                            <a:schemeClr val="bg1"/>
                          </a:solidFill>
                          <a:latin typeface="Archivo"/>
                        </a:rPr>
                        <a:t>1</a:t>
                      </a:r>
                    </a:p>
                  </a:txBody>
                  <a:tcPr/>
                </a:tc>
                <a:tc>
                  <a:txBody>
                    <a:bodyPr/>
                    <a:lstStyle/>
                    <a:p>
                      <a:pPr algn="ctr"/>
                      <a:r>
                        <a:rPr lang="en-US">
                          <a:solidFill>
                            <a:schemeClr val="bg1"/>
                          </a:solidFill>
                          <a:latin typeface="Archivo"/>
                        </a:rPr>
                        <a:t>1</a:t>
                      </a:r>
                    </a:p>
                  </a:txBody>
                  <a:tcPr/>
                </a:tc>
                <a:extLst>
                  <a:ext uri="{0D108BD9-81ED-4DB2-BD59-A6C34878D82A}">
                    <a16:rowId xmlns:a16="http://schemas.microsoft.com/office/drawing/2014/main" val="3120177033"/>
                  </a:ext>
                </a:extLst>
              </a:tr>
            </a:tbl>
          </a:graphicData>
        </a:graphic>
      </p:graphicFrame>
      <p:sp>
        <p:nvSpPr>
          <p:cNvPr id="6" name="Google Shape;846;p35">
            <a:extLst>
              <a:ext uri="{FF2B5EF4-FFF2-40B4-BE49-F238E27FC236}">
                <a16:creationId xmlns:a16="http://schemas.microsoft.com/office/drawing/2014/main" id="{262F25D4-9D1C-E396-7B6C-8931524AD221}"/>
              </a:ext>
            </a:extLst>
          </p:cNvPr>
          <p:cNvSpPr txBox="1">
            <a:spLocks/>
          </p:cNvSpPr>
          <p:nvPr/>
        </p:nvSpPr>
        <p:spPr>
          <a:xfrm>
            <a:off x="793153" y="1202423"/>
            <a:ext cx="2728890" cy="39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highlight>
                  <a:schemeClr val="dk2"/>
                </a:highlight>
                <a:latin typeface="DM Serif Display"/>
                <a:ea typeface="DM Serif Display"/>
                <a:cs typeface="DM Serif Display"/>
                <a:sym typeface="DM Serif Display"/>
              </a:defRPr>
            </a:lvl1pPr>
            <a:lvl2pPr marL="914400" marR="0" lvl="1"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2pPr>
            <a:lvl3pPr marL="1371600" marR="0" lvl="2"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3pPr>
            <a:lvl4pPr marL="1828800" marR="0" lvl="3"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4pPr>
            <a:lvl5pPr marL="2286000" marR="0" lvl="4"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5pPr>
            <a:lvl6pPr marL="2743200" marR="0" lvl="5"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6pPr>
            <a:lvl7pPr marL="3200400" marR="0" lvl="6"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7pPr>
            <a:lvl8pPr marL="3657600" marR="0" lvl="7"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8pPr>
            <a:lvl9pPr marL="4114800" marR="0" lvl="8"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9pPr>
          </a:lstStyle>
          <a:p>
            <a:pPr marL="0" indent="0">
              <a:spcAft>
                <a:spcPts val="1200"/>
              </a:spcAft>
            </a:pPr>
            <a:r>
              <a:rPr lang="en-US" err="1"/>
              <a:t>MultiLabelBinarizer</a:t>
            </a:r>
          </a:p>
        </p:txBody>
      </p:sp>
      <p:pic>
        <p:nvPicPr>
          <p:cNvPr id="7" name="Picture 6" descr="A black background with text&#10;&#10;Description automatically generated">
            <a:extLst>
              <a:ext uri="{FF2B5EF4-FFF2-40B4-BE49-F238E27FC236}">
                <a16:creationId xmlns:a16="http://schemas.microsoft.com/office/drawing/2014/main" id="{6009FBDD-0842-3048-0D1A-551D0D0457A1}"/>
              </a:ext>
            </a:extLst>
          </p:cNvPr>
          <p:cNvPicPr>
            <a:picLocks noChangeAspect="1"/>
          </p:cNvPicPr>
          <p:nvPr/>
        </p:nvPicPr>
        <p:blipFill>
          <a:blip r:embed="rId2"/>
          <a:stretch>
            <a:fillRect/>
          </a:stretch>
        </p:blipFill>
        <p:spPr>
          <a:xfrm>
            <a:off x="3738171" y="1170822"/>
            <a:ext cx="4000501" cy="454958"/>
          </a:xfrm>
          <a:prstGeom prst="rect">
            <a:avLst/>
          </a:prstGeom>
        </p:spPr>
      </p:pic>
    </p:spTree>
    <p:extLst>
      <p:ext uri="{BB962C8B-B14F-4D97-AF65-F5344CB8AC3E}">
        <p14:creationId xmlns:p14="http://schemas.microsoft.com/office/powerpoint/2010/main" val="18782102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02DEA-15E7-4DB1-0009-37098713FFE9}"/>
              </a:ext>
            </a:extLst>
          </p:cNvPr>
          <p:cNvSpPr>
            <a:spLocks noGrp="1"/>
          </p:cNvSpPr>
          <p:nvPr>
            <p:ph type="title"/>
          </p:nvPr>
        </p:nvSpPr>
        <p:spPr/>
        <p:txBody>
          <a:bodyPr/>
          <a:lstStyle/>
          <a:p>
            <a:r>
              <a:rPr lang="en-US"/>
              <a:t>Linear Regression</a:t>
            </a:r>
          </a:p>
        </p:txBody>
      </p:sp>
      <p:sp>
        <p:nvSpPr>
          <p:cNvPr id="4" name="Subtitle 3">
            <a:extLst>
              <a:ext uri="{FF2B5EF4-FFF2-40B4-BE49-F238E27FC236}">
                <a16:creationId xmlns:a16="http://schemas.microsoft.com/office/drawing/2014/main" id="{5175499C-B809-675F-3765-64BE8D39B2F8}"/>
              </a:ext>
            </a:extLst>
          </p:cNvPr>
          <p:cNvSpPr>
            <a:spLocks noGrp="1"/>
          </p:cNvSpPr>
          <p:nvPr>
            <p:ph type="subTitle" idx="2"/>
          </p:nvPr>
        </p:nvSpPr>
        <p:spPr>
          <a:xfrm>
            <a:off x="338764" y="1506911"/>
            <a:ext cx="3080222" cy="384232"/>
          </a:xfrm>
        </p:spPr>
        <p:txBody>
          <a:bodyPr/>
          <a:lstStyle/>
          <a:p>
            <a:r>
              <a:rPr lang="en-US">
                <a:highlight>
                  <a:srgbClr val="389271"/>
                </a:highlight>
              </a:rPr>
              <a:t>Train Dataset</a:t>
            </a:r>
            <a:endParaRPr lang="en-US"/>
          </a:p>
        </p:txBody>
      </p:sp>
      <p:sp>
        <p:nvSpPr>
          <p:cNvPr id="7" name="Subtitle 6">
            <a:extLst>
              <a:ext uri="{FF2B5EF4-FFF2-40B4-BE49-F238E27FC236}">
                <a16:creationId xmlns:a16="http://schemas.microsoft.com/office/drawing/2014/main" id="{14737F2B-488E-3529-ED30-0A681A60FB93}"/>
              </a:ext>
            </a:extLst>
          </p:cNvPr>
          <p:cNvSpPr>
            <a:spLocks noGrp="1"/>
          </p:cNvSpPr>
          <p:nvPr>
            <p:ph type="subTitle" idx="5"/>
          </p:nvPr>
        </p:nvSpPr>
        <p:spPr>
          <a:xfrm>
            <a:off x="338763" y="1827914"/>
            <a:ext cx="2124600" cy="543000"/>
          </a:xfrm>
        </p:spPr>
        <p:txBody>
          <a:bodyPr/>
          <a:lstStyle/>
          <a:p>
            <a:r>
              <a:rPr lang="en-US"/>
              <a:t>RMSE: 9.36</a:t>
            </a:r>
          </a:p>
          <a:p>
            <a:r>
              <a:rPr lang="en-US"/>
              <a:t>R2: 0.672</a:t>
            </a:r>
          </a:p>
        </p:txBody>
      </p:sp>
      <p:pic>
        <p:nvPicPr>
          <p:cNvPr id="11" name="Picture 10">
            <a:extLst>
              <a:ext uri="{FF2B5EF4-FFF2-40B4-BE49-F238E27FC236}">
                <a16:creationId xmlns:a16="http://schemas.microsoft.com/office/drawing/2014/main" id="{B8278259-6ED4-1526-F7ED-F53F8D4F8B79}"/>
              </a:ext>
            </a:extLst>
          </p:cNvPr>
          <p:cNvPicPr>
            <a:picLocks noChangeAspect="1"/>
          </p:cNvPicPr>
          <p:nvPr/>
        </p:nvPicPr>
        <p:blipFill>
          <a:blip r:embed="rId2"/>
          <a:stretch>
            <a:fillRect/>
          </a:stretch>
        </p:blipFill>
        <p:spPr>
          <a:xfrm>
            <a:off x="2627963" y="1488808"/>
            <a:ext cx="6028857" cy="3121506"/>
          </a:xfrm>
          <a:prstGeom prst="rect">
            <a:avLst/>
          </a:prstGeom>
        </p:spPr>
      </p:pic>
      <p:sp>
        <p:nvSpPr>
          <p:cNvPr id="13" name="Subtitle 3">
            <a:extLst>
              <a:ext uri="{FF2B5EF4-FFF2-40B4-BE49-F238E27FC236}">
                <a16:creationId xmlns:a16="http://schemas.microsoft.com/office/drawing/2014/main" id="{AE52917B-ECB6-CFAF-B7AE-304731854149}"/>
              </a:ext>
            </a:extLst>
          </p:cNvPr>
          <p:cNvSpPr txBox="1">
            <a:spLocks/>
          </p:cNvSpPr>
          <p:nvPr/>
        </p:nvSpPr>
        <p:spPr>
          <a:xfrm>
            <a:off x="336577" y="2741414"/>
            <a:ext cx="3080222" cy="38423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highlight>
                  <a:schemeClr val="dk2"/>
                </a:highlight>
                <a:latin typeface="DM Serif Display"/>
                <a:ea typeface="DM Serif Display"/>
                <a:cs typeface="DM Serif Display"/>
                <a:sym typeface="DM Serif Display"/>
              </a:defRPr>
            </a:lvl1pPr>
            <a:lvl2pPr marL="914400" marR="0" lvl="1"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2pPr>
            <a:lvl3pPr marL="1371600" marR="0" lvl="2"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3pPr>
            <a:lvl4pPr marL="1828800" marR="0" lvl="3"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4pPr>
            <a:lvl5pPr marL="2286000" marR="0" lvl="4"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5pPr>
            <a:lvl6pPr marL="2743200" marR="0" lvl="5"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6pPr>
            <a:lvl7pPr marL="3200400" marR="0" lvl="6"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7pPr>
            <a:lvl8pPr marL="3657600" marR="0" lvl="7"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8pPr>
            <a:lvl9pPr marL="4114800" marR="0" lvl="8"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9pPr>
          </a:lstStyle>
          <a:p>
            <a:r>
              <a:rPr lang="en-US">
                <a:highlight>
                  <a:srgbClr val="389271"/>
                </a:highlight>
              </a:rPr>
              <a:t>Test Dataset</a:t>
            </a:r>
            <a:endParaRPr lang="en-US"/>
          </a:p>
        </p:txBody>
      </p:sp>
      <p:sp>
        <p:nvSpPr>
          <p:cNvPr id="15" name="Subtitle 6">
            <a:extLst>
              <a:ext uri="{FF2B5EF4-FFF2-40B4-BE49-F238E27FC236}">
                <a16:creationId xmlns:a16="http://schemas.microsoft.com/office/drawing/2014/main" id="{F5398BD7-6590-9198-098A-1DC6EE7EA890}"/>
              </a:ext>
            </a:extLst>
          </p:cNvPr>
          <p:cNvSpPr txBox="1">
            <a:spLocks/>
          </p:cNvSpPr>
          <p:nvPr/>
        </p:nvSpPr>
        <p:spPr>
          <a:xfrm>
            <a:off x="336577" y="3123313"/>
            <a:ext cx="2124600" cy="543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a:highlight>
                  <a:srgbClr val="FF0000"/>
                </a:highlight>
              </a:rPr>
              <a:t>RMSE: 11594903624</a:t>
            </a:r>
          </a:p>
          <a:p>
            <a:r>
              <a:rPr lang="en-US">
                <a:highlight>
                  <a:srgbClr val="FF0000"/>
                </a:highlight>
              </a:rPr>
              <a:t>R2: -4.8 * 10</a:t>
            </a:r>
            <a:r>
              <a:rPr lang="en-US" baseline="30000">
                <a:highlight>
                  <a:srgbClr val="FF0000"/>
                </a:highlight>
              </a:rPr>
              <a:t>17</a:t>
            </a:r>
          </a:p>
        </p:txBody>
      </p:sp>
      <p:pic>
        <p:nvPicPr>
          <p:cNvPr id="16" name="Picture 15" descr="British Shorthair on orange background">
            <a:extLst>
              <a:ext uri="{FF2B5EF4-FFF2-40B4-BE49-F238E27FC236}">
                <a16:creationId xmlns:a16="http://schemas.microsoft.com/office/drawing/2014/main" id="{64AF8189-BA67-D3E8-6B54-F8E2BE6ABB3C}"/>
              </a:ext>
            </a:extLst>
          </p:cNvPr>
          <p:cNvPicPr>
            <a:picLocks noChangeAspect="1"/>
          </p:cNvPicPr>
          <p:nvPr/>
        </p:nvPicPr>
        <p:blipFill>
          <a:blip r:embed="rId3"/>
          <a:stretch>
            <a:fillRect/>
          </a:stretch>
        </p:blipFill>
        <p:spPr>
          <a:xfrm>
            <a:off x="6717468" y="623028"/>
            <a:ext cx="1161738" cy="786984"/>
          </a:xfrm>
          <a:prstGeom prst="rect">
            <a:avLst/>
          </a:prstGeom>
        </p:spPr>
      </p:pic>
      <p:sp>
        <p:nvSpPr>
          <p:cNvPr id="6" name="Subtitle 6">
            <a:extLst>
              <a:ext uri="{FF2B5EF4-FFF2-40B4-BE49-F238E27FC236}">
                <a16:creationId xmlns:a16="http://schemas.microsoft.com/office/drawing/2014/main" id="{BBF8B8EE-7524-B12E-301D-C9BE77A956D8}"/>
              </a:ext>
            </a:extLst>
          </p:cNvPr>
          <p:cNvSpPr txBox="1">
            <a:spLocks/>
          </p:cNvSpPr>
          <p:nvPr/>
        </p:nvSpPr>
        <p:spPr>
          <a:xfrm>
            <a:off x="6507787" y="3805939"/>
            <a:ext cx="2148412" cy="59062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a:solidFill>
                  <a:schemeClr val="tx1"/>
                </a:solidFill>
              </a:rPr>
              <a:t>Likely due to noise in our data</a:t>
            </a:r>
          </a:p>
        </p:txBody>
      </p:sp>
    </p:spTree>
    <p:extLst>
      <p:ext uri="{BB962C8B-B14F-4D97-AF65-F5344CB8AC3E}">
        <p14:creationId xmlns:p14="http://schemas.microsoft.com/office/powerpoint/2010/main" val="22901623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35"/>
          <p:cNvSpPr txBox="1">
            <a:spLocks noGrp="1"/>
          </p:cNvSpPr>
          <p:nvPr>
            <p:ph type="title"/>
          </p:nvPr>
        </p:nvSpPr>
        <p:spPr>
          <a:xfrm>
            <a:off x="720000" y="445025"/>
            <a:ext cx="7704000" cy="572700"/>
          </a:xfrm>
          <a:prstGeom prst="rect">
            <a:avLst/>
          </a:prstGeom>
        </p:spPr>
        <p:txBody>
          <a:bodyPr spcFirstLastPara="1" wrap="square" lIns="0" tIns="0" rIns="0" bIns="0" anchor="t" anchorCtr="0">
            <a:noAutofit/>
          </a:bodyPr>
          <a:lstStyle/>
          <a:p>
            <a:r>
              <a:rPr lang="en"/>
              <a:t>Other models (Test Dataset)</a:t>
            </a:r>
            <a:endParaRPr lang="en-US"/>
          </a:p>
        </p:txBody>
      </p:sp>
      <p:sp>
        <p:nvSpPr>
          <p:cNvPr id="845" name="Google Shape;845;p35"/>
          <p:cNvSpPr txBox="1">
            <a:spLocks noGrp="1"/>
          </p:cNvSpPr>
          <p:nvPr>
            <p:ph type="subTitle" idx="1"/>
          </p:nvPr>
        </p:nvSpPr>
        <p:spPr>
          <a:xfrm>
            <a:off x="2034526" y="2122152"/>
            <a:ext cx="2124600" cy="543000"/>
          </a:xfrm>
          <a:prstGeom prst="rect">
            <a:avLst/>
          </a:prstGeom>
        </p:spPr>
        <p:txBody>
          <a:bodyPr spcFirstLastPara="1" wrap="square" lIns="0" tIns="0" rIns="0" bIns="0" anchor="t" anchorCtr="0">
            <a:noAutofit/>
          </a:bodyPr>
          <a:lstStyle/>
          <a:p>
            <a:r>
              <a:rPr lang="en-US"/>
              <a:t>RMSE: 12.8</a:t>
            </a:r>
            <a:endParaRPr lang="en-US">
              <a:solidFill>
                <a:srgbClr val="005B48"/>
              </a:solidFill>
            </a:endParaRPr>
          </a:p>
          <a:p>
            <a:r>
              <a:rPr lang="en-US"/>
              <a:t>R2: 0.412</a:t>
            </a:r>
            <a:endParaRPr/>
          </a:p>
        </p:txBody>
      </p:sp>
      <p:sp>
        <p:nvSpPr>
          <p:cNvPr id="846" name="Google Shape;846;p35"/>
          <p:cNvSpPr txBox="1">
            <a:spLocks noGrp="1"/>
          </p:cNvSpPr>
          <p:nvPr>
            <p:ph type="subTitle" idx="2"/>
          </p:nvPr>
        </p:nvSpPr>
        <p:spPr>
          <a:xfrm>
            <a:off x="2034526" y="1727080"/>
            <a:ext cx="2124600" cy="393600"/>
          </a:xfrm>
          <a:prstGeom prst="rect">
            <a:avLst/>
          </a:prstGeom>
        </p:spPr>
        <p:txBody>
          <a:bodyPr spcFirstLastPara="1" wrap="square" lIns="0" tIns="0" rIns="0" bIns="0" anchor="t" anchorCtr="0">
            <a:noAutofit/>
          </a:bodyPr>
          <a:lstStyle/>
          <a:p>
            <a:pPr marL="0" indent="0">
              <a:spcAft>
                <a:spcPts val="1200"/>
              </a:spcAft>
            </a:pPr>
            <a:r>
              <a:rPr lang="en"/>
              <a:t>Lasso Regression</a:t>
            </a:r>
            <a:endParaRPr lang="en-US"/>
          </a:p>
        </p:txBody>
      </p:sp>
      <p:sp>
        <p:nvSpPr>
          <p:cNvPr id="847" name="Google Shape;847;p35"/>
          <p:cNvSpPr txBox="1">
            <a:spLocks noGrp="1"/>
          </p:cNvSpPr>
          <p:nvPr>
            <p:ph type="subTitle" idx="3"/>
          </p:nvPr>
        </p:nvSpPr>
        <p:spPr>
          <a:xfrm>
            <a:off x="4391075" y="2112782"/>
            <a:ext cx="2124600" cy="543000"/>
          </a:xfrm>
          <a:prstGeom prst="rect">
            <a:avLst/>
          </a:prstGeom>
        </p:spPr>
        <p:txBody>
          <a:bodyPr spcFirstLastPara="1" wrap="square" lIns="0" tIns="0" rIns="0" bIns="0" anchor="t" anchorCtr="0">
            <a:noAutofit/>
          </a:bodyPr>
          <a:lstStyle/>
          <a:p>
            <a:r>
              <a:rPr lang="en-US"/>
              <a:t>RMSE: 11.7</a:t>
            </a:r>
            <a:endParaRPr lang="en-US">
              <a:solidFill>
                <a:srgbClr val="005B48"/>
              </a:solidFill>
            </a:endParaRPr>
          </a:p>
          <a:p>
            <a:r>
              <a:rPr lang="en-US"/>
              <a:t>R2: 0.513</a:t>
            </a:r>
            <a:endParaRPr/>
          </a:p>
        </p:txBody>
      </p:sp>
      <p:sp>
        <p:nvSpPr>
          <p:cNvPr id="848" name="Google Shape;848;p35"/>
          <p:cNvSpPr txBox="1">
            <a:spLocks noGrp="1"/>
          </p:cNvSpPr>
          <p:nvPr>
            <p:ph type="subTitle" idx="4"/>
          </p:nvPr>
        </p:nvSpPr>
        <p:spPr>
          <a:xfrm>
            <a:off x="4391075" y="1717710"/>
            <a:ext cx="3323813" cy="384232"/>
          </a:xfrm>
          <a:prstGeom prst="rect">
            <a:avLst/>
          </a:prstGeom>
        </p:spPr>
        <p:txBody>
          <a:bodyPr spcFirstLastPara="1" wrap="square" lIns="0" tIns="0" rIns="0" bIns="0" anchor="t" anchorCtr="0">
            <a:noAutofit/>
          </a:bodyPr>
          <a:lstStyle/>
          <a:p>
            <a:pPr marL="0" indent="0">
              <a:spcAft>
                <a:spcPts val="1200"/>
              </a:spcAft>
            </a:pPr>
            <a:r>
              <a:rPr lang="en"/>
              <a:t>Random Forest Regression</a:t>
            </a:r>
            <a:endParaRPr lang="en-US" err="1"/>
          </a:p>
        </p:txBody>
      </p:sp>
      <p:sp>
        <p:nvSpPr>
          <p:cNvPr id="849" name="Google Shape;849;p35"/>
          <p:cNvSpPr txBox="1">
            <a:spLocks noGrp="1"/>
          </p:cNvSpPr>
          <p:nvPr>
            <p:ph type="subTitle" idx="5"/>
          </p:nvPr>
        </p:nvSpPr>
        <p:spPr>
          <a:xfrm>
            <a:off x="2175058" y="3448726"/>
            <a:ext cx="2124600" cy="543000"/>
          </a:xfrm>
          <a:prstGeom prst="rect">
            <a:avLst/>
          </a:prstGeom>
        </p:spPr>
        <p:txBody>
          <a:bodyPr spcFirstLastPara="1" wrap="square" lIns="0" tIns="0" rIns="0" bIns="0" anchor="t" anchorCtr="0">
            <a:noAutofit/>
          </a:bodyPr>
          <a:lstStyle/>
          <a:p>
            <a:r>
              <a:rPr lang="en-US"/>
              <a:t>RMSE: 12.9</a:t>
            </a:r>
            <a:endParaRPr lang="en-US">
              <a:solidFill>
                <a:srgbClr val="005B48"/>
              </a:solidFill>
            </a:endParaRPr>
          </a:p>
          <a:p>
            <a:r>
              <a:rPr lang="en-US"/>
              <a:t>R2: 0.407</a:t>
            </a:r>
            <a:endParaRPr/>
          </a:p>
        </p:txBody>
      </p:sp>
      <p:sp>
        <p:nvSpPr>
          <p:cNvPr id="850" name="Google Shape;850;p35"/>
          <p:cNvSpPr txBox="1">
            <a:spLocks noGrp="1"/>
          </p:cNvSpPr>
          <p:nvPr>
            <p:ph type="subTitle" idx="6"/>
          </p:nvPr>
        </p:nvSpPr>
        <p:spPr>
          <a:xfrm>
            <a:off x="2175058" y="3077076"/>
            <a:ext cx="2124600" cy="393600"/>
          </a:xfrm>
          <a:prstGeom prst="rect">
            <a:avLst/>
          </a:prstGeom>
        </p:spPr>
        <p:txBody>
          <a:bodyPr spcFirstLastPara="1" wrap="square" lIns="0" tIns="0" rIns="0" bIns="0" anchor="t" anchorCtr="0">
            <a:noAutofit/>
          </a:bodyPr>
          <a:lstStyle/>
          <a:p>
            <a:pPr marL="0" indent="0">
              <a:spcAft>
                <a:spcPts val="1200"/>
              </a:spcAft>
            </a:pPr>
            <a:r>
              <a:rPr lang="en"/>
              <a:t>Neural Network</a:t>
            </a:r>
            <a:endParaRPr lang="en-US"/>
          </a:p>
        </p:txBody>
      </p:sp>
      <p:sp>
        <p:nvSpPr>
          <p:cNvPr id="851" name="Google Shape;851;p35"/>
          <p:cNvSpPr txBox="1">
            <a:spLocks noGrp="1"/>
          </p:cNvSpPr>
          <p:nvPr>
            <p:ph type="subTitle" idx="7"/>
          </p:nvPr>
        </p:nvSpPr>
        <p:spPr>
          <a:xfrm>
            <a:off x="4428550" y="3603312"/>
            <a:ext cx="2124600" cy="543000"/>
          </a:xfrm>
          <a:prstGeom prst="rect">
            <a:avLst/>
          </a:prstGeom>
        </p:spPr>
        <p:txBody>
          <a:bodyPr spcFirstLastPara="1" wrap="square" lIns="0" tIns="0" rIns="0" bIns="0" anchor="t" anchorCtr="0">
            <a:noAutofit/>
          </a:bodyPr>
          <a:lstStyle/>
          <a:p>
            <a:r>
              <a:rPr lang="en-US"/>
              <a:t>RMSE: 12.3</a:t>
            </a:r>
            <a:endParaRPr lang="en-US">
              <a:solidFill>
                <a:srgbClr val="005B48"/>
              </a:solidFill>
            </a:endParaRPr>
          </a:p>
          <a:p>
            <a:r>
              <a:rPr lang="en-US"/>
              <a:t>R2: 0.460</a:t>
            </a:r>
            <a:endParaRPr/>
          </a:p>
        </p:txBody>
      </p:sp>
      <p:sp>
        <p:nvSpPr>
          <p:cNvPr id="852" name="Google Shape;852;p35"/>
          <p:cNvSpPr txBox="1">
            <a:spLocks noGrp="1"/>
          </p:cNvSpPr>
          <p:nvPr>
            <p:ph type="subTitle" idx="8"/>
          </p:nvPr>
        </p:nvSpPr>
        <p:spPr>
          <a:xfrm>
            <a:off x="4428550" y="2880330"/>
            <a:ext cx="2499354" cy="384232"/>
          </a:xfrm>
          <a:prstGeom prst="rect">
            <a:avLst/>
          </a:prstGeom>
        </p:spPr>
        <p:txBody>
          <a:bodyPr spcFirstLastPara="1" wrap="square" lIns="0" tIns="0" rIns="0" bIns="0" anchor="t" anchorCtr="0">
            <a:noAutofit/>
          </a:bodyPr>
          <a:lstStyle/>
          <a:p>
            <a:pPr marL="0" indent="0">
              <a:spcAft>
                <a:spcPts val="1200"/>
              </a:spcAft>
            </a:pPr>
            <a:r>
              <a:rPr lang="en"/>
              <a:t>Gradient Boosting with Decision Trees</a:t>
            </a: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35"/>
          <p:cNvSpPr txBox="1">
            <a:spLocks noGrp="1"/>
          </p:cNvSpPr>
          <p:nvPr>
            <p:ph type="title"/>
          </p:nvPr>
        </p:nvSpPr>
        <p:spPr>
          <a:xfrm>
            <a:off x="720000" y="445025"/>
            <a:ext cx="7704000" cy="572700"/>
          </a:xfrm>
          <a:prstGeom prst="rect">
            <a:avLst/>
          </a:prstGeom>
        </p:spPr>
        <p:txBody>
          <a:bodyPr spcFirstLastPara="1" wrap="square" lIns="0" tIns="0" rIns="0" bIns="0" anchor="t" anchorCtr="0">
            <a:noAutofit/>
          </a:bodyPr>
          <a:lstStyle/>
          <a:p>
            <a:r>
              <a:rPr lang="en"/>
              <a:t>Other models (Test Dataset)</a:t>
            </a:r>
            <a:endParaRPr lang="en-US"/>
          </a:p>
        </p:txBody>
      </p:sp>
      <p:sp>
        <p:nvSpPr>
          <p:cNvPr id="845" name="Google Shape;845;p35"/>
          <p:cNvSpPr txBox="1">
            <a:spLocks noGrp="1"/>
          </p:cNvSpPr>
          <p:nvPr>
            <p:ph type="subTitle" idx="1"/>
          </p:nvPr>
        </p:nvSpPr>
        <p:spPr>
          <a:xfrm>
            <a:off x="2034526" y="2122152"/>
            <a:ext cx="2124600" cy="543000"/>
          </a:xfrm>
          <a:prstGeom prst="rect">
            <a:avLst/>
          </a:prstGeom>
        </p:spPr>
        <p:txBody>
          <a:bodyPr spcFirstLastPara="1" wrap="square" lIns="0" tIns="0" rIns="0" bIns="0" anchor="t" anchorCtr="0">
            <a:noAutofit/>
          </a:bodyPr>
          <a:lstStyle/>
          <a:p>
            <a:r>
              <a:rPr lang="en-US"/>
              <a:t>RMSE: 12.8</a:t>
            </a:r>
            <a:endParaRPr lang="en-US">
              <a:solidFill>
                <a:srgbClr val="005B48"/>
              </a:solidFill>
            </a:endParaRPr>
          </a:p>
          <a:p>
            <a:r>
              <a:rPr lang="en-US"/>
              <a:t>R2: 0.412</a:t>
            </a:r>
            <a:endParaRPr/>
          </a:p>
        </p:txBody>
      </p:sp>
      <p:sp>
        <p:nvSpPr>
          <p:cNvPr id="846" name="Google Shape;846;p35"/>
          <p:cNvSpPr txBox="1">
            <a:spLocks noGrp="1"/>
          </p:cNvSpPr>
          <p:nvPr>
            <p:ph type="subTitle" idx="2"/>
          </p:nvPr>
        </p:nvSpPr>
        <p:spPr>
          <a:xfrm>
            <a:off x="2034526" y="1727080"/>
            <a:ext cx="2124600" cy="393600"/>
          </a:xfrm>
          <a:prstGeom prst="rect">
            <a:avLst/>
          </a:prstGeom>
        </p:spPr>
        <p:txBody>
          <a:bodyPr spcFirstLastPara="1" wrap="square" lIns="0" tIns="0" rIns="0" bIns="0" anchor="t" anchorCtr="0">
            <a:noAutofit/>
          </a:bodyPr>
          <a:lstStyle/>
          <a:p>
            <a:pPr marL="0" indent="0">
              <a:spcAft>
                <a:spcPts val="1200"/>
              </a:spcAft>
            </a:pPr>
            <a:r>
              <a:rPr lang="en"/>
              <a:t>Lasso Regression</a:t>
            </a:r>
            <a:endParaRPr lang="en-US"/>
          </a:p>
        </p:txBody>
      </p:sp>
      <p:sp>
        <p:nvSpPr>
          <p:cNvPr id="847" name="Google Shape;847;p35"/>
          <p:cNvSpPr txBox="1">
            <a:spLocks noGrp="1"/>
          </p:cNvSpPr>
          <p:nvPr>
            <p:ph type="subTitle" idx="3"/>
          </p:nvPr>
        </p:nvSpPr>
        <p:spPr>
          <a:xfrm>
            <a:off x="4391075" y="2112782"/>
            <a:ext cx="2124600" cy="543000"/>
          </a:xfrm>
          <a:prstGeom prst="rect">
            <a:avLst/>
          </a:prstGeom>
        </p:spPr>
        <p:txBody>
          <a:bodyPr spcFirstLastPara="1" wrap="square" lIns="0" tIns="0" rIns="0" bIns="0" anchor="t" anchorCtr="0">
            <a:noAutofit/>
          </a:bodyPr>
          <a:lstStyle/>
          <a:p>
            <a:r>
              <a:rPr lang="en-US">
                <a:highlight>
                  <a:srgbClr val="008000"/>
                </a:highlight>
              </a:rPr>
              <a:t>RMSE: 11.7</a:t>
            </a:r>
            <a:endParaRPr lang="en-US">
              <a:solidFill>
                <a:srgbClr val="005B48"/>
              </a:solidFill>
              <a:highlight>
                <a:srgbClr val="008000"/>
              </a:highlight>
            </a:endParaRPr>
          </a:p>
          <a:p>
            <a:r>
              <a:rPr lang="en-US">
                <a:highlight>
                  <a:srgbClr val="008000"/>
                </a:highlight>
              </a:rPr>
              <a:t>R2: 0.513</a:t>
            </a:r>
            <a:endParaRPr>
              <a:highlight>
                <a:srgbClr val="008000"/>
              </a:highlight>
            </a:endParaRPr>
          </a:p>
        </p:txBody>
      </p:sp>
      <p:sp>
        <p:nvSpPr>
          <p:cNvPr id="848" name="Google Shape;848;p35"/>
          <p:cNvSpPr txBox="1">
            <a:spLocks noGrp="1"/>
          </p:cNvSpPr>
          <p:nvPr>
            <p:ph type="subTitle" idx="4"/>
          </p:nvPr>
        </p:nvSpPr>
        <p:spPr>
          <a:xfrm>
            <a:off x="4391075" y="1717710"/>
            <a:ext cx="3323813" cy="384232"/>
          </a:xfrm>
          <a:prstGeom prst="rect">
            <a:avLst/>
          </a:prstGeom>
        </p:spPr>
        <p:txBody>
          <a:bodyPr spcFirstLastPara="1" wrap="square" lIns="0" tIns="0" rIns="0" bIns="0" anchor="t" anchorCtr="0">
            <a:noAutofit/>
          </a:bodyPr>
          <a:lstStyle/>
          <a:p>
            <a:pPr marL="0" indent="0">
              <a:spcAft>
                <a:spcPts val="1200"/>
              </a:spcAft>
            </a:pPr>
            <a:r>
              <a:rPr lang="en"/>
              <a:t>Random Forest Regression</a:t>
            </a:r>
            <a:endParaRPr lang="en-US" err="1"/>
          </a:p>
        </p:txBody>
      </p:sp>
      <p:sp>
        <p:nvSpPr>
          <p:cNvPr id="849" name="Google Shape;849;p35"/>
          <p:cNvSpPr txBox="1">
            <a:spLocks noGrp="1"/>
          </p:cNvSpPr>
          <p:nvPr>
            <p:ph type="subTitle" idx="5"/>
          </p:nvPr>
        </p:nvSpPr>
        <p:spPr>
          <a:xfrm>
            <a:off x="2175058" y="3448726"/>
            <a:ext cx="2124600" cy="543000"/>
          </a:xfrm>
          <a:prstGeom prst="rect">
            <a:avLst/>
          </a:prstGeom>
        </p:spPr>
        <p:txBody>
          <a:bodyPr spcFirstLastPara="1" wrap="square" lIns="0" tIns="0" rIns="0" bIns="0" anchor="t" anchorCtr="0">
            <a:noAutofit/>
          </a:bodyPr>
          <a:lstStyle/>
          <a:p>
            <a:r>
              <a:rPr lang="en-US"/>
              <a:t>RMSE: 12.9</a:t>
            </a:r>
            <a:endParaRPr lang="en-US">
              <a:solidFill>
                <a:srgbClr val="005B48"/>
              </a:solidFill>
            </a:endParaRPr>
          </a:p>
          <a:p>
            <a:r>
              <a:rPr lang="en-US"/>
              <a:t>R2: 0.407</a:t>
            </a:r>
            <a:endParaRPr/>
          </a:p>
        </p:txBody>
      </p:sp>
      <p:sp>
        <p:nvSpPr>
          <p:cNvPr id="850" name="Google Shape;850;p35"/>
          <p:cNvSpPr txBox="1">
            <a:spLocks noGrp="1"/>
          </p:cNvSpPr>
          <p:nvPr>
            <p:ph type="subTitle" idx="6"/>
          </p:nvPr>
        </p:nvSpPr>
        <p:spPr>
          <a:xfrm>
            <a:off x="2175058" y="3077076"/>
            <a:ext cx="2124600" cy="393600"/>
          </a:xfrm>
          <a:prstGeom prst="rect">
            <a:avLst/>
          </a:prstGeom>
        </p:spPr>
        <p:txBody>
          <a:bodyPr spcFirstLastPara="1" wrap="square" lIns="0" tIns="0" rIns="0" bIns="0" anchor="t" anchorCtr="0">
            <a:noAutofit/>
          </a:bodyPr>
          <a:lstStyle/>
          <a:p>
            <a:pPr marL="0" indent="0">
              <a:spcAft>
                <a:spcPts val="1200"/>
              </a:spcAft>
            </a:pPr>
            <a:r>
              <a:rPr lang="en"/>
              <a:t>Neural Network</a:t>
            </a:r>
            <a:endParaRPr lang="en-US"/>
          </a:p>
        </p:txBody>
      </p:sp>
      <p:sp>
        <p:nvSpPr>
          <p:cNvPr id="851" name="Google Shape;851;p35"/>
          <p:cNvSpPr txBox="1">
            <a:spLocks noGrp="1"/>
          </p:cNvSpPr>
          <p:nvPr>
            <p:ph type="subTitle" idx="7"/>
          </p:nvPr>
        </p:nvSpPr>
        <p:spPr>
          <a:xfrm>
            <a:off x="4428550" y="3603312"/>
            <a:ext cx="2124600" cy="543000"/>
          </a:xfrm>
          <a:prstGeom prst="rect">
            <a:avLst/>
          </a:prstGeom>
        </p:spPr>
        <p:txBody>
          <a:bodyPr spcFirstLastPara="1" wrap="square" lIns="0" tIns="0" rIns="0" bIns="0" anchor="t" anchorCtr="0">
            <a:noAutofit/>
          </a:bodyPr>
          <a:lstStyle/>
          <a:p>
            <a:r>
              <a:rPr lang="en-US"/>
              <a:t>RMSE: 12.3</a:t>
            </a:r>
            <a:endParaRPr lang="en-US">
              <a:solidFill>
                <a:srgbClr val="005B48"/>
              </a:solidFill>
            </a:endParaRPr>
          </a:p>
          <a:p>
            <a:r>
              <a:rPr lang="en-US"/>
              <a:t>R2: 0.460</a:t>
            </a:r>
            <a:endParaRPr/>
          </a:p>
        </p:txBody>
      </p:sp>
      <p:sp>
        <p:nvSpPr>
          <p:cNvPr id="852" name="Google Shape;852;p35"/>
          <p:cNvSpPr txBox="1">
            <a:spLocks noGrp="1"/>
          </p:cNvSpPr>
          <p:nvPr>
            <p:ph type="subTitle" idx="8"/>
          </p:nvPr>
        </p:nvSpPr>
        <p:spPr>
          <a:xfrm>
            <a:off x="4428550" y="2880330"/>
            <a:ext cx="2499354" cy="384232"/>
          </a:xfrm>
          <a:prstGeom prst="rect">
            <a:avLst/>
          </a:prstGeom>
        </p:spPr>
        <p:txBody>
          <a:bodyPr spcFirstLastPara="1" wrap="square" lIns="0" tIns="0" rIns="0" bIns="0" anchor="t" anchorCtr="0">
            <a:noAutofit/>
          </a:bodyPr>
          <a:lstStyle/>
          <a:p>
            <a:pPr marL="0" indent="0">
              <a:spcAft>
                <a:spcPts val="1200"/>
              </a:spcAft>
            </a:pPr>
            <a:r>
              <a:rPr lang="en"/>
              <a:t>Gradient Boosting with Decision Trees</a:t>
            </a:r>
            <a:endParaRPr lang="en-US"/>
          </a:p>
        </p:txBody>
      </p:sp>
      <p:sp>
        <p:nvSpPr>
          <p:cNvPr id="3" name="Oval 2">
            <a:extLst>
              <a:ext uri="{FF2B5EF4-FFF2-40B4-BE49-F238E27FC236}">
                <a16:creationId xmlns:a16="http://schemas.microsoft.com/office/drawing/2014/main" id="{809F730A-B9A0-8A46-C783-9922CB931F2F}"/>
              </a:ext>
            </a:extLst>
          </p:cNvPr>
          <p:cNvSpPr/>
          <p:nvPr/>
        </p:nvSpPr>
        <p:spPr>
          <a:xfrm>
            <a:off x="4000499" y="1278847"/>
            <a:ext cx="3616377" cy="1602074"/>
          </a:xfrm>
          <a:prstGeom prst="ellipse">
            <a:avLst/>
          </a:prstGeom>
          <a:noFill/>
          <a:ln w="571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38640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28131-B59C-7A74-0C2F-9651F16DF3EB}"/>
              </a:ext>
            </a:extLst>
          </p:cNvPr>
          <p:cNvSpPr>
            <a:spLocks noGrp="1"/>
          </p:cNvSpPr>
          <p:nvPr>
            <p:ph type="title"/>
          </p:nvPr>
        </p:nvSpPr>
        <p:spPr/>
        <p:txBody>
          <a:bodyPr/>
          <a:lstStyle/>
          <a:p>
            <a:r>
              <a:rPr lang="en-US"/>
              <a:t>Random Forest Regression</a:t>
            </a:r>
          </a:p>
        </p:txBody>
      </p:sp>
      <p:sp>
        <p:nvSpPr>
          <p:cNvPr id="11" name="Oval 10">
            <a:extLst>
              <a:ext uri="{FF2B5EF4-FFF2-40B4-BE49-F238E27FC236}">
                <a16:creationId xmlns:a16="http://schemas.microsoft.com/office/drawing/2014/main" id="{1AFD8AB9-BF6F-AC0D-D3B9-043BDAE8F2B6}"/>
              </a:ext>
            </a:extLst>
          </p:cNvPr>
          <p:cNvSpPr/>
          <p:nvPr/>
        </p:nvSpPr>
        <p:spPr>
          <a:xfrm>
            <a:off x="1166726" y="2187625"/>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4BEB013E-D787-7DE6-226E-1FA21CC3A7AA}"/>
              </a:ext>
            </a:extLst>
          </p:cNvPr>
          <p:cNvCxnSpPr/>
          <p:nvPr/>
        </p:nvCxnSpPr>
        <p:spPr>
          <a:xfrm flipH="1">
            <a:off x="1008500" y="2433475"/>
            <a:ext cx="213259" cy="39336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F3B6EC9-44AA-B674-2C41-9E87AAE184BD}"/>
              </a:ext>
            </a:extLst>
          </p:cNvPr>
          <p:cNvCxnSpPr/>
          <p:nvPr/>
        </p:nvCxnSpPr>
        <p:spPr>
          <a:xfrm>
            <a:off x="1373106" y="2424535"/>
            <a:ext cx="192620" cy="40676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CB5A716-ABED-2B40-6B7D-9C687DC1C3EB}"/>
              </a:ext>
            </a:extLst>
          </p:cNvPr>
          <p:cNvSpPr/>
          <p:nvPr/>
        </p:nvSpPr>
        <p:spPr>
          <a:xfrm>
            <a:off x="846836" y="2782134"/>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256005E9-3124-3CCE-7387-8F7662CD50A1}"/>
              </a:ext>
            </a:extLst>
          </p:cNvPr>
          <p:cNvCxnSpPr>
            <a:cxnSpLocks/>
          </p:cNvCxnSpPr>
          <p:nvPr/>
        </p:nvCxnSpPr>
        <p:spPr>
          <a:xfrm flipH="1">
            <a:off x="777614" y="3027984"/>
            <a:ext cx="142991" cy="379307"/>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FBB230A-ED13-765C-A328-324E7E28B966}"/>
              </a:ext>
            </a:extLst>
          </p:cNvPr>
          <p:cNvCxnSpPr>
            <a:cxnSpLocks/>
          </p:cNvCxnSpPr>
          <p:nvPr/>
        </p:nvCxnSpPr>
        <p:spPr>
          <a:xfrm>
            <a:off x="1020426" y="3019044"/>
            <a:ext cx="131722" cy="369293"/>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53DADA48-1D39-C5B4-27A1-A24EBA53BC20}"/>
              </a:ext>
            </a:extLst>
          </p:cNvPr>
          <p:cNvSpPr/>
          <p:nvPr/>
        </p:nvSpPr>
        <p:spPr>
          <a:xfrm>
            <a:off x="2504758" y="2192095"/>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A1A48A44-B58F-A6A3-D0D3-C297666183F1}"/>
              </a:ext>
            </a:extLst>
          </p:cNvPr>
          <p:cNvCxnSpPr>
            <a:cxnSpLocks/>
          </p:cNvCxnSpPr>
          <p:nvPr/>
        </p:nvCxnSpPr>
        <p:spPr>
          <a:xfrm flipH="1">
            <a:off x="2346532" y="2437945"/>
            <a:ext cx="213259" cy="39336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F999AFE-62A6-1CA3-7634-6A21E1641F74}"/>
              </a:ext>
            </a:extLst>
          </p:cNvPr>
          <p:cNvCxnSpPr>
            <a:cxnSpLocks/>
          </p:cNvCxnSpPr>
          <p:nvPr/>
        </p:nvCxnSpPr>
        <p:spPr>
          <a:xfrm>
            <a:off x="2711138" y="2429005"/>
            <a:ext cx="192620" cy="40676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96BA42C-1C35-44CD-C229-CDC53F0FB389}"/>
              </a:ext>
            </a:extLst>
          </p:cNvPr>
          <p:cNvSpPr/>
          <p:nvPr/>
        </p:nvSpPr>
        <p:spPr>
          <a:xfrm>
            <a:off x="4430539" y="2196135"/>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41040B88-489B-C208-C47A-B37A22BCC936}"/>
              </a:ext>
            </a:extLst>
          </p:cNvPr>
          <p:cNvCxnSpPr>
            <a:cxnSpLocks/>
          </p:cNvCxnSpPr>
          <p:nvPr/>
        </p:nvCxnSpPr>
        <p:spPr>
          <a:xfrm flipH="1">
            <a:off x="4272313" y="2441986"/>
            <a:ext cx="213259" cy="39336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E196432-94B6-DDCA-5FDF-1B2A033CA075}"/>
              </a:ext>
            </a:extLst>
          </p:cNvPr>
          <p:cNvCxnSpPr>
            <a:cxnSpLocks/>
          </p:cNvCxnSpPr>
          <p:nvPr/>
        </p:nvCxnSpPr>
        <p:spPr>
          <a:xfrm>
            <a:off x="4636919" y="2433046"/>
            <a:ext cx="192620" cy="40676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40" name="Google Shape;845;p35">
            <a:extLst>
              <a:ext uri="{FF2B5EF4-FFF2-40B4-BE49-F238E27FC236}">
                <a16:creationId xmlns:a16="http://schemas.microsoft.com/office/drawing/2014/main" id="{EFDB004E-3403-DBC8-5802-F8A33A98A06B}"/>
              </a:ext>
            </a:extLst>
          </p:cNvPr>
          <p:cNvSpPr txBox="1">
            <a:spLocks noGrp="1"/>
          </p:cNvSpPr>
          <p:nvPr>
            <p:ph type="subTitle" idx="1"/>
          </p:nvPr>
        </p:nvSpPr>
        <p:spPr>
          <a:xfrm>
            <a:off x="362186" y="2309528"/>
            <a:ext cx="709905" cy="318151"/>
          </a:xfrm>
          <a:prstGeom prst="rect">
            <a:avLst/>
          </a:prstGeom>
        </p:spPr>
        <p:txBody>
          <a:bodyPr spcFirstLastPara="1" wrap="square" lIns="0" tIns="0" rIns="0" bIns="0" anchor="t" anchorCtr="0">
            <a:noAutofit/>
          </a:bodyPr>
          <a:lstStyle/>
          <a:p>
            <a:r>
              <a:rPr lang="en-US"/>
              <a:t>Tree 1</a:t>
            </a:r>
          </a:p>
        </p:txBody>
      </p:sp>
      <p:sp>
        <p:nvSpPr>
          <p:cNvPr id="42" name="Google Shape;845;p35">
            <a:extLst>
              <a:ext uri="{FF2B5EF4-FFF2-40B4-BE49-F238E27FC236}">
                <a16:creationId xmlns:a16="http://schemas.microsoft.com/office/drawing/2014/main" id="{11875DB1-6991-358B-EA75-F58479F913A5}"/>
              </a:ext>
            </a:extLst>
          </p:cNvPr>
          <p:cNvSpPr txBox="1">
            <a:spLocks/>
          </p:cNvSpPr>
          <p:nvPr/>
        </p:nvSpPr>
        <p:spPr>
          <a:xfrm>
            <a:off x="3662520" y="2255813"/>
            <a:ext cx="709905" cy="3181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a:t>Tree n</a:t>
            </a:r>
          </a:p>
        </p:txBody>
      </p:sp>
      <p:sp>
        <p:nvSpPr>
          <p:cNvPr id="44" name="Google Shape;845;p35">
            <a:extLst>
              <a:ext uri="{FF2B5EF4-FFF2-40B4-BE49-F238E27FC236}">
                <a16:creationId xmlns:a16="http://schemas.microsoft.com/office/drawing/2014/main" id="{CC5A26AA-32C5-7DC9-40C3-1BFA9B71EF3C}"/>
              </a:ext>
            </a:extLst>
          </p:cNvPr>
          <p:cNvSpPr txBox="1">
            <a:spLocks/>
          </p:cNvSpPr>
          <p:nvPr/>
        </p:nvSpPr>
        <p:spPr>
          <a:xfrm>
            <a:off x="1735035" y="2300471"/>
            <a:ext cx="709905" cy="3181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a:t>Tree 2</a:t>
            </a:r>
          </a:p>
        </p:txBody>
      </p:sp>
      <p:sp>
        <p:nvSpPr>
          <p:cNvPr id="46" name="Google Shape;845;p35">
            <a:extLst>
              <a:ext uri="{FF2B5EF4-FFF2-40B4-BE49-F238E27FC236}">
                <a16:creationId xmlns:a16="http://schemas.microsoft.com/office/drawing/2014/main" id="{826FFB72-C6E1-814D-37DF-08B5F9A577FA}"/>
              </a:ext>
            </a:extLst>
          </p:cNvPr>
          <p:cNvSpPr txBox="1">
            <a:spLocks/>
          </p:cNvSpPr>
          <p:nvPr/>
        </p:nvSpPr>
        <p:spPr>
          <a:xfrm>
            <a:off x="3222184" y="2030960"/>
            <a:ext cx="709905" cy="3181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a:t>(…)</a:t>
            </a:r>
          </a:p>
        </p:txBody>
      </p:sp>
      <p:cxnSp>
        <p:nvCxnSpPr>
          <p:cNvPr id="47" name="Straight Arrow Connector 46">
            <a:extLst>
              <a:ext uri="{FF2B5EF4-FFF2-40B4-BE49-F238E27FC236}">
                <a16:creationId xmlns:a16="http://schemas.microsoft.com/office/drawing/2014/main" id="{077040AF-2419-4475-109B-7EBDDD2CB34D}"/>
              </a:ext>
            </a:extLst>
          </p:cNvPr>
          <p:cNvCxnSpPr/>
          <p:nvPr/>
        </p:nvCxnSpPr>
        <p:spPr>
          <a:xfrm flipV="1">
            <a:off x="1321007" y="1541175"/>
            <a:ext cx="777616" cy="68861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AFF17E5-F593-CF71-920D-EEE4A34A83C1}"/>
              </a:ext>
            </a:extLst>
          </p:cNvPr>
          <p:cNvCxnSpPr/>
          <p:nvPr/>
        </p:nvCxnSpPr>
        <p:spPr>
          <a:xfrm>
            <a:off x="2515537" y="1616127"/>
            <a:ext cx="103056" cy="623026"/>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AEB79B7C-30E5-CEB7-10A0-E3AE93D45496}"/>
              </a:ext>
            </a:extLst>
          </p:cNvPr>
          <p:cNvSpPr/>
          <p:nvPr/>
        </p:nvSpPr>
        <p:spPr>
          <a:xfrm>
            <a:off x="2051778" y="1189844"/>
            <a:ext cx="1246057" cy="4403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cs typeface="Arial"/>
              </a:rPr>
              <a:t>Train Input</a:t>
            </a:r>
          </a:p>
        </p:txBody>
      </p:sp>
      <p:cxnSp>
        <p:nvCxnSpPr>
          <p:cNvPr id="50" name="Straight Arrow Connector 49">
            <a:extLst>
              <a:ext uri="{FF2B5EF4-FFF2-40B4-BE49-F238E27FC236}">
                <a16:creationId xmlns:a16="http://schemas.microsoft.com/office/drawing/2014/main" id="{E796D093-4419-A6C7-D157-C3DB98CA23F3}"/>
              </a:ext>
            </a:extLst>
          </p:cNvPr>
          <p:cNvCxnSpPr/>
          <p:nvPr/>
        </p:nvCxnSpPr>
        <p:spPr>
          <a:xfrm>
            <a:off x="3213516" y="1583336"/>
            <a:ext cx="271696" cy="421598"/>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F8AB7C7-2BEE-C7CB-4CDA-3AACB64F672E}"/>
              </a:ext>
            </a:extLst>
          </p:cNvPr>
          <p:cNvCxnSpPr/>
          <p:nvPr/>
        </p:nvCxnSpPr>
        <p:spPr>
          <a:xfrm>
            <a:off x="3288467" y="1480278"/>
            <a:ext cx="1236688" cy="749508"/>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53" name="Google Shape;847;p35">
            <a:extLst>
              <a:ext uri="{FF2B5EF4-FFF2-40B4-BE49-F238E27FC236}">
                <a16:creationId xmlns:a16="http://schemas.microsoft.com/office/drawing/2014/main" id="{25336EEC-C8B2-36E3-B72D-90F64EFD4311}"/>
              </a:ext>
            </a:extLst>
          </p:cNvPr>
          <p:cNvSpPr txBox="1">
            <a:spLocks/>
          </p:cNvSpPr>
          <p:nvPr/>
        </p:nvSpPr>
        <p:spPr>
          <a:xfrm>
            <a:off x="5173374" y="1283637"/>
            <a:ext cx="3581456" cy="327402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pPr>
              <a:buFont typeface="Arial"/>
              <a:buChar char="•"/>
            </a:pPr>
            <a:r>
              <a:rPr lang="en-US">
                <a:solidFill>
                  <a:srgbClr val="F6F5D2"/>
                </a:solidFill>
              </a:rPr>
              <a:t>Random Forest Regression works by constructing multiple decision trees</a:t>
            </a:r>
          </a:p>
          <a:p>
            <a:pPr>
              <a:buFont typeface="Arial"/>
              <a:buChar char="•"/>
            </a:pPr>
            <a:endParaRPr lang="en-US">
              <a:solidFill>
                <a:srgbClr val="F6F5D2"/>
              </a:solidFill>
            </a:endParaRPr>
          </a:p>
        </p:txBody>
      </p:sp>
      <p:sp>
        <p:nvSpPr>
          <p:cNvPr id="54" name="Oval 53">
            <a:extLst>
              <a:ext uri="{FF2B5EF4-FFF2-40B4-BE49-F238E27FC236}">
                <a16:creationId xmlns:a16="http://schemas.microsoft.com/office/drawing/2014/main" id="{32290C9F-5B55-B427-2DAA-89C9036C830B}"/>
              </a:ext>
            </a:extLst>
          </p:cNvPr>
          <p:cNvSpPr/>
          <p:nvPr/>
        </p:nvSpPr>
        <p:spPr>
          <a:xfrm>
            <a:off x="664143" y="3330212"/>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A6F9F9D6-5F92-5F39-43D0-AC14D30251AE}"/>
              </a:ext>
            </a:extLst>
          </p:cNvPr>
          <p:cNvSpPr/>
          <p:nvPr/>
        </p:nvSpPr>
        <p:spPr>
          <a:xfrm>
            <a:off x="1010790" y="3330211"/>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D94F16C9-AE5D-2765-ACED-883CD4D8F05B}"/>
              </a:ext>
            </a:extLst>
          </p:cNvPr>
          <p:cNvSpPr/>
          <p:nvPr/>
        </p:nvSpPr>
        <p:spPr>
          <a:xfrm>
            <a:off x="1516709" y="2786818"/>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Arrow Connector 62">
            <a:extLst>
              <a:ext uri="{FF2B5EF4-FFF2-40B4-BE49-F238E27FC236}">
                <a16:creationId xmlns:a16="http://schemas.microsoft.com/office/drawing/2014/main" id="{E376B6AC-009B-0C82-AEB7-E691386916C6}"/>
              </a:ext>
            </a:extLst>
          </p:cNvPr>
          <p:cNvCxnSpPr>
            <a:cxnSpLocks/>
          </p:cNvCxnSpPr>
          <p:nvPr/>
        </p:nvCxnSpPr>
        <p:spPr>
          <a:xfrm flipH="1">
            <a:off x="1438118" y="3032668"/>
            <a:ext cx="147676" cy="374623"/>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F460293-4770-4D7A-8245-D57EC03A1138}"/>
              </a:ext>
            </a:extLst>
          </p:cNvPr>
          <p:cNvCxnSpPr>
            <a:cxnSpLocks/>
          </p:cNvCxnSpPr>
          <p:nvPr/>
        </p:nvCxnSpPr>
        <p:spPr>
          <a:xfrm>
            <a:off x="1718405" y="3023728"/>
            <a:ext cx="84879" cy="39739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51E90AD4-99F9-E7AA-3134-94FD7989C2DD}"/>
              </a:ext>
            </a:extLst>
          </p:cNvPr>
          <p:cNvSpPr/>
          <p:nvPr/>
        </p:nvSpPr>
        <p:spPr>
          <a:xfrm>
            <a:off x="1334016" y="3334896"/>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DE14EC7E-36BF-1B4B-A41B-93A2A24BBFB4}"/>
              </a:ext>
            </a:extLst>
          </p:cNvPr>
          <p:cNvSpPr/>
          <p:nvPr/>
        </p:nvSpPr>
        <p:spPr>
          <a:xfrm>
            <a:off x="1680663" y="3334895"/>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0756241C-75FB-D057-F5B7-CD36518D5AB2}"/>
              </a:ext>
            </a:extLst>
          </p:cNvPr>
          <p:cNvSpPr/>
          <p:nvPr/>
        </p:nvSpPr>
        <p:spPr>
          <a:xfrm>
            <a:off x="2242795" y="2763396"/>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Arrow Connector 67">
            <a:extLst>
              <a:ext uri="{FF2B5EF4-FFF2-40B4-BE49-F238E27FC236}">
                <a16:creationId xmlns:a16="http://schemas.microsoft.com/office/drawing/2014/main" id="{270EA46D-23D9-BBB4-4B65-37DE436D237F}"/>
              </a:ext>
            </a:extLst>
          </p:cNvPr>
          <p:cNvCxnSpPr>
            <a:cxnSpLocks/>
          </p:cNvCxnSpPr>
          <p:nvPr/>
        </p:nvCxnSpPr>
        <p:spPr>
          <a:xfrm flipH="1">
            <a:off x="2164204" y="3004562"/>
            <a:ext cx="157044" cy="39336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ED31EC4-6DCC-C9BC-9D64-5D98880D280A}"/>
              </a:ext>
            </a:extLst>
          </p:cNvPr>
          <p:cNvCxnSpPr>
            <a:cxnSpLocks/>
          </p:cNvCxnSpPr>
          <p:nvPr/>
        </p:nvCxnSpPr>
        <p:spPr>
          <a:xfrm>
            <a:off x="2411701" y="3000306"/>
            <a:ext cx="150459" cy="373978"/>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F668C050-1D2E-98ED-7699-321141876BAE}"/>
              </a:ext>
            </a:extLst>
          </p:cNvPr>
          <p:cNvSpPr/>
          <p:nvPr/>
        </p:nvSpPr>
        <p:spPr>
          <a:xfrm>
            <a:off x="2060102" y="3311474"/>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20032EB1-7EF9-E432-58C8-466D914D841C}"/>
              </a:ext>
            </a:extLst>
          </p:cNvPr>
          <p:cNvSpPr/>
          <p:nvPr/>
        </p:nvSpPr>
        <p:spPr>
          <a:xfrm>
            <a:off x="2406749" y="3311473"/>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070B296E-1BE9-CAD2-7ACA-42221088D984}"/>
              </a:ext>
            </a:extLst>
          </p:cNvPr>
          <p:cNvSpPr/>
          <p:nvPr/>
        </p:nvSpPr>
        <p:spPr>
          <a:xfrm>
            <a:off x="2865823" y="2777449"/>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a:extLst>
              <a:ext uri="{FF2B5EF4-FFF2-40B4-BE49-F238E27FC236}">
                <a16:creationId xmlns:a16="http://schemas.microsoft.com/office/drawing/2014/main" id="{1F948A69-5CCD-EBF0-7A5D-D822964F30FC}"/>
              </a:ext>
            </a:extLst>
          </p:cNvPr>
          <p:cNvCxnSpPr>
            <a:cxnSpLocks/>
          </p:cNvCxnSpPr>
          <p:nvPr/>
        </p:nvCxnSpPr>
        <p:spPr>
          <a:xfrm flipH="1">
            <a:off x="2796601" y="3023299"/>
            <a:ext cx="133623" cy="379307"/>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B8DD623-ED4B-1F63-2A1C-9F3B1B95E064}"/>
              </a:ext>
            </a:extLst>
          </p:cNvPr>
          <p:cNvCxnSpPr>
            <a:cxnSpLocks/>
          </p:cNvCxnSpPr>
          <p:nvPr/>
        </p:nvCxnSpPr>
        <p:spPr>
          <a:xfrm>
            <a:off x="3034729" y="3014359"/>
            <a:ext cx="150459" cy="369293"/>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5A4E7F5C-A939-081A-1C77-6582840E39F7}"/>
              </a:ext>
            </a:extLst>
          </p:cNvPr>
          <p:cNvSpPr/>
          <p:nvPr/>
        </p:nvSpPr>
        <p:spPr>
          <a:xfrm>
            <a:off x="2683130" y="3325527"/>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9B31FEE7-7FEE-AE91-C5EB-8F2764CBB40A}"/>
              </a:ext>
            </a:extLst>
          </p:cNvPr>
          <p:cNvSpPr/>
          <p:nvPr/>
        </p:nvSpPr>
        <p:spPr>
          <a:xfrm>
            <a:off x="3029777" y="3325526"/>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E53F7C3D-A4DA-FBAF-D785-7DB0F48FE6A7}"/>
              </a:ext>
            </a:extLst>
          </p:cNvPr>
          <p:cNvSpPr/>
          <p:nvPr/>
        </p:nvSpPr>
        <p:spPr>
          <a:xfrm>
            <a:off x="4088458" y="2782133"/>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Arrow Connector 77">
            <a:extLst>
              <a:ext uri="{FF2B5EF4-FFF2-40B4-BE49-F238E27FC236}">
                <a16:creationId xmlns:a16="http://schemas.microsoft.com/office/drawing/2014/main" id="{D3FCA7F7-59F8-5E43-EDBA-3DE624476434}"/>
              </a:ext>
            </a:extLst>
          </p:cNvPr>
          <p:cNvCxnSpPr>
            <a:cxnSpLocks/>
          </p:cNvCxnSpPr>
          <p:nvPr/>
        </p:nvCxnSpPr>
        <p:spPr>
          <a:xfrm flipH="1">
            <a:off x="4023919" y="3027983"/>
            <a:ext cx="161729" cy="402729"/>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6CCCECA-9A13-2F67-FE7C-1BA79450A4EE}"/>
              </a:ext>
            </a:extLst>
          </p:cNvPr>
          <p:cNvCxnSpPr>
            <a:cxnSpLocks/>
          </p:cNvCxnSpPr>
          <p:nvPr/>
        </p:nvCxnSpPr>
        <p:spPr>
          <a:xfrm>
            <a:off x="4276101" y="3019043"/>
            <a:ext cx="112984" cy="420822"/>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891332F3-1AB6-7D55-CE4E-4726F5FF9CB7}"/>
              </a:ext>
            </a:extLst>
          </p:cNvPr>
          <p:cNvSpPr/>
          <p:nvPr/>
        </p:nvSpPr>
        <p:spPr>
          <a:xfrm>
            <a:off x="3905765" y="3330211"/>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A6DBEEF-50CB-A5FC-0B43-C519672617B9}"/>
              </a:ext>
            </a:extLst>
          </p:cNvPr>
          <p:cNvSpPr/>
          <p:nvPr/>
        </p:nvSpPr>
        <p:spPr>
          <a:xfrm>
            <a:off x="4252412" y="3330210"/>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6DDD400C-123C-F4FA-F4E4-25F641A1617C}"/>
              </a:ext>
            </a:extLst>
          </p:cNvPr>
          <p:cNvSpPr/>
          <p:nvPr/>
        </p:nvSpPr>
        <p:spPr>
          <a:xfrm>
            <a:off x="4767701" y="2777450"/>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D43923F0-48C5-E73F-C12E-534CDD1FF403}"/>
              </a:ext>
            </a:extLst>
          </p:cNvPr>
          <p:cNvCxnSpPr>
            <a:cxnSpLocks/>
          </p:cNvCxnSpPr>
          <p:nvPr/>
        </p:nvCxnSpPr>
        <p:spPr>
          <a:xfrm flipH="1">
            <a:off x="4689110" y="3023300"/>
            <a:ext cx="152360" cy="416782"/>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03B640F0-B210-7DF0-21EF-60723432D8C8}"/>
              </a:ext>
            </a:extLst>
          </p:cNvPr>
          <p:cNvCxnSpPr>
            <a:cxnSpLocks/>
          </p:cNvCxnSpPr>
          <p:nvPr/>
        </p:nvCxnSpPr>
        <p:spPr>
          <a:xfrm>
            <a:off x="4936607" y="3014360"/>
            <a:ext cx="136406" cy="397400"/>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E62457AD-3439-7CAB-66DA-0B548D5D8B84}"/>
              </a:ext>
            </a:extLst>
          </p:cNvPr>
          <p:cNvSpPr/>
          <p:nvPr/>
        </p:nvSpPr>
        <p:spPr>
          <a:xfrm>
            <a:off x="4585008" y="3325527"/>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3EF627A5-DB95-29E5-0E1C-71428311F20B}"/>
              </a:ext>
            </a:extLst>
          </p:cNvPr>
          <p:cNvSpPr/>
          <p:nvPr/>
        </p:nvSpPr>
        <p:spPr>
          <a:xfrm>
            <a:off x="4931655" y="3325527"/>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23887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28131-B59C-7A74-0C2F-9651F16DF3EB}"/>
              </a:ext>
            </a:extLst>
          </p:cNvPr>
          <p:cNvSpPr>
            <a:spLocks noGrp="1"/>
          </p:cNvSpPr>
          <p:nvPr>
            <p:ph type="title"/>
          </p:nvPr>
        </p:nvSpPr>
        <p:spPr/>
        <p:txBody>
          <a:bodyPr/>
          <a:lstStyle/>
          <a:p>
            <a:r>
              <a:rPr lang="en-US"/>
              <a:t>Random Forest Regression</a:t>
            </a:r>
          </a:p>
        </p:txBody>
      </p:sp>
      <p:sp>
        <p:nvSpPr>
          <p:cNvPr id="11" name="Oval 10">
            <a:extLst>
              <a:ext uri="{FF2B5EF4-FFF2-40B4-BE49-F238E27FC236}">
                <a16:creationId xmlns:a16="http://schemas.microsoft.com/office/drawing/2014/main" id="{1AFD8AB9-BF6F-AC0D-D3B9-043BDAE8F2B6}"/>
              </a:ext>
            </a:extLst>
          </p:cNvPr>
          <p:cNvSpPr/>
          <p:nvPr/>
        </p:nvSpPr>
        <p:spPr>
          <a:xfrm>
            <a:off x="1166726" y="2187625"/>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4BEB013E-D787-7DE6-226E-1FA21CC3A7AA}"/>
              </a:ext>
            </a:extLst>
          </p:cNvPr>
          <p:cNvCxnSpPr/>
          <p:nvPr/>
        </p:nvCxnSpPr>
        <p:spPr>
          <a:xfrm flipH="1">
            <a:off x="1008500" y="2433475"/>
            <a:ext cx="213259" cy="39336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F3B6EC9-44AA-B674-2C41-9E87AAE184BD}"/>
              </a:ext>
            </a:extLst>
          </p:cNvPr>
          <p:cNvCxnSpPr/>
          <p:nvPr/>
        </p:nvCxnSpPr>
        <p:spPr>
          <a:xfrm>
            <a:off x="1373106" y="2424535"/>
            <a:ext cx="192620" cy="40676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CB5A716-ABED-2B40-6B7D-9C687DC1C3EB}"/>
              </a:ext>
            </a:extLst>
          </p:cNvPr>
          <p:cNvSpPr/>
          <p:nvPr/>
        </p:nvSpPr>
        <p:spPr>
          <a:xfrm>
            <a:off x="846836" y="2782134"/>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256005E9-3124-3CCE-7387-8F7662CD50A1}"/>
              </a:ext>
            </a:extLst>
          </p:cNvPr>
          <p:cNvCxnSpPr>
            <a:cxnSpLocks/>
          </p:cNvCxnSpPr>
          <p:nvPr/>
        </p:nvCxnSpPr>
        <p:spPr>
          <a:xfrm flipH="1">
            <a:off x="777614" y="3027984"/>
            <a:ext cx="142991" cy="379307"/>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FBB230A-ED13-765C-A328-324E7E28B966}"/>
              </a:ext>
            </a:extLst>
          </p:cNvPr>
          <p:cNvCxnSpPr>
            <a:cxnSpLocks/>
          </p:cNvCxnSpPr>
          <p:nvPr/>
        </p:nvCxnSpPr>
        <p:spPr>
          <a:xfrm>
            <a:off x="1020426" y="3019044"/>
            <a:ext cx="131722" cy="369293"/>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53DADA48-1D39-C5B4-27A1-A24EBA53BC20}"/>
              </a:ext>
            </a:extLst>
          </p:cNvPr>
          <p:cNvSpPr/>
          <p:nvPr/>
        </p:nvSpPr>
        <p:spPr>
          <a:xfrm>
            <a:off x="2504758" y="2192095"/>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A1A48A44-B58F-A6A3-D0D3-C297666183F1}"/>
              </a:ext>
            </a:extLst>
          </p:cNvPr>
          <p:cNvCxnSpPr>
            <a:cxnSpLocks/>
          </p:cNvCxnSpPr>
          <p:nvPr/>
        </p:nvCxnSpPr>
        <p:spPr>
          <a:xfrm flipH="1">
            <a:off x="2346532" y="2437945"/>
            <a:ext cx="213259" cy="39336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F999AFE-62A6-1CA3-7634-6A21E1641F74}"/>
              </a:ext>
            </a:extLst>
          </p:cNvPr>
          <p:cNvCxnSpPr>
            <a:cxnSpLocks/>
          </p:cNvCxnSpPr>
          <p:nvPr/>
        </p:nvCxnSpPr>
        <p:spPr>
          <a:xfrm>
            <a:off x="2711138" y="2429005"/>
            <a:ext cx="192620" cy="40676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96BA42C-1C35-44CD-C229-CDC53F0FB389}"/>
              </a:ext>
            </a:extLst>
          </p:cNvPr>
          <p:cNvSpPr/>
          <p:nvPr/>
        </p:nvSpPr>
        <p:spPr>
          <a:xfrm>
            <a:off x="4430539" y="2196135"/>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41040B88-489B-C208-C47A-B37A22BCC936}"/>
              </a:ext>
            </a:extLst>
          </p:cNvPr>
          <p:cNvCxnSpPr>
            <a:cxnSpLocks/>
          </p:cNvCxnSpPr>
          <p:nvPr/>
        </p:nvCxnSpPr>
        <p:spPr>
          <a:xfrm flipH="1">
            <a:off x="4272313" y="2441986"/>
            <a:ext cx="213259" cy="39336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E196432-94B6-DDCA-5FDF-1B2A033CA075}"/>
              </a:ext>
            </a:extLst>
          </p:cNvPr>
          <p:cNvCxnSpPr>
            <a:cxnSpLocks/>
          </p:cNvCxnSpPr>
          <p:nvPr/>
        </p:nvCxnSpPr>
        <p:spPr>
          <a:xfrm>
            <a:off x="4636919" y="2433046"/>
            <a:ext cx="192620" cy="40676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40" name="Google Shape;845;p35">
            <a:extLst>
              <a:ext uri="{FF2B5EF4-FFF2-40B4-BE49-F238E27FC236}">
                <a16:creationId xmlns:a16="http://schemas.microsoft.com/office/drawing/2014/main" id="{EFDB004E-3403-DBC8-5802-F8A33A98A06B}"/>
              </a:ext>
            </a:extLst>
          </p:cNvPr>
          <p:cNvSpPr txBox="1">
            <a:spLocks noGrp="1"/>
          </p:cNvSpPr>
          <p:nvPr>
            <p:ph type="subTitle" idx="1"/>
          </p:nvPr>
        </p:nvSpPr>
        <p:spPr>
          <a:xfrm>
            <a:off x="362186" y="2309528"/>
            <a:ext cx="709905" cy="318151"/>
          </a:xfrm>
          <a:prstGeom prst="rect">
            <a:avLst/>
          </a:prstGeom>
        </p:spPr>
        <p:txBody>
          <a:bodyPr spcFirstLastPara="1" wrap="square" lIns="0" tIns="0" rIns="0" bIns="0" anchor="t" anchorCtr="0">
            <a:noAutofit/>
          </a:bodyPr>
          <a:lstStyle/>
          <a:p>
            <a:r>
              <a:rPr lang="en-US"/>
              <a:t>Tree 1</a:t>
            </a:r>
          </a:p>
        </p:txBody>
      </p:sp>
      <p:sp>
        <p:nvSpPr>
          <p:cNvPr id="42" name="Google Shape;845;p35">
            <a:extLst>
              <a:ext uri="{FF2B5EF4-FFF2-40B4-BE49-F238E27FC236}">
                <a16:creationId xmlns:a16="http://schemas.microsoft.com/office/drawing/2014/main" id="{11875DB1-6991-358B-EA75-F58479F913A5}"/>
              </a:ext>
            </a:extLst>
          </p:cNvPr>
          <p:cNvSpPr txBox="1">
            <a:spLocks/>
          </p:cNvSpPr>
          <p:nvPr/>
        </p:nvSpPr>
        <p:spPr>
          <a:xfrm>
            <a:off x="3662520" y="2255813"/>
            <a:ext cx="709905" cy="3181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a:t>Tree n</a:t>
            </a:r>
          </a:p>
        </p:txBody>
      </p:sp>
      <p:sp>
        <p:nvSpPr>
          <p:cNvPr id="44" name="Google Shape;845;p35">
            <a:extLst>
              <a:ext uri="{FF2B5EF4-FFF2-40B4-BE49-F238E27FC236}">
                <a16:creationId xmlns:a16="http://schemas.microsoft.com/office/drawing/2014/main" id="{CC5A26AA-32C5-7DC9-40C3-1BFA9B71EF3C}"/>
              </a:ext>
            </a:extLst>
          </p:cNvPr>
          <p:cNvSpPr txBox="1">
            <a:spLocks/>
          </p:cNvSpPr>
          <p:nvPr/>
        </p:nvSpPr>
        <p:spPr>
          <a:xfrm>
            <a:off x="1735035" y="2300471"/>
            <a:ext cx="709905" cy="3181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a:t>Tree 2</a:t>
            </a:r>
          </a:p>
        </p:txBody>
      </p:sp>
      <p:sp>
        <p:nvSpPr>
          <p:cNvPr id="46" name="Google Shape;845;p35">
            <a:extLst>
              <a:ext uri="{FF2B5EF4-FFF2-40B4-BE49-F238E27FC236}">
                <a16:creationId xmlns:a16="http://schemas.microsoft.com/office/drawing/2014/main" id="{826FFB72-C6E1-814D-37DF-08B5F9A577FA}"/>
              </a:ext>
            </a:extLst>
          </p:cNvPr>
          <p:cNvSpPr txBox="1">
            <a:spLocks/>
          </p:cNvSpPr>
          <p:nvPr/>
        </p:nvSpPr>
        <p:spPr>
          <a:xfrm>
            <a:off x="3222184" y="2030960"/>
            <a:ext cx="709905" cy="3181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a:t>(…)</a:t>
            </a:r>
          </a:p>
        </p:txBody>
      </p:sp>
      <p:cxnSp>
        <p:nvCxnSpPr>
          <p:cNvPr id="47" name="Straight Arrow Connector 46">
            <a:extLst>
              <a:ext uri="{FF2B5EF4-FFF2-40B4-BE49-F238E27FC236}">
                <a16:creationId xmlns:a16="http://schemas.microsoft.com/office/drawing/2014/main" id="{077040AF-2419-4475-109B-7EBDDD2CB34D}"/>
              </a:ext>
            </a:extLst>
          </p:cNvPr>
          <p:cNvCxnSpPr/>
          <p:nvPr/>
        </p:nvCxnSpPr>
        <p:spPr>
          <a:xfrm flipV="1">
            <a:off x="1321007" y="1541175"/>
            <a:ext cx="777616" cy="68861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AFF17E5-F593-CF71-920D-EEE4A34A83C1}"/>
              </a:ext>
            </a:extLst>
          </p:cNvPr>
          <p:cNvCxnSpPr/>
          <p:nvPr/>
        </p:nvCxnSpPr>
        <p:spPr>
          <a:xfrm>
            <a:off x="2515537" y="1616127"/>
            <a:ext cx="103056" cy="623026"/>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AEB79B7C-30E5-CEB7-10A0-E3AE93D45496}"/>
              </a:ext>
            </a:extLst>
          </p:cNvPr>
          <p:cNvSpPr/>
          <p:nvPr/>
        </p:nvSpPr>
        <p:spPr>
          <a:xfrm>
            <a:off x="2051778" y="1189844"/>
            <a:ext cx="1246057" cy="4403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cs typeface="Arial"/>
              </a:rPr>
              <a:t>Train Input</a:t>
            </a:r>
          </a:p>
        </p:txBody>
      </p:sp>
      <p:cxnSp>
        <p:nvCxnSpPr>
          <p:cNvPr id="50" name="Straight Arrow Connector 49">
            <a:extLst>
              <a:ext uri="{FF2B5EF4-FFF2-40B4-BE49-F238E27FC236}">
                <a16:creationId xmlns:a16="http://schemas.microsoft.com/office/drawing/2014/main" id="{E796D093-4419-A6C7-D157-C3DB98CA23F3}"/>
              </a:ext>
            </a:extLst>
          </p:cNvPr>
          <p:cNvCxnSpPr/>
          <p:nvPr/>
        </p:nvCxnSpPr>
        <p:spPr>
          <a:xfrm>
            <a:off x="3213516" y="1583336"/>
            <a:ext cx="271696" cy="421598"/>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F8AB7C7-2BEE-C7CB-4CDA-3AACB64F672E}"/>
              </a:ext>
            </a:extLst>
          </p:cNvPr>
          <p:cNvCxnSpPr/>
          <p:nvPr/>
        </p:nvCxnSpPr>
        <p:spPr>
          <a:xfrm>
            <a:off x="3288467" y="1480278"/>
            <a:ext cx="1236688" cy="749508"/>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53" name="Google Shape;847;p35">
            <a:extLst>
              <a:ext uri="{FF2B5EF4-FFF2-40B4-BE49-F238E27FC236}">
                <a16:creationId xmlns:a16="http://schemas.microsoft.com/office/drawing/2014/main" id="{25336EEC-C8B2-36E3-B72D-90F64EFD4311}"/>
              </a:ext>
            </a:extLst>
          </p:cNvPr>
          <p:cNvSpPr txBox="1">
            <a:spLocks/>
          </p:cNvSpPr>
          <p:nvPr/>
        </p:nvSpPr>
        <p:spPr>
          <a:xfrm>
            <a:off x="5173374" y="1283637"/>
            <a:ext cx="3581456" cy="327402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pPr>
              <a:buFont typeface="Arial"/>
              <a:buChar char="•"/>
            </a:pPr>
            <a:r>
              <a:rPr lang="en-US">
                <a:solidFill>
                  <a:srgbClr val="F6F5D2"/>
                </a:solidFill>
              </a:rPr>
              <a:t>Random Forest Regression works by constructing multiple decision trees</a:t>
            </a:r>
          </a:p>
          <a:p>
            <a:pPr>
              <a:buFont typeface="Arial"/>
              <a:buChar char="•"/>
            </a:pPr>
            <a:r>
              <a:rPr lang="en-US">
                <a:solidFill>
                  <a:srgbClr val="F6F5D2"/>
                </a:solidFill>
              </a:rPr>
              <a:t>When splitting a node, it randomly selects a subset of the features as candidates for the split</a:t>
            </a:r>
          </a:p>
          <a:p>
            <a:pPr>
              <a:buFont typeface="Arial"/>
              <a:buChar char="•"/>
            </a:pPr>
            <a:endParaRPr lang="en-US">
              <a:solidFill>
                <a:srgbClr val="F6F5D2"/>
              </a:solidFill>
            </a:endParaRPr>
          </a:p>
        </p:txBody>
      </p:sp>
      <p:sp>
        <p:nvSpPr>
          <p:cNvPr id="54" name="Oval 53">
            <a:extLst>
              <a:ext uri="{FF2B5EF4-FFF2-40B4-BE49-F238E27FC236}">
                <a16:creationId xmlns:a16="http://schemas.microsoft.com/office/drawing/2014/main" id="{32290C9F-5B55-B427-2DAA-89C9036C830B}"/>
              </a:ext>
            </a:extLst>
          </p:cNvPr>
          <p:cNvSpPr/>
          <p:nvPr/>
        </p:nvSpPr>
        <p:spPr>
          <a:xfrm>
            <a:off x="664143" y="3330212"/>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A6F9F9D6-5F92-5F39-43D0-AC14D30251AE}"/>
              </a:ext>
            </a:extLst>
          </p:cNvPr>
          <p:cNvSpPr/>
          <p:nvPr/>
        </p:nvSpPr>
        <p:spPr>
          <a:xfrm>
            <a:off x="1010790" y="3330211"/>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D94F16C9-AE5D-2765-ACED-883CD4D8F05B}"/>
              </a:ext>
            </a:extLst>
          </p:cNvPr>
          <p:cNvSpPr/>
          <p:nvPr/>
        </p:nvSpPr>
        <p:spPr>
          <a:xfrm>
            <a:off x="1516709" y="2786818"/>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Arrow Connector 62">
            <a:extLst>
              <a:ext uri="{FF2B5EF4-FFF2-40B4-BE49-F238E27FC236}">
                <a16:creationId xmlns:a16="http://schemas.microsoft.com/office/drawing/2014/main" id="{E376B6AC-009B-0C82-AEB7-E691386916C6}"/>
              </a:ext>
            </a:extLst>
          </p:cNvPr>
          <p:cNvCxnSpPr>
            <a:cxnSpLocks/>
          </p:cNvCxnSpPr>
          <p:nvPr/>
        </p:nvCxnSpPr>
        <p:spPr>
          <a:xfrm flipH="1">
            <a:off x="1438118" y="3032668"/>
            <a:ext cx="147676" cy="374623"/>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F460293-4770-4D7A-8245-D57EC03A1138}"/>
              </a:ext>
            </a:extLst>
          </p:cNvPr>
          <p:cNvCxnSpPr>
            <a:cxnSpLocks/>
          </p:cNvCxnSpPr>
          <p:nvPr/>
        </p:nvCxnSpPr>
        <p:spPr>
          <a:xfrm>
            <a:off x="1718405" y="3023728"/>
            <a:ext cx="84879" cy="39739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51E90AD4-99F9-E7AA-3134-94FD7989C2DD}"/>
              </a:ext>
            </a:extLst>
          </p:cNvPr>
          <p:cNvSpPr/>
          <p:nvPr/>
        </p:nvSpPr>
        <p:spPr>
          <a:xfrm>
            <a:off x="1334016" y="3334896"/>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DE14EC7E-36BF-1B4B-A41B-93A2A24BBFB4}"/>
              </a:ext>
            </a:extLst>
          </p:cNvPr>
          <p:cNvSpPr/>
          <p:nvPr/>
        </p:nvSpPr>
        <p:spPr>
          <a:xfrm>
            <a:off x="1680663" y="3334895"/>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0756241C-75FB-D057-F5B7-CD36518D5AB2}"/>
              </a:ext>
            </a:extLst>
          </p:cNvPr>
          <p:cNvSpPr/>
          <p:nvPr/>
        </p:nvSpPr>
        <p:spPr>
          <a:xfrm>
            <a:off x="2242795" y="2763396"/>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Arrow Connector 67">
            <a:extLst>
              <a:ext uri="{FF2B5EF4-FFF2-40B4-BE49-F238E27FC236}">
                <a16:creationId xmlns:a16="http://schemas.microsoft.com/office/drawing/2014/main" id="{270EA46D-23D9-BBB4-4B65-37DE436D237F}"/>
              </a:ext>
            </a:extLst>
          </p:cNvPr>
          <p:cNvCxnSpPr>
            <a:cxnSpLocks/>
          </p:cNvCxnSpPr>
          <p:nvPr/>
        </p:nvCxnSpPr>
        <p:spPr>
          <a:xfrm flipH="1">
            <a:off x="2164204" y="3004562"/>
            <a:ext cx="157044" cy="39336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ED31EC4-6DCC-C9BC-9D64-5D98880D280A}"/>
              </a:ext>
            </a:extLst>
          </p:cNvPr>
          <p:cNvCxnSpPr>
            <a:cxnSpLocks/>
          </p:cNvCxnSpPr>
          <p:nvPr/>
        </p:nvCxnSpPr>
        <p:spPr>
          <a:xfrm>
            <a:off x="2411701" y="3000306"/>
            <a:ext cx="150459" cy="373978"/>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F668C050-1D2E-98ED-7699-321141876BAE}"/>
              </a:ext>
            </a:extLst>
          </p:cNvPr>
          <p:cNvSpPr/>
          <p:nvPr/>
        </p:nvSpPr>
        <p:spPr>
          <a:xfrm>
            <a:off x="2060102" y="3311474"/>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20032EB1-7EF9-E432-58C8-466D914D841C}"/>
              </a:ext>
            </a:extLst>
          </p:cNvPr>
          <p:cNvSpPr/>
          <p:nvPr/>
        </p:nvSpPr>
        <p:spPr>
          <a:xfrm>
            <a:off x="2406749" y="3311473"/>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070B296E-1BE9-CAD2-7ACA-42221088D984}"/>
              </a:ext>
            </a:extLst>
          </p:cNvPr>
          <p:cNvSpPr/>
          <p:nvPr/>
        </p:nvSpPr>
        <p:spPr>
          <a:xfrm>
            <a:off x="2865823" y="2777449"/>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a:extLst>
              <a:ext uri="{FF2B5EF4-FFF2-40B4-BE49-F238E27FC236}">
                <a16:creationId xmlns:a16="http://schemas.microsoft.com/office/drawing/2014/main" id="{1F948A69-5CCD-EBF0-7A5D-D822964F30FC}"/>
              </a:ext>
            </a:extLst>
          </p:cNvPr>
          <p:cNvCxnSpPr>
            <a:cxnSpLocks/>
          </p:cNvCxnSpPr>
          <p:nvPr/>
        </p:nvCxnSpPr>
        <p:spPr>
          <a:xfrm flipH="1">
            <a:off x="2796601" y="3023299"/>
            <a:ext cx="133623" cy="379307"/>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B8DD623-ED4B-1F63-2A1C-9F3B1B95E064}"/>
              </a:ext>
            </a:extLst>
          </p:cNvPr>
          <p:cNvCxnSpPr>
            <a:cxnSpLocks/>
          </p:cNvCxnSpPr>
          <p:nvPr/>
        </p:nvCxnSpPr>
        <p:spPr>
          <a:xfrm>
            <a:off x="3034729" y="3014359"/>
            <a:ext cx="150459" cy="369293"/>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5A4E7F5C-A939-081A-1C77-6582840E39F7}"/>
              </a:ext>
            </a:extLst>
          </p:cNvPr>
          <p:cNvSpPr/>
          <p:nvPr/>
        </p:nvSpPr>
        <p:spPr>
          <a:xfrm>
            <a:off x="2683130" y="3325527"/>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9B31FEE7-7FEE-AE91-C5EB-8F2764CBB40A}"/>
              </a:ext>
            </a:extLst>
          </p:cNvPr>
          <p:cNvSpPr/>
          <p:nvPr/>
        </p:nvSpPr>
        <p:spPr>
          <a:xfrm>
            <a:off x="3029777" y="3325526"/>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E53F7C3D-A4DA-FBAF-D785-7DB0F48FE6A7}"/>
              </a:ext>
            </a:extLst>
          </p:cNvPr>
          <p:cNvSpPr/>
          <p:nvPr/>
        </p:nvSpPr>
        <p:spPr>
          <a:xfrm>
            <a:off x="4088458" y="2782133"/>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Arrow Connector 77">
            <a:extLst>
              <a:ext uri="{FF2B5EF4-FFF2-40B4-BE49-F238E27FC236}">
                <a16:creationId xmlns:a16="http://schemas.microsoft.com/office/drawing/2014/main" id="{D3FCA7F7-59F8-5E43-EDBA-3DE624476434}"/>
              </a:ext>
            </a:extLst>
          </p:cNvPr>
          <p:cNvCxnSpPr>
            <a:cxnSpLocks/>
          </p:cNvCxnSpPr>
          <p:nvPr/>
        </p:nvCxnSpPr>
        <p:spPr>
          <a:xfrm flipH="1">
            <a:off x="4023919" y="3027983"/>
            <a:ext cx="161729" cy="402729"/>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6CCCECA-9A13-2F67-FE7C-1BA79450A4EE}"/>
              </a:ext>
            </a:extLst>
          </p:cNvPr>
          <p:cNvCxnSpPr>
            <a:cxnSpLocks/>
          </p:cNvCxnSpPr>
          <p:nvPr/>
        </p:nvCxnSpPr>
        <p:spPr>
          <a:xfrm>
            <a:off x="4276101" y="3019043"/>
            <a:ext cx="112984" cy="420822"/>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891332F3-1AB6-7D55-CE4E-4726F5FF9CB7}"/>
              </a:ext>
            </a:extLst>
          </p:cNvPr>
          <p:cNvSpPr/>
          <p:nvPr/>
        </p:nvSpPr>
        <p:spPr>
          <a:xfrm>
            <a:off x="3905765" y="3330211"/>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A6DBEEF-50CB-A5FC-0B43-C519672617B9}"/>
              </a:ext>
            </a:extLst>
          </p:cNvPr>
          <p:cNvSpPr/>
          <p:nvPr/>
        </p:nvSpPr>
        <p:spPr>
          <a:xfrm>
            <a:off x="4252412" y="3330210"/>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6DDD400C-123C-F4FA-F4E4-25F641A1617C}"/>
              </a:ext>
            </a:extLst>
          </p:cNvPr>
          <p:cNvSpPr/>
          <p:nvPr/>
        </p:nvSpPr>
        <p:spPr>
          <a:xfrm>
            <a:off x="4767701" y="2777450"/>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D43923F0-48C5-E73F-C12E-534CDD1FF403}"/>
              </a:ext>
            </a:extLst>
          </p:cNvPr>
          <p:cNvCxnSpPr>
            <a:cxnSpLocks/>
          </p:cNvCxnSpPr>
          <p:nvPr/>
        </p:nvCxnSpPr>
        <p:spPr>
          <a:xfrm flipH="1">
            <a:off x="4689110" y="3023300"/>
            <a:ext cx="152360" cy="416782"/>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03B640F0-B210-7DF0-21EF-60723432D8C8}"/>
              </a:ext>
            </a:extLst>
          </p:cNvPr>
          <p:cNvCxnSpPr>
            <a:cxnSpLocks/>
          </p:cNvCxnSpPr>
          <p:nvPr/>
        </p:nvCxnSpPr>
        <p:spPr>
          <a:xfrm>
            <a:off x="4936607" y="3014360"/>
            <a:ext cx="136406" cy="397400"/>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E62457AD-3439-7CAB-66DA-0B548D5D8B84}"/>
              </a:ext>
            </a:extLst>
          </p:cNvPr>
          <p:cNvSpPr/>
          <p:nvPr/>
        </p:nvSpPr>
        <p:spPr>
          <a:xfrm>
            <a:off x="4585008" y="3325527"/>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3EF627A5-DB95-29E5-0E1C-71428311F20B}"/>
              </a:ext>
            </a:extLst>
          </p:cNvPr>
          <p:cNvSpPr/>
          <p:nvPr/>
        </p:nvSpPr>
        <p:spPr>
          <a:xfrm>
            <a:off x="4931655" y="3325527"/>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845;p35">
            <a:extLst>
              <a:ext uri="{FF2B5EF4-FFF2-40B4-BE49-F238E27FC236}">
                <a16:creationId xmlns:a16="http://schemas.microsoft.com/office/drawing/2014/main" id="{F7A5262C-C60E-3D4C-DBA9-BCEAB5D98FD1}"/>
              </a:ext>
            </a:extLst>
          </p:cNvPr>
          <p:cNvSpPr txBox="1">
            <a:spLocks/>
          </p:cNvSpPr>
          <p:nvPr/>
        </p:nvSpPr>
        <p:spPr>
          <a:xfrm>
            <a:off x="861546" y="1792367"/>
            <a:ext cx="709905" cy="3181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a:solidFill>
                  <a:schemeClr val="bg1">
                    <a:lumMod val="50000"/>
                  </a:schemeClr>
                </a:solidFill>
              </a:rPr>
              <a:t>Pop?</a:t>
            </a:r>
          </a:p>
        </p:txBody>
      </p:sp>
      <p:sp>
        <p:nvSpPr>
          <p:cNvPr id="8" name="Google Shape;845;p35">
            <a:extLst>
              <a:ext uri="{FF2B5EF4-FFF2-40B4-BE49-F238E27FC236}">
                <a16:creationId xmlns:a16="http://schemas.microsoft.com/office/drawing/2014/main" id="{51E47D91-92A9-987D-B3A2-A37FBADD6A1F}"/>
              </a:ext>
            </a:extLst>
          </p:cNvPr>
          <p:cNvSpPr txBox="1">
            <a:spLocks/>
          </p:cNvSpPr>
          <p:nvPr/>
        </p:nvSpPr>
        <p:spPr>
          <a:xfrm>
            <a:off x="2507965" y="1925717"/>
            <a:ext cx="709905" cy="3181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a:solidFill>
                  <a:schemeClr val="bg1">
                    <a:lumMod val="50000"/>
                  </a:schemeClr>
                </a:solidFill>
              </a:rPr>
              <a:t>Rap?</a:t>
            </a:r>
          </a:p>
        </p:txBody>
      </p:sp>
      <p:sp>
        <p:nvSpPr>
          <p:cNvPr id="10" name="Google Shape;845;p35">
            <a:extLst>
              <a:ext uri="{FF2B5EF4-FFF2-40B4-BE49-F238E27FC236}">
                <a16:creationId xmlns:a16="http://schemas.microsoft.com/office/drawing/2014/main" id="{BD93CD87-435D-8777-7591-FCFE5C86AE2A}"/>
              </a:ext>
            </a:extLst>
          </p:cNvPr>
          <p:cNvSpPr txBox="1">
            <a:spLocks/>
          </p:cNvSpPr>
          <p:nvPr/>
        </p:nvSpPr>
        <p:spPr>
          <a:xfrm>
            <a:off x="3831158" y="1628101"/>
            <a:ext cx="1726426" cy="58047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a:solidFill>
                  <a:schemeClr val="bg1">
                    <a:lumMod val="50000"/>
                  </a:schemeClr>
                </a:solidFill>
              </a:rPr>
              <a:t>Decade released &gt;2000s?</a:t>
            </a:r>
          </a:p>
        </p:txBody>
      </p:sp>
    </p:spTree>
    <p:extLst>
      <p:ext uri="{BB962C8B-B14F-4D97-AF65-F5344CB8AC3E}">
        <p14:creationId xmlns:p14="http://schemas.microsoft.com/office/powerpoint/2010/main" val="14458259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28131-B59C-7A74-0C2F-9651F16DF3EB}"/>
              </a:ext>
            </a:extLst>
          </p:cNvPr>
          <p:cNvSpPr>
            <a:spLocks noGrp="1"/>
          </p:cNvSpPr>
          <p:nvPr>
            <p:ph type="title"/>
          </p:nvPr>
        </p:nvSpPr>
        <p:spPr/>
        <p:txBody>
          <a:bodyPr/>
          <a:lstStyle/>
          <a:p>
            <a:r>
              <a:rPr lang="en-US"/>
              <a:t>Random Forest Regression</a:t>
            </a:r>
          </a:p>
        </p:txBody>
      </p:sp>
      <p:sp>
        <p:nvSpPr>
          <p:cNvPr id="11" name="Oval 10">
            <a:extLst>
              <a:ext uri="{FF2B5EF4-FFF2-40B4-BE49-F238E27FC236}">
                <a16:creationId xmlns:a16="http://schemas.microsoft.com/office/drawing/2014/main" id="{1AFD8AB9-BF6F-AC0D-D3B9-043BDAE8F2B6}"/>
              </a:ext>
            </a:extLst>
          </p:cNvPr>
          <p:cNvSpPr/>
          <p:nvPr/>
        </p:nvSpPr>
        <p:spPr>
          <a:xfrm>
            <a:off x="1166726" y="2187625"/>
            <a:ext cx="261415" cy="312900"/>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4BEB013E-D787-7DE6-226E-1FA21CC3A7AA}"/>
              </a:ext>
            </a:extLst>
          </p:cNvPr>
          <p:cNvCxnSpPr/>
          <p:nvPr/>
        </p:nvCxnSpPr>
        <p:spPr>
          <a:xfrm flipH="1">
            <a:off x="1008500" y="2433475"/>
            <a:ext cx="213259" cy="39336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F3B6EC9-44AA-B674-2C41-9E87AAE184BD}"/>
              </a:ext>
            </a:extLst>
          </p:cNvPr>
          <p:cNvCxnSpPr/>
          <p:nvPr/>
        </p:nvCxnSpPr>
        <p:spPr>
          <a:xfrm>
            <a:off x="1373106" y="2424535"/>
            <a:ext cx="192620" cy="40676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CB5A716-ABED-2B40-6B7D-9C687DC1C3EB}"/>
              </a:ext>
            </a:extLst>
          </p:cNvPr>
          <p:cNvSpPr/>
          <p:nvPr/>
        </p:nvSpPr>
        <p:spPr>
          <a:xfrm>
            <a:off x="846836" y="2782134"/>
            <a:ext cx="261415" cy="312900"/>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256005E9-3124-3CCE-7387-8F7662CD50A1}"/>
              </a:ext>
            </a:extLst>
          </p:cNvPr>
          <p:cNvCxnSpPr>
            <a:cxnSpLocks/>
          </p:cNvCxnSpPr>
          <p:nvPr/>
        </p:nvCxnSpPr>
        <p:spPr>
          <a:xfrm flipH="1">
            <a:off x="777614" y="3027984"/>
            <a:ext cx="142991" cy="379307"/>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FBB230A-ED13-765C-A328-324E7E28B966}"/>
              </a:ext>
            </a:extLst>
          </p:cNvPr>
          <p:cNvCxnSpPr>
            <a:cxnSpLocks/>
          </p:cNvCxnSpPr>
          <p:nvPr/>
        </p:nvCxnSpPr>
        <p:spPr>
          <a:xfrm>
            <a:off x="1020426" y="3019044"/>
            <a:ext cx="131722" cy="369293"/>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53DADA48-1D39-C5B4-27A1-A24EBA53BC20}"/>
              </a:ext>
            </a:extLst>
          </p:cNvPr>
          <p:cNvSpPr/>
          <p:nvPr/>
        </p:nvSpPr>
        <p:spPr>
          <a:xfrm>
            <a:off x="2504758" y="2192095"/>
            <a:ext cx="261415" cy="312900"/>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5B48"/>
              </a:solidFill>
            </a:endParaRPr>
          </a:p>
        </p:txBody>
      </p:sp>
      <p:cxnSp>
        <p:nvCxnSpPr>
          <p:cNvPr id="21" name="Straight Arrow Connector 20">
            <a:extLst>
              <a:ext uri="{FF2B5EF4-FFF2-40B4-BE49-F238E27FC236}">
                <a16:creationId xmlns:a16="http://schemas.microsoft.com/office/drawing/2014/main" id="{A1A48A44-B58F-A6A3-D0D3-C297666183F1}"/>
              </a:ext>
            </a:extLst>
          </p:cNvPr>
          <p:cNvCxnSpPr>
            <a:cxnSpLocks/>
          </p:cNvCxnSpPr>
          <p:nvPr/>
        </p:nvCxnSpPr>
        <p:spPr>
          <a:xfrm flipH="1">
            <a:off x="2346532" y="2437945"/>
            <a:ext cx="213259" cy="39336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F999AFE-62A6-1CA3-7634-6A21E1641F74}"/>
              </a:ext>
            </a:extLst>
          </p:cNvPr>
          <p:cNvCxnSpPr>
            <a:cxnSpLocks/>
          </p:cNvCxnSpPr>
          <p:nvPr/>
        </p:nvCxnSpPr>
        <p:spPr>
          <a:xfrm>
            <a:off x="2711138" y="2429005"/>
            <a:ext cx="192620" cy="40676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96BA42C-1C35-44CD-C229-CDC53F0FB389}"/>
              </a:ext>
            </a:extLst>
          </p:cNvPr>
          <p:cNvSpPr/>
          <p:nvPr/>
        </p:nvSpPr>
        <p:spPr>
          <a:xfrm>
            <a:off x="4430539" y="2196135"/>
            <a:ext cx="261415" cy="312900"/>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41040B88-489B-C208-C47A-B37A22BCC936}"/>
              </a:ext>
            </a:extLst>
          </p:cNvPr>
          <p:cNvCxnSpPr>
            <a:cxnSpLocks/>
          </p:cNvCxnSpPr>
          <p:nvPr/>
        </p:nvCxnSpPr>
        <p:spPr>
          <a:xfrm flipH="1">
            <a:off x="4272313" y="2441986"/>
            <a:ext cx="213259" cy="39336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E196432-94B6-DDCA-5FDF-1B2A033CA075}"/>
              </a:ext>
            </a:extLst>
          </p:cNvPr>
          <p:cNvCxnSpPr>
            <a:cxnSpLocks/>
          </p:cNvCxnSpPr>
          <p:nvPr/>
        </p:nvCxnSpPr>
        <p:spPr>
          <a:xfrm>
            <a:off x="4636919" y="2433046"/>
            <a:ext cx="192620" cy="40676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40" name="Google Shape;845;p35">
            <a:extLst>
              <a:ext uri="{FF2B5EF4-FFF2-40B4-BE49-F238E27FC236}">
                <a16:creationId xmlns:a16="http://schemas.microsoft.com/office/drawing/2014/main" id="{EFDB004E-3403-DBC8-5802-F8A33A98A06B}"/>
              </a:ext>
            </a:extLst>
          </p:cNvPr>
          <p:cNvSpPr txBox="1">
            <a:spLocks noGrp="1"/>
          </p:cNvSpPr>
          <p:nvPr>
            <p:ph type="subTitle" idx="1"/>
          </p:nvPr>
        </p:nvSpPr>
        <p:spPr>
          <a:xfrm>
            <a:off x="362186" y="2309528"/>
            <a:ext cx="709905" cy="318151"/>
          </a:xfrm>
          <a:prstGeom prst="rect">
            <a:avLst/>
          </a:prstGeom>
        </p:spPr>
        <p:txBody>
          <a:bodyPr spcFirstLastPara="1" wrap="square" lIns="0" tIns="0" rIns="0" bIns="0" anchor="t" anchorCtr="0">
            <a:noAutofit/>
          </a:bodyPr>
          <a:lstStyle/>
          <a:p>
            <a:r>
              <a:rPr lang="en-US"/>
              <a:t>Tree 1</a:t>
            </a:r>
          </a:p>
        </p:txBody>
      </p:sp>
      <p:sp>
        <p:nvSpPr>
          <p:cNvPr id="42" name="Google Shape;845;p35">
            <a:extLst>
              <a:ext uri="{FF2B5EF4-FFF2-40B4-BE49-F238E27FC236}">
                <a16:creationId xmlns:a16="http://schemas.microsoft.com/office/drawing/2014/main" id="{11875DB1-6991-358B-EA75-F58479F913A5}"/>
              </a:ext>
            </a:extLst>
          </p:cNvPr>
          <p:cNvSpPr txBox="1">
            <a:spLocks/>
          </p:cNvSpPr>
          <p:nvPr/>
        </p:nvSpPr>
        <p:spPr>
          <a:xfrm>
            <a:off x="3662520" y="2255813"/>
            <a:ext cx="709905" cy="3181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a:t>Tree n</a:t>
            </a:r>
          </a:p>
        </p:txBody>
      </p:sp>
      <p:sp>
        <p:nvSpPr>
          <p:cNvPr id="44" name="Google Shape;845;p35">
            <a:extLst>
              <a:ext uri="{FF2B5EF4-FFF2-40B4-BE49-F238E27FC236}">
                <a16:creationId xmlns:a16="http://schemas.microsoft.com/office/drawing/2014/main" id="{CC5A26AA-32C5-7DC9-40C3-1BFA9B71EF3C}"/>
              </a:ext>
            </a:extLst>
          </p:cNvPr>
          <p:cNvSpPr txBox="1">
            <a:spLocks/>
          </p:cNvSpPr>
          <p:nvPr/>
        </p:nvSpPr>
        <p:spPr>
          <a:xfrm>
            <a:off x="1735035" y="2300471"/>
            <a:ext cx="709905" cy="3181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a:t>Tree 2</a:t>
            </a:r>
          </a:p>
        </p:txBody>
      </p:sp>
      <p:sp>
        <p:nvSpPr>
          <p:cNvPr id="46" name="Google Shape;845;p35">
            <a:extLst>
              <a:ext uri="{FF2B5EF4-FFF2-40B4-BE49-F238E27FC236}">
                <a16:creationId xmlns:a16="http://schemas.microsoft.com/office/drawing/2014/main" id="{826FFB72-C6E1-814D-37DF-08B5F9A577FA}"/>
              </a:ext>
            </a:extLst>
          </p:cNvPr>
          <p:cNvSpPr txBox="1">
            <a:spLocks/>
          </p:cNvSpPr>
          <p:nvPr/>
        </p:nvSpPr>
        <p:spPr>
          <a:xfrm>
            <a:off x="3222184" y="2030960"/>
            <a:ext cx="709905" cy="3181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a:t>(…)</a:t>
            </a:r>
          </a:p>
        </p:txBody>
      </p:sp>
      <p:cxnSp>
        <p:nvCxnSpPr>
          <p:cNvPr id="47" name="Straight Arrow Connector 46">
            <a:extLst>
              <a:ext uri="{FF2B5EF4-FFF2-40B4-BE49-F238E27FC236}">
                <a16:creationId xmlns:a16="http://schemas.microsoft.com/office/drawing/2014/main" id="{077040AF-2419-4475-109B-7EBDDD2CB34D}"/>
              </a:ext>
            </a:extLst>
          </p:cNvPr>
          <p:cNvCxnSpPr/>
          <p:nvPr/>
        </p:nvCxnSpPr>
        <p:spPr>
          <a:xfrm flipV="1">
            <a:off x="1321007" y="1541175"/>
            <a:ext cx="777616" cy="68861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AFF17E5-F593-CF71-920D-EEE4A34A83C1}"/>
              </a:ext>
            </a:extLst>
          </p:cNvPr>
          <p:cNvCxnSpPr/>
          <p:nvPr/>
        </p:nvCxnSpPr>
        <p:spPr>
          <a:xfrm>
            <a:off x="2515537" y="1616127"/>
            <a:ext cx="103056" cy="623026"/>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AEB79B7C-30E5-CEB7-10A0-E3AE93D45496}"/>
              </a:ext>
            </a:extLst>
          </p:cNvPr>
          <p:cNvSpPr/>
          <p:nvPr/>
        </p:nvSpPr>
        <p:spPr>
          <a:xfrm>
            <a:off x="2051778" y="1189844"/>
            <a:ext cx="1246057" cy="4403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cs typeface="Arial"/>
              </a:rPr>
              <a:t>Test Input</a:t>
            </a:r>
          </a:p>
        </p:txBody>
      </p:sp>
      <p:cxnSp>
        <p:nvCxnSpPr>
          <p:cNvPr id="50" name="Straight Arrow Connector 49">
            <a:extLst>
              <a:ext uri="{FF2B5EF4-FFF2-40B4-BE49-F238E27FC236}">
                <a16:creationId xmlns:a16="http://schemas.microsoft.com/office/drawing/2014/main" id="{E796D093-4419-A6C7-D157-C3DB98CA23F3}"/>
              </a:ext>
            </a:extLst>
          </p:cNvPr>
          <p:cNvCxnSpPr/>
          <p:nvPr/>
        </p:nvCxnSpPr>
        <p:spPr>
          <a:xfrm>
            <a:off x="3213516" y="1583336"/>
            <a:ext cx="271696" cy="421598"/>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F8AB7C7-2BEE-C7CB-4CDA-3AACB64F672E}"/>
              </a:ext>
            </a:extLst>
          </p:cNvPr>
          <p:cNvCxnSpPr/>
          <p:nvPr/>
        </p:nvCxnSpPr>
        <p:spPr>
          <a:xfrm>
            <a:off x="3288467" y="1480278"/>
            <a:ext cx="1236688" cy="749508"/>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32290C9F-5B55-B427-2DAA-89C9036C830B}"/>
              </a:ext>
            </a:extLst>
          </p:cNvPr>
          <p:cNvSpPr/>
          <p:nvPr/>
        </p:nvSpPr>
        <p:spPr>
          <a:xfrm>
            <a:off x="664143" y="3330212"/>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A6F9F9D6-5F92-5F39-43D0-AC14D30251AE}"/>
              </a:ext>
            </a:extLst>
          </p:cNvPr>
          <p:cNvSpPr/>
          <p:nvPr/>
        </p:nvSpPr>
        <p:spPr>
          <a:xfrm>
            <a:off x="1010790" y="3330211"/>
            <a:ext cx="261415" cy="312900"/>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D94F16C9-AE5D-2765-ACED-883CD4D8F05B}"/>
              </a:ext>
            </a:extLst>
          </p:cNvPr>
          <p:cNvSpPr/>
          <p:nvPr/>
        </p:nvSpPr>
        <p:spPr>
          <a:xfrm>
            <a:off x="1516709" y="2786818"/>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Arrow Connector 62">
            <a:extLst>
              <a:ext uri="{FF2B5EF4-FFF2-40B4-BE49-F238E27FC236}">
                <a16:creationId xmlns:a16="http://schemas.microsoft.com/office/drawing/2014/main" id="{E376B6AC-009B-0C82-AEB7-E691386916C6}"/>
              </a:ext>
            </a:extLst>
          </p:cNvPr>
          <p:cNvCxnSpPr>
            <a:cxnSpLocks/>
          </p:cNvCxnSpPr>
          <p:nvPr/>
        </p:nvCxnSpPr>
        <p:spPr>
          <a:xfrm flipH="1">
            <a:off x="1438118" y="3032668"/>
            <a:ext cx="147676" cy="374623"/>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F460293-4770-4D7A-8245-D57EC03A1138}"/>
              </a:ext>
            </a:extLst>
          </p:cNvPr>
          <p:cNvCxnSpPr>
            <a:cxnSpLocks/>
          </p:cNvCxnSpPr>
          <p:nvPr/>
        </p:nvCxnSpPr>
        <p:spPr>
          <a:xfrm>
            <a:off x="1718405" y="3023728"/>
            <a:ext cx="84879" cy="39739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51E90AD4-99F9-E7AA-3134-94FD7989C2DD}"/>
              </a:ext>
            </a:extLst>
          </p:cNvPr>
          <p:cNvSpPr/>
          <p:nvPr/>
        </p:nvSpPr>
        <p:spPr>
          <a:xfrm>
            <a:off x="1334016" y="3334896"/>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DE14EC7E-36BF-1B4B-A41B-93A2A24BBFB4}"/>
              </a:ext>
            </a:extLst>
          </p:cNvPr>
          <p:cNvSpPr/>
          <p:nvPr/>
        </p:nvSpPr>
        <p:spPr>
          <a:xfrm>
            <a:off x="1680663" y="3334895"/>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0756241C-75FB-D057-F5B7-CD36518D5AB2}"/>
              </a:ext>
            </a:extLst>
          </p:cNvPr>
          <p:cNvSpPr/>
          <p:nvPr/>
        </p:nvSpPr>
        <p:spPr>
          <a:xfrm>
            <a:off x="2242795" y="2763396"/>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Arrow Connector 67">
            <a:extLst>
              <a:ext uri="{FF2B5EF4-FFF2-40B4-BE49-F238E27FC236}">
                <a16:creationId xmlns:a16="http://schemas.microsoft.com/office/drawing/2014/main" id="{270EA46D-23D9-BBB4-4B65-37DE436D237F}"/>
              </a:ext>
            </a:extLst>
          </p:cNvPr>
          <p:cNvCxnSpPr>
            <a:cxnSpLocks/>
          </p:cNvCxnSpPr>
          <p:nvPr/>
        </p:nvCxnSpPr>
        <p:spPr>
          <a:xfrm flipH="1">
            <a:off x="2164204" y="3004562"/>
            <a:ext cx="157044" cy="39336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ED31EC4-6DCC-C9BC-9D64-5D98880D280A}"/>
              </a:ext>
            </a:extLst>
          </p:cNvPr>
          <p:cNvCxnSpPr>
            <a:cxnSpLocks/>
          </p:cNvCxnSpPr>
          <p:nvPr/>
        </p:nvCxnSpPr>
        <p:spPr>
          <a:xfrm>
            <a:off x="2411701" y="3000306"/>
            <a:ext cx="150459" cy="373978"/>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F668C050-1D2E-98ED-7699-321141876BAE}"/>
              </a:ext>
            </a:extLst>
          </p:cNvPr>
          <p:cNvSpPr/>
          <p:nvPr/>
        </p:nvSpPr>
        <p:spPr>
          <a:xfrm>
            <a:off x="2060102" y="3311474"/>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20032EB1-7EF9-E432-58C8-466D914D841C}"/>
              </a:ext>
            </a:extLst>
          </p:cNvPr>
          <p:cNvSpPr/>
          <p:nvPr/>
        </p:nvSpPr>
        <p:spPr>
          <a:xfrm>
            <a:off x="2406749" y="3311473"/>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070B296E-1BE9-CAD2-7ACA-42221088D984}"/>
              </a:ext>
            </a:extLst>
          </p:cNvPr>
          <p:cNvSpPr/>
          <p:nvPr/>
        </p:nvSpPr>
        <p:spPr>
          <a:xfrm>
            <a:off x="2865823" y="2777449"/>
            <a:ext cx="261415" cy="312900"/>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a:extLst>
              <a:ext uri="{FF2B5EF4-FFF2-40B4-BE49-F238E27FC236}">
                <a16:creationId xmlns:a16="http://schemas.microsoft.com/office/drawing/2014/main" id="{1F948A69-5CCD-EBF0-7A5D-D822964F30FC}"/>
              </a:ext>
            </a:extLst>
          </p:cNvPr>
          <p:cNvCxnSpPr>
            <a:cxnSpLocks/>
          </p:cNvCxnSpPr>
          <p:nvPr/>
        </p:nvCxnSpPr>
        <p:spPr>
          <a:xfrm flipH="1">
            <a:off x="2796601" y="3023299"/>
            <a:ext cx="133623" cy="379307"/>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B8DD623-ED4B-1F63-2A1C-9F3B1B95E064}"/>
              </a:ext>
            </a:extLst>
          </p:cNvPr>
          <p:cNvCxnSpPr>
            <a:cxnSpLocks/>
          </p:cNvCxnSpPr>
          <p:nvPr/>
        </p:nvCxnSpPr>
        <p:spPr>
          <a:xfrm>
            <a:off x="3034729" y="3014359"/>
            <a:ext cx="150459" cy="369293"/>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5A4E7F5C-A939-081A-1C77-6582840E39F7}"/>
              </a:ext>
            </a:extLst>
          </p:cNvPr>
          <p:cNvSpPr/>
          <p:nvPr/>
        </p:nvSpPr>
        <p:spPr>
          <a:xfrm>
            <a:off x="2683130" y="3325527"/>
            <a:ext cx="261415" cy="312900"/>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9B31FEE7-7FEE-AE91-C5EB-8F2764CBB40A}"/>
              </a:ext>
            </a:extLst>
          </p:cNvPr>
          <p:cNvSpPr/>
          <p:nvPr/>
        </p:nvSpPr>
        <p:spPr>
          <a:xfrm>
            <a:off x="3029777" y="3325526"/>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E53F7C3D-A4DA-FBAF-D785-7DB0F48FE6A7}"/>
              </a:ext>
            </a:extLst>
          </p:cNvPr>
          <p:cNvSpPr/>
          <p:nvPr/>
        </p:nvSpPr>
        <p:spPr>
          <a:xfrm>
            <a:off x="4088458" y="2782133"/>
            <a:ext cx="261415" cy="312900"/>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Arrow Connector 77">
            <a:extLst>
              <a:ext uri="{FF2B5EF4-FFF2-40B4-BE49-F238E27FC236}">
                <a16:creationId xmlns:a16="http://schemas.microsoft.com/office/drawing/2014/main" id="{D3FCA7F7-59F8-5E43-EDBA-3DE624476434}"/>
              </a:ext>
            </a:extLst>
          </p:cNvPr>
          <p:cNvCxnSpPr>
            <a:cxnSpLocks/>
          </p:cNvCxnSpPr>
          <p:nvPr/>
        </p:nvCxnSpPr>
        <p:spPr>
          <a:xfrm flipH="1">
            <a:off x="4023919" y="3027983"/>
            <a:ext cx="161729" cy="402729"/>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6CCCECA-9A13-2F67-FE7C-1BA79450A4EE}"/>
              </a:ext>
            </a:extLst>
          </p:cNvPr>
          <p:cNvCxnSpPr>
            <a:cxnSpLocks/>
          </p:cNvCxnSpPr>
          <p:nvPr/>
        </p:nvCxnSpPr>
        <p:spPr>
          <a:xfrm>
            <a:off x="4276101" y="3019043"/>
            <a:ext cx="112984" cy="420822"/>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891332F3-1AB6-7D55-CE4E-4726F5FF9CB7}"/>
              </a:ext>
            </a:extLst>
          </p:cNvPr>
          <p:cNvSpPr/>
          <p:nvPr/>
        </p:nvSpPr>
        <p:spPr>
          <a:xfrm>
            <a:off x="3905765" y="3330211"/>
            <a:ext cx="261415" cy="312900"/>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A6DBEEF-50CB-A5FC-0B43-C519672617B9}"/>
              </a:ext>
            </a:extLst>
          </p:cNvPr>
          <p:cNvSpPr/>
          <p:nvPr/>
        </p:nvSpPr>
        <p:spPr>
          <a:xfrm>
            <a:off x="4252412" y="3330210"/>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6DDD400C-123C-F4FA-F4E4-25F641A1617C}"/>
              </a:ext>
            </a:extLst>
          </p:cNvPr>
          <p:cNvSpPr/>
          <p:nvPr/>
        </p:nvSpPr>
        <p:spPr>
          <a:xfrm>
            <a:off x="4767701" y="2777450"/>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D43923F0-48C5-E73F-C12E-534CDD1FF403}"/>
              </a:ext>
            </a:extLst>
          </p:cNvPr>
          <p:cNvCxnSpPr>
            <a:cxnSpLocks/>
          </p:cNvCxnSpPr>
          <p:nvPr/>
        </p:nvCxnSpPr>
        <p:spPr>
          <a:xfrm flipH="1">
            <a:off x="4689110" y="3023300"/>
            <a:ext cx="152360" cy="416782"/>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03B640F0-B210-7DF0-21EF-60723432D8C8}"/>
              </a:ext>
            </a:extLst>
          </p:cNvPr>
          <p:cNvCxnSpPr>
            <a:cxnSpLocks/>
          </p:cNvCxnSpPr>
          <p:nvPr/>
        </p:nvCxnSpPr>
        <p:spPr>
          <a:xfrm>
            <a:off x="4936607" y="3014360"/>
            <a:ext cx="136406" cy="397400"/>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E62457AD-3439-7CAB-66DA-0B548D5D8B84}"/>
              </a:ext>
            </a:extLst>
          </p:cNvPr>
          <p:cNvSpPr/>
          <p:nvPr/>
        </p:nvSpPr>
        <p:spPr>
          <a:xfrm>
            <a:off x="4585008" y="3325527"/>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3EF627A5-DB95-29E5-0E1C-71428311F20B}"/>
              </a:ext>
            </a:extLst>
          </p:cNvPr>
          <p:cNvSpPr/>
          <p:nvPr/>
        </p:nvSpPr>
        <p:spPr>
          <a:xfrm>
            <a:off x="4931655" y="3325527"/>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845;p35">
            <a:extLst>
              <a:ext uri="{FF2B5EF4-FFF2-40B4-BE49-F238E27FC236}">
                <a16:creationId xmlns:a16="http://schemas.microsoft.com/office/drawing/2014/main" id="{F7A5262C-C60E-3D4C-DBA9-BCEAB5D98FD1}"/>
              </a:ext>
            </a:extLst>
          </p:cNvPr>
          <p:cNvSpPr txBox="1">
            <a:spLocks/>
          </p:cNvSpPr>
          <p:nvPr/>
        </p:nvSpPr>
        <p:spPr>
          <a:xfrm>
            <a:off x="861546" y="1792367"/>
            <a:ext cx="709905" cy="3181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a:solidFill>
                  <a:schemeClr val="bg1">
                    <a:lumMod val="50000"/>
                  </a:schemeClr>
                </a:solidFill>
              </a:rPr>
              <a:t>Pop?</a:t>
            </a:r>
          </a:p>
        </p:txBody>
      </p:sp>
      <p:sp>
        <p:nvSpPr>
          <p:cNvPr id="8" name="Google Shape;845;p35">
            <a:extLst>
              <a:ext uri="{FF2B5EF4-FFF2-40B4-BE49-F238E27FC236}">
                <a16:creationId xmlns:a16="http://schemas.microsoft.com/office/drawing/2014/main" id="{51E47D91-92A9-987D-B3A2-A37FBADD6A1F}"/>
              </a:ext>
            </a:extLst>
          </p:cNvPr>
          <p:cNvSpPr txBox="1">
            <a:spLocks/>
          </p:cNvSpPr>
          <p:nvPr/>
        </p:nvSpPr>
        <p:spPr>
          <a:xfrm>
            <a:off x="2507965" y="1925717"/>
            <a:ext cx="709905" cy="3181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a:solidFill>
                  <a:schemeClr val="bg1">
                    <a:lumMod val="50000"/>
                  </a:schemeClr>
                </a:solidFill>
              </a:rPr>
              <a:t>Rap?</a:t>
            </a:r>
          </a:p>
        </p:txBody>
      </p:sp>
      <p:sp>
        <p:nvSpPr>
          <p:cNvPr id="10" name="Google Shape;845;p35">
            <a:extLst>
              <a:ext uri="{FF2B5EF4-FFF2-40B4-BE49-F238E27FC236}">
                <a16:creationId xmlns:a16="http://schemas.microsoft.com/office/drawing/2014/main" id="{BD93CD87-435D-8777-7591-FCFE5C86AE2A}"/>
              </a:ext>
            </a:extLst>
          </p:cNvPr>
          <p:cNvSpPr txBox="1">
            <a:spLocks/>
          </p:cNvSpPr>
          <p:nvPr/>
        </p:nvSpPr>
        <p:spPr>
          <a:xfrm>
            <a:off x="3831158" y="1628101"/>
            <a:ext cx="1726426" cy="58047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a:solidFill>
                  <a:schemeClr val="bg1">
                    <a:lumMod val="50000"/>
                  </a:schemeClr>
                </a:solidFill>
              </a:rPr>
              <a:t>Decade released &gt;2000s?</a:t>
            </a:r>
          </a:p>
        </p:txBody>
      </p:sp>
      <p:cxnSp>
        <p:nvCxnSpPr>
          <p:cNvPr id="3" name="Straight Arrow Connector 2">
            <a:extLst>
              <a:ext uri="{FF2B5EF4-FFF2-40B4-BE49-F238E27FC236}">
                <a16:creationId xmlns:a16="http://schemas.microsoft.com/office/drawing/2014/main" id="{4426863A-06FB-0E30-91FA-B867CC3EEF40}"/>
              </a:ext>
            </a:extLst>
          </p:cNvPr>
          <p:cNvCxnSpPr/>
          <p:nvPr/>
        </p:nvCxnSpPr>
        <p:spPr>
          <a:xfrm flipH="1">
            <a:off x="3541425" y="2360951"/>
            <a:ext cx="4685" cy="1274162"/>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5" name="Google Shape;845;p35">
            <a:extLst>
              <a:ext uri="{FF2B5EF4-FFF2-40B4-BE49-F238E27FC236}">
                <a16:creationId xmlns:a16="http://schemas.microsoft.com/office/drawing/2014/main" id="{68CBBB7E-651E-E68B-5354-4B5293B56BA5}"/>
              </a:ext>
            </a:extLst>
          </p:cNvPr>
          <p:cNvSpPr txBox="1">
            <a:spLocks/>
          </p:cNvSpPr>
          <p:nvPr/>
        </p:nvSpPr>
        <p:spPr>
          <a:xfrm>
            <a:off x="3222184" y="3647087"/>
            <a:ext cx="709905" cy="3181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a:t>(…)</a:t>
            </a:r>
          </a:p>
        </p:txBody>
      </p:sp>
      <p:sp>
        <p:nvSpPr>
          <p:cNvPr id="6" name="Rectangle: Rounded Corners 5">
            <a:extLst>
              <a:ext uri="{FF2B5EF4-FFF2-40B4-BE49-F238E27FC236}">
                <a16:creationId xmlns:a16="http://schemas.microsoft.com/office/drawing/2014/main" id="{E1DE7CF3-CEA2-5D79-E0DA-C8134D9BA04E}"/>
              </a:ext>
            </a:extLst>
          </p:cNvPr>
          <p:cNvSpPr/>
          <p:nvPr/>
        </p:nvSpPr>
        <p:spPr>
          <a:xfrm>
            <a:off x="473127" y="3963024"/>
            <a:ext cx="1260109" cy="29511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cs typeface="Arial"/>
              </a:rPr>
              <a:t>Prediction 1</a:t>
            </a:r>
          </a:p>
        </p:txBody>
      </p:sp>
      <p:sp>
        <p:nvSpPr>
          <p:cNvPr id="9" name="Rectangle: Rounded Corners 8">
            <a:extLst>
              <a:ext uri="{FF2B5EF4-FFF2-40B4-BE49-F238E27FC236}">
                <a16:creationId xmlns:a16="http://schemas.microsoft.com/office/drawing/2014/main" id="{DFFE0519-9BBC-511C-33F8-B8FB7B782EC0}"/>
              </a:ext>
            </a:extLst>
          </p:cNvPr>
          <p:cNvSpPr/>
          <p:nvPr/>
        </p:nvSpPr>
        <p:spPr>
          <a:xfrm>
            <a:off x="3799069" y="3963024"/>
            <a:ext cx="1260109" cy="29511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cs typeface="Arial"/>
              </a:rPr>
              <a:t>Prediction n</a:t>
            </a:r>
          </a:p>
        </p:txBody>
      </p:sp>
      <p:sp>
        <p:nvSpPr>
          <p:cNvPr id="17" name="Rectangle: Rounded Corners 16">
            <a:extLst>
              <a:ext uri="{FF2B5EF4-FFF2-40B4-BE49-F238E27FC236}">
                <a16:creationId xmlns:a16="http://schemas.microsoft.com/office/drawing/2014/main" id="{F66C911A-9FCC-DA6C-2B52-CBAF3C1CA793}"/>
              </a:ext>
            </a:extLst>
          </p:cNvPr>
          <p:cNvSpPr/>
          <p:nvPr/>
        </p:nvSpPr>
        <p:spPr>
          <a:xfrm>
            <a:off x="2061147" y="3963024"/>
            <a:ext cx="1260109" cy="29511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cs typeface="Arial"/>
              </a:rPr>
              <a:t>Prediction 2</a:t>
            </a:r>
          </a:p>
        </p:txBody>
      </p:sp>
      <p:cxnSp>
        <p:nvCxnSpPr>
          <p:cNvPr id="18" name="Straight Arrow Connector 17">
            <a:extLst>
              <a:ext uri="{FF2B5EF4-FFF2-40B4-BE49-F238E27FC236}">
                <a16:creationId xmlns:a16="http://schemas.microsoft.com/office/drawing/2014/main" id="{47EA002F-BDDC-C449-6F05-4932C159A6CA}"/>
              </a:ext>
            </a:extLst>
          </p:cNvPr>
          <p:cNvCxnSpPr/>
          <p:nvPr/>
        </p:nvCxnSpPr>
        <p:spPr>
          <a:xfrm flipH="1">
            <a:off x="1068049" y="3625746"/>
            <a:ext cx="93688" cy="356016"/>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9B0DC9B-78FC-2C05-5002-2934E4BAF990}"/>
              </a:ext>
            </a:extLst>
          </p:cNvPr>
          <p:cNvCxnSpPr/>
          <p:nvPr/>
        </p:nvCxnSpPr>
        <p:spPr>
          <a:xfrm flipH="1">
            <a:off x="2745073" y="3616377"/>
            <a:ext cx="84319" cy="384122"/>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BD8808C-4CD5-CE4F-3B04-17ADDCA8F539}"/>
              </a:ext>
            </a:extLst>
          </p:cNvPr>
          <p:cNvCxnSpPr/>
          <p:nvPr/>
        </p:nvCxnSpPr>
        <p:spPr>
          <a:xfrm>
            <a:off x="4084820" y="3625746"/>
            <a:ext cx="206114" cy="337278"/>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7" name="Google Shape;847;p35">
            <a:extLst>
              <a:ext uri="{FF2B5EF4-FFF2-40B4-BE49-F238E27FC236}">
                <a16:creationId xmlns:a16="http://schemas.microsoft.com/office/drawing/2014/main" id="{6C8A7909-75AA-A3BE-9BDA-2DAC2E5EDFA5}"/>
              </a:ext>
            </a:extLst>
          </p:cNvPr>
          <p:cNvSpPr txBox="1">
            <a:spLocks/>
          </p:cNvSpPr>
          <p:nvPr/>
        </p:nvSpPr>
        <p:spPr>
          <a:xfrm>
            <a:off x="5173374" y="1283637"/>
            <a:ext cx="3581456" cy="327402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pPr>
              <a:buFont typeface="Arial"/>
              <a:buChar char="•"/>
            </a:pPr>
            <a:r>
              <a:rPr lang="en-US">
                <a:solidFill>
                  <a:srgbClr val="F6F5D2"/>
                </a:solidFill>
              </a:rPr>
              <a:t>Random Forest Regression works by constructing multiple decision trees</a:t>
            </a:r>
          </a:p>
          <a:p>
            <a:pPr marL="127000" indent="0"/>
            <a:endParaRPr lang="en-US">
              <a:solidFill>
                <a:srgbClr val="F6F5D2"/>
              </a:solidFill>
            </a:endParaRPr>
          </a:p>
          <a:p>
            <a:pPr marL="127000" indent="0"/>
            <a:endParaRPr lang="en-US">
              <a:solidFill>
                <a:srgbClr val="F6F5D2"/>
              </a:solidFill>
            </a:endParaRPr>
          </a:p>
          <a:p>
            <a:pPr>
              <a:buFont typeface="Arial"/>
              <a:buChar char="•"/>
            </a:pPr>
            <a:r>
              <a:rPr lang="en-US">
                <a:solidFill>
                  <a:srgbClr val="F6F5D2"/>
                </a:solidFill>
              </a:rPr>
              <a:t>When splitting a node, it randomly selects a subset of the features as candidates for the split</a:t>
            </a:r>
          </a:p>
          <a:p>
            <a:pPr>
              <a:buFont typeface="Arial"/>
              <a:buChar char="•"/>
            </a:pPr>
            <a:r>
              <a:rPr lang="en-US">
                <a:solidFill>
                  <a:srgbClr val="F6F5D2"/>
                </a:solidFill>
              </a:rPr>
              <a:t>Each tree will output a prediction value</a:t>
            </a:r>
          </a:p>
          <a:p>
            <a:pPr>
              <a:buFont typeface="Arial"/>
              <a:buChar char="•"/>
            </a:pPr>
            <a:r>
              <a:rPr lang="en-US">
                <a:solidFill>
                  <a:srgbClr val="F6F5D2"/>
                </a:solidFill>
              </a:rPr>
              <a:t>The model will return the average of these predictions</a:t>
            </a:r>
          </a:p>
          <a:p>
            <a:pPr>
              <a:buFont typeface="Arial"/>
              <a:buChar char="•"/>
            </a:pPr>
            <a:endParaRPr lang="en-US">
              <a:solidFill>
                <a:srgbClr val="F6F5D2"/>
              </a:solidFill>
            </a:endParaRPr>
          </a:p>
          <a:p>
            <a:pPr>
              <a:buFont typeface="Arial"/>
              <a:buChar char="•"/>
            </a:pPr>
            <a:endParaRPr lang="en-US">
              <a:solidFill>
                <a:srgbClr val="F6F5D2"/>
              </a:solidFill>
            </a:endParaRPr>
          </a:p>
        </p:txBody>
      </p:sp>
    </p:spTree>
    <p:extLst>
      <p:ext uri="{BB962C8B-B14F-4D97-AF65-F5344CB8AC3E}">
        <p14:creationId xmlns:p14="http://schemas.microsoft.com/office/powerpoint/2010/main" val="25704239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28131-B59C-7A74-0C2F-9651F16DF3EB}"/>
              </a:ext>
            </a:extLst>
          </p:cNvPr>
          <p:cNvSpPr>
            <a:spLocks noGrp="1"/>
          </p:cNvSpPr>
          <p:nvPr>
            <p:ph type="title"/>
          </p:nvPr>
        </p:nvSpPr>
        <p:spPr/>
        <p:txBody>
          <a:bodyPr/>
          <a:lstStyle/>
          <a:p>
            <a:r>
              <a:rPr lang="en-US"/>
              <a:t>Random Forest Regression</a:t>
            </a:r>
          </a:p>
        </p:txBody>
      </p:sp>
      <p:sp>
        <p:nvSpPr>
          <p:cNvPr id="11" name="Oval 10">
            <a:extLst>
              <a:ext uri="{FF2B5EF4-FFF2-40B4-BE49-F238E27FC236}">
                <a16:creationId xmlns:a16="http://schemas.microsoft.com/office/drawing/2014/main" id="{1AFD8AB9-BF6F-AC0D-D3B9-043BDAE8F2B6}"/>
              </a:ext>
            </a:extLst>
          </p:cNvPr>
          <p:cNvSpPr/>
          <p:nvPr/>
        </p:nvSpPr>
        <p:spPr>
          <a:xfrm>
            <a:off x="1166726" y="2187625"/>
            <a:ext cx="261415" cy="312900"/>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4BEB013E-D787-7DE6-226E-1FA21CC3A7AA}"/>
              </a:ext>
            </a:extLst>
          </p:cNvPr>
          <p:cNvCxnSpPr/>
          <p:nvPr/>
        </p:nvCxnSpPr>
        <p:spPr>
          <a:xfrm flipH="1">
            <a:off x="1008500" y="2433475"/>
            <a:ext cx="213259" cy="39336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F3B6EC9-44AA-B674-2C41-9E87AAE184BD}"/>
              </a:ext>
            </a:extLst>
          </p:cNvPr>
          <p:cNvCxnSpPr/>
          <p:nvPr/>
        </p:nvCxnSpPr>
        <p:spPr>
          <a:xfrm>
            <a:off x="1373106" y="2424535"/>
            <a:ext cx="192620" cy="40676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CB5A716-ABED-2B40-6B7D-9C687DC1C3EB}"/>
              </a:ext>
            </a:extLst>
          </p:cNvPr>
          <p:cNvSpPr/>
          <p:nvPr/>
        </p:nvSpPr>
        <p:spPr>
          <a:xfrm>
            <a:off x="846836" y="2782134"/>
            <a:ext cx="261415" cy="312900"/>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256005E9-3124-3CCE-7387-8F7662CD50A1}"/>
              </a:ext>
            </a:extLst>
          </p:cNvPr>
          <p:cNvCxnSpPr>
            <a:cxnSpLocks/>
          </p:cNvCxnSpPr>
          <p:nvPr/>
        </p:nvCxnSpPr>
        <p:spPr>
          <a:xfrm flipH="1">
            <a:off x="777614" y="3027984"/>
            <a:ext cx="142991" cy="379307"/>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FBB230A-ED13-765C-A328-324E7E28B966}"/>
              </a:ext>
            </a:extLst>
          </p:cNvPr>
          <p:cNvCxnSpPr>
            <a:cxnSpLocks/>
          </p:cNvCxnSpPr>
          <p:nvPr/>
        </p:nvCxnSpPr>
        <p:spPr>
          <a:xfrm>
            <a:off x="1020426" y="3019044"/>
            <a:ext cx="131722" cy="369293"/>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53DADA48-1D39-C5B4-27A1-A24EBA53BC20}"/>
              </a:ext>
            </a:extLst>
          </p:cNvPr>
          <p:cNvSpPr/>
          <p:nvPr/>
        </p:nvSpPr>
        <p:spPr>
          <a:xfrm>
            <a:off x="2504758" y="2192095"/>
            <a:ext cx="261415" cy="312900"/>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5B48"/>
              </a:solidFill>
            </a:endParaRPr>
          </a:p>
        </p:txBody>
      </p:sp>
      <p:cxnSp>
        <p:nvCxnSpPr>
          <p:cNvPr id="21" name="Straight Arrow Connector 20">
            <a:extLst>
              <a:ext uri="{FF2B5EF4-FFF2-40B4-BE49-F238E27FC236}">
                <a16:creationId xmlns:a16="http://schemas.microsoft.com/office/drawing/2014/main" id="{A1A48A44-B58F-A6A3-D0D3-C297666183F1}"/>
              </a:ext>
            </a:extLst>
          </p:cNvPr>
          <p:cNvCxnSpPr>
            <a:cxnSpLocks/>
          </p:cNvCxnSpPr>
          <p:nvPr/>
        </p:nvCxnSpPr>
        <p:spPr>
          <a:xfrm flipH="1">
            <a:off x="2346532" y="2437945"/>
            <a:ext cx="213259" cy="39336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F999AFE-62A6-1CA3-7634-6A21E1641F74}"/>
              </a:ext>
            </a:extLst>
          </p:cNvPr>
          <p:cNvCxnSpPr>
            <a:cxnSpLocks/>
          </p:cNvCxnSpPr>
          <p:nvPr/>
        </p:nvCxnSpPr>
        <p:spPr>
          <a:xfrm>
            <a:off x="2711138" y="2429005"/>
            <a:ext cx="192620" cy="40676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96BA42C-1C35-44CD-C229-CDC53F0FB389}"/>
              </a:ext>
            </a:extLst>
          </p:cNvPr>
          <p:cNvSpPr/>
          <p:nvPr/>
        </p:nvSpPr>
        <p:spPr>
          <a:xfrm>
            <a:off x="4430539" y="2196135"/>
            <a:ext cx="261415" cy="312900"/>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41040B88-489B-C208-C47A-B37A22BCC936}"/>
              </a:ext>
            </a:extLst>
          </p:cNvPr>
          <p:cNvCxnSpPr>
            <a:cxnSpLocks/>
          </p:cNvCxnSpPr>
          <p:nvPr/>
        </p:nvCxnSpPr>
        <p:spPr>
          <a:xfrm flipH="1">
            <a:off x="4272313" y="2441986"/>
            <a:ext cx="213259" cy="39336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E196432-94B6-DDCA-5FDF-1B2A033CA075}"/>
              </a:ext>
            </a:extLst>
          </p:cNvPr>
          <p:cNvCxnSpPr>
            <a:cxnSpLocks/>
          </p:cNvCxnSpPr>
          <p:nvPr/>
        </p:nvCxnSpPr>
        <p:spPr>
          <a:xfrm>
            <a:off x="4636919" y="2433046"/>
            <a:ext cx="192620" cy="40676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40" name="Google Shape;845;p35">
            <a:extLst>
              <a:ext uri="{FF2B5EF4-FFF2-40B4-BE49-F238E27FC236}">
                <a16:creationId xmlns:a16="http://schemas.microsoft.com/office/drawing/2014/main" id="{EFDB004E-3403-DBC8-5802-F8A33A98A06B}"/>
              </a:ext>
            </a:extLst>
          </p:cNvPr>
          <p:cNvSpPr txBox="1">
            <a:spLocks noGrp="1"/>
          </p:cNvSpPr>
          <p:nvPr>
            <p:ph type="subTitle" idx="1"/>
          </p:nvPr>
        </p:nvSpPr>
        <p:spPr>
          <a:xfrm>
            <a:off x="362186" y="2309528"/>
            <a:ext cx="709905" cy="318151"/>
          </a:xfrm>
          <a:prstGeom prst="rect">
            <a:avLst/>
          </a:prstGeom>
        </p:spPr>
        <p:txBody>
          <a:bodyPr spcFirstLastPara="1" wrap="square" lIns="0" tIns="0" rIns="0" bIns="0" anchor="t" anchorCtr="0">
            <a:noAutofit/>
          </a:bodyPr>
          <a:lstStyle/>
          <a:p>
            <a:r>
              <a:rPr lang="en-US"/>
              <a:t>Tree 1</a:t>
            </a:r>
          </a:p>
        </p:txBody>
      </p:sp>
      <p:sp>
        <p:nvSpPr>
          <p:cNvPr id="42" name="Google Shape;845;p35">
            <a:extLst>
              <a:ext uri="{FF2B5EF4-FFF2-40B4-BE49-F238E27FC236}">
                <a16:creationId xmlns:a16="http://schemas.microsoft.com/office/drawing/2014/main" id="{11875DB1-6991-358B-EA75-F58479F913A5}"/>
              </a:ext>
            </a:extLst>
          </p:cNvPr>
          <p:cNvSpPr txBox="1">
            <a:spLocks/>
          </p:cNvSpPr>
          <p:nvPr/>
        </p:nvSpPr>
        <p:spPr>
          <a:xfrm>
            <a:off x="3662520" y="2255813"/>
            <a:ext cx="709905" cy="3181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a:t>Tree n</a:t>
            </a:r>
          </a:p>
        </p:txBody>
      </p:sp>
      <p:sp>
        <p:nvSpPr>
          <p:cNvPr id="44" name="Google Shape;845;p35">
            <a:extLst>
              <a:ext uri="{FF2B5EF4-FFF2-40B4-BE49-F238E27FC236}">
                <a16:creationId xmlns:a16="http://schemas.microsoft.com/office/drawing/2014/main" id="{CC5A26AA-32C5-7DC9-40C3-1BFA9B71EF3C}"/>
              </a:ext>
            </a:extLst>
          </p:cNvPr>
          <p:cNvSpPr txBox="1">
            <a:spLocks/>
          </p:cNvSpPr>
          <p:nvPr/>
        </p:nvSpPr>
        <p:spPr>
          <a:xfrm>
            <a:off x="1735035" y="2300471"/>
            <a:ext cx="709905" cy="3181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a:t>Tree 2</a:t>
            </a:r>
          </a:p>
        </p:txBody>
      </p:sp>
      <p:sp>
        <p:nvSpPr>
          <p:cNvPr id="46" name="Google Shape;845;p35">
            <a:extLst>
              <a:ext uri="{FF2B5EF4-FFF2-40B4-BE49-F238E27FC236}">
                <a16:creationId xmlns:a16="http://schemas.microsoft.com/office/drawing/2014/main" id="{826FFB72-C6E1-814D-37DF-08B5F9A577FA}"/>
              </a:ext>
            </a:extLst>
          </p:cNvPr>
          <p:cNvSpPr txBox="1">
            <a:spLocks/>
          </p:cNvSpPr>
          <p:nvPr/>
        </p:nvSpPr>
        <p:spPr>
          <a:xfrm>
            <a:off x="3222184" y="2030960"/>
            <a:ext cx="709905" cy="3181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a:t>(…)</a:t>
            </a:r>
          </a:p>
        </p:txBody>
      </p:sp>
      <p:cxnSp>
        <p:nvCxnSpPr>
          <p:cNvPr id="47" name="Straight Arrow Connector 46">
            <a:extLst>
              <a:ext uri="{FF2B5EF4-FFF2-40B4-BE49-F238E27FC236}">
                <a16:creationId xmlns:a16="http://schemas.microsoft.com/office/drawing/2014/main" id="{077040AF-2419-4475-109B-7EBDDD2CB34D}"/>
              </a:ext>
            </a:extLst>
          </p:cNvPr>
          <p:cNvCxnSpPr/>
          <p:nvPr/>
        </p:nvCxnSpPr>
        <p:spPr>
          <a:xfrm flipV="1">
            <a:off x="1321007" y="1541175"/>
            <a:ext cx="777616" cy="68861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AFF17E5-F593-CF71-920D-EEE4A34A83C1}"/>
              </a:ext>
            </a:extLst>
          </p:cNvPr>
          <p:cNvCxnSpPr/>
          <p:nvPr/>
        </p:nvCxnSpPr>
        <p:spPr>
          <a:xfrm>
            <a:off x="2515537" y="1616127"/>
            <a:ext cx="103056" cy="623026"/>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AEB79B7C-30E5-CEB7-10A0-E3AE93D45496}"/>
              </a:ext>
            </a:extLst>
          </p:cNvPr>
          <p:cNvSpPr/>
          <p:nvPr/>
        </p:nvSpPr>
        <p:spPr>
          <a:xfrm>
            <a:off x="2051778" y="1189844"/>
            <a:ext cx="1246057" cy="4403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cs typeface="Arial"/>
              </a:rPr>
              <a:t>Test Input</a:t>
            </a:r>
          </a:p>
        </p:txBody>
      </p:sp>
      <p:cxnSp>
        <p:nvCxnSpPr>
          <p:cNvPr id="50" name="Straight Arrow Connector 49">
            <a:extLst>
              <a:ext uri="{FF2B5EF4-FFF2-40B4-BE49-F238E27FC236}">
                <a16:creationId xmlns:a16="http://schemas.microsoft.com/office/drawing/2014/main" id="{E796D093-4419-A6C7-D157-C3DB98CA23F3}"/>
              </a:ext>
            </a:extLst>
          </p:cNvPr>
          <p:cNvCxnSpPr/>
          <p:nvPr/>
        </p:nvCxnSpPr>
        <p:spPr>
          <a:xfrm>
            <a:off x="3213516" y="1583336"/>
            <a:ext cx="271696" cy="421598"/>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F8AB7C7-2BEE-C7CB-4CDA-3AACB64F672E}"/>
              </a:ext>
            </a:extLst>
          </p:cNvPr>
          <p:cNvCxnSpPr/>
          <p:nvPr/>
        </p:nvCxnSpPr>
        <p:spPr>
          <a:xfrm>
            <a:off x="3288467" y="1480278"/>
            <a:ext cx="1236688" cy="749508"/>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53" name="Google Shape;847;p35">
            <a:extLst>
              <a:ext uri="{FF2B5EF4-FFF2-40B4-BE49-F238E27FC236}">
                <a16:creationId xmlns:a16="http://schemas.microsoft.com/office/drawing/2014/main" id="{25336EEC-C8B2-36E3-B72D-90F64EFD4311}"/>
              </a:ext>
            </a:extLst>
          </p:cNvPr>
          <p:cNvSpPr txBox="1">
            <a:spLocks/>
          </p:cNvSpPr>
          <p:nvPr/>
        </p:nvSpPr>
        <p:spPr>
          <a:xfrm>
            <a:off x="5173374" y="1283637"/>
            <a:ext cx="3581456" cy="327402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pPr>
              <a:buFont typeface="Arial"/>
              <a:buChar char="•"/>
            </a:pPr>
            <a:r>
              <a:rPr lang="en-US">
                <a:solidFill>
                  <a:srgbClr val="F6F5D2"/>
                </a:solidFill>
              </a:rPr>
              <a:t>Random Forest Regression works by constructing multiple decision trees</a:t>
            </a:r>
          </a:p>
          <a:p>
            <a:pPr marL="127000" indent="0"/>
            <a:endParaRPr lang="en-US">
              <a:solidFill>
                <a:srgbClr val="F6F5D2"/>
              </a:solidFill>
            </a:endParaRPr>
          </a:p>
          <a:p>
            <a:pPr marL="127000" indent="0"/>
            <a:endParaRPr lang="en-US">
              <a:solidFill>
                <a:srgbClr val="F6F5D2"/>
              </a:solidFill>
            </a:endParaRPr>
          </a:p>
          <a:p>
            <a:pPr>
              <a:buFont typeface="Arial"/>
              <a:buChar char="•"/>
            </a:pPr>
            <a:r>
              <a:rPr lang="en-US">
                <a:solidFill>
                  <a:srgbClr val="F6F5D2"/>
                </a:solidFill>
              </a:rPr>
              <a:t>When splitting a node, it randomly selects a subset of the features as candidates for the split</a:t>
            </a:r>
          </a:p>
          <a:p>
            <a:pPr>
              <a:buFont typeface="Arial"/>
              <a:buChar char="•"/>
            </a:pPr>
            <a:r>
              <a:rPr lang="en-US">
                <a:solidFill>
                  <a:srgbClr val="F6F5D2"/>
                </a:solidFill>
              </a:rPr>
              <a:t>Each tree will output a prediction value</a:t>
            </a:r>
          </a:p>
          <a:p>
            <a:pPr>
              <a:buFont typeface="Arial"/>
              <a:buChar char="•"/>
            </a:pPr>
            <a:r>
              <a:rPr lang="en-US">
                <a:solidFill>
                  <a:srgbClr val="F6F5D2"/>
                </a:solidFill>
              </a:rPr>
              <a:t>The model will return the average of these predictions</a:t>
            </a:r>
          </a:p>
          <a:p>
            <a:pPr>
              <a:buFont typeface="Arial"/>
              <a:buChar char="•"/>
            </a:pPr>
            <a:endParaRPr lang="en-US">
              <a:solidFill>
                <a:srgbClr val="F6F5D2"/>
              </a:solidFill>
            </a:endParaRPr>
          </a:p>
          <a:p>
            <a:pPr>
              <a:buFont typeface="Arial"/>
              <a:buChar char="•"/>
            </a:pPr>
            <a:endParaRPr lang="en-US">
              <a:solidFill>
                <a:srgbClr val="F6F5D2"/>
              </a:solidFill>
            </a:endParaRPr>
          </a:p>
        </p:txBody>
      </p:sp>
      <p:sp>
        <p:nvSpPr>
          <p:cNvPr id="54" name="Oval 53">
            <a:extLst>
              <a:ext uri="{FF2B5EF4-FFF2-40B4-BE49-F238E27FC236}">
                <a16:creationId xmlns:a16="http://schemas.microsoft.com/office/drawing/2014/main" id="{32290C9F-5B55-B427-2DAA-89C9036C830B}"/>
              </a:ext>
            </a:extLst>
          </p:cNvPr>
          <p:cNvSpPr/>
          <p:nvPr/>
        </p:nvSpPr>
        <p:spPr>
          <a:xfrm>
            <a:off x="664143" y="3330212"/>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A6F9F9D6-5F92-5F39-43D0-AC14D30251AE}"/>
              </a:ext>
            </a:extLst>
          </p:cNvPr>
          <p:cNvSpPr/>
          <p:nvPr/>
        </p:nvSpPr>
        <p:spPr>
          <a:xfrm>
            <a:off x="1010790" y="3330211"/>
            <a:ext cx="261415" cy="312900"/>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D94F16C9-AE5D-2765-ACED-883CD4D8F05B}"/>
              </a:ext>
            </a:extLst>
          </p:cNvPr>
          <p:cNvSpPr/>
          <p:nvPr/>
        </p:nvSpPr>
        <p:spPr>
          <a:xfrm>
            <a:off x="1516709" y="2786818"/>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Arrow Connector 62">
            <a:extLst>
              <a:ext uri="{FF2B5EF4-FFF2-40B4-BE49-F238E27FC236}">
                <a16:creationId xmlns:a16="http://schemas.microsoft.com/office/drawing/2014/main" id="{E376B6AC-009B-0C82-AEB7-E691386916C6}"/>
              </a:ext>
            </a:extLst>
          </p:cNvPr>
          <p:cNvCxnSpPr>
            <a:cxnSpLocks/>
          </p:cNvCxnSpPr>
          <p:nvPr/>
        </p:nvCxnSpPr>
        <p:spPr>
          <a:xfrm flipH="1">
            <a:off x="1438118" y="3032668"/>
            <a:ext cx="147676" cy="374623"/>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F460293-4770-4D7A-8245-D57EC03A1138}"/>
              </a:ext>
            </a:extLst>
          </p:cNvPr>
          <p:cNvCxnSpPr>
            <a:cxnSpLocks/>
          </p:cNvCxnSpPr>
          <p:nvPr/>
        </p:nvCxnSpPr>
        <p:spPr>
          <a:xfrm>
            <a:off x="1718405" y="3023728"/>
            <a:ext cx="84879" cy="39739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51E90AD4-99F9-E7AA-3134-94FD7989C2DD}"/>
              </a:ext>
            </a:extLst>
          </p:cNvPr>
          <p:cNvSpPr/>
          <p:nvPr/>
        </p:nvSpPr>
        <p:spPr>
          <a:xfrm>
            <a:off x="1334016" y="3334896"/>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DE14EC7E-36BF-1B4B-A41B-93A2A24BBFB4}"/>
              </a:ext>
            </a:extLst>
          </p:cNvPr>
          <p:cNvSpPr/>
          <p:nvPr/>
        </p:nvSpPr>
        <p:spPr>
          <a:xfrm>
            <a:off x="1680663" y="3334895"/>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0756241C-75FB-D057-F5B7-CD36518D5AB2}"/>
              </a:ext>
            </a:extLst>
          </p:cNvPr>
          <p:cNvSpPr/>
          <p:nvPr/>
        </p:nvSpPr>
        <p:spPr>
          <a:xfrm>
            <a:off x="2242795" y="2763396"/>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Arrow Connector 67">
            <a:extLst>
              <a:ext uri="{FF2B5EF4-FFF2-40B4-BE49-F238E27FC236}">
                <a16:creationId xmlns:a16="http://schemas.microsoft.com/office/drawing/2014/main" id="{270EA46D-23D9-BBB4-4B65-37DE436D237F}"/>
              </a:ext>
            </a:extLst>
          </p:cNvPr>
          <p:cNvCxnSpPr>
            <a:cxnSpLocks/>
          </p:cNvCxnSpPr>
          <p:nvPr/>
        </p:nvCxnSpPr>
        <p:spPr>
          <a:xfrm flipH="1">
            <a:off x="2164204" y="3004562"/>
            <a:ext cx="157044" cy="39336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ED31EC4-6DCC-C9BC-9D64-5D98880D280A}"/>
              </a:ext>
            </a:extLst>
          </p:cNvPr>
          <p:cNvCxnSpPr>
            <a:cxnSpLocks/>
          </p:cNvCxnSpPr>
          <p:nvPr/>
        </p:nvCxnSpPr>
        <p:spPr>
          <a:xfrm>
            <a:off x="2411701" y="3000306"/>
            <a:ext cx="150459" cy="373978"/>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F668C050-1D2E-98ED-7699-321141876BAE}"/>
              </a:ext>
            </a:extLst>
          </p:cNvPr>
          <p:cNvSpPr/>
          <p:nvPr/>
        </p:nvSpPr>
        <p:spPr>
          <a:xfrm>
            <a:off x="2060102" y="3311474"/>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20032EB1-7EF9-E432-58C8-466D914D841C}"/>
              </a:ext>
            </a:extLst>
          </p:cNvPr>
          <p:cNvSpPr/>
          <p:nvPr/>
        </p:nvSpPr>
        <p:spPr>
          <a:xfrm>
            <a:off x="2406749" y="3311473"/>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070B296E-1BE9-CAD2-7ACA-42221088D984}"/>
              </a:ext>
            </a:extLst>
          </p:cNvPr>
          <p:cNvSpPr/>
          <p:nvPr/>
        </p:nvSpPr>
        <p:spPr>
          <a:xfrm>
            <a:off x="2865823" y="2777449"/>
            <a:ext cx="261415" cy="312900"/>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a:extLst>
              <a:ext uri="{FF2B5EF4-FFF2-40B4-BE49-F238E27FC236}">
                <a16:creationId xmlns:a16="http://schemas.microsoft.com/office/drawing/2014/main" id="{1F948A69-5CCD-EBF0-7A5D-D822964F30FC}"/>
              </a:ext>
            </a:extLst>
          </p:cNvPr>
          <p:cNvCxnSpPr>
            <a:cxnSpLocks/>
          </p:cNvCxnSpPr>
          <p:nvPr/>
        </p:nvCxnSpPr>
        <p:spPr>
          <a:xfrm flipH="1">
            <a:off x="2796601" y="3023299"/>
            <a:ext cx="133623" cy="379307"/>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B8DD623-ED4B-1F63-2A1C-9F3B1B95E064}"/>
              </a:ext>
            </a:extLst>
          </p:cNvPr>
          <p:cNvCxnSpPr>
            <a:cxnSpLocks/>
          </p:cNvCxnSpPr>
          <p:nvPr/>
        </p:nvCxnSpPr>
        <p:spPr>
          <a:xfrm>
            <a:off x="3034729" y="3014359"/>
            <a:ext cx="150459" cy="369293"/>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5A4E7F5C-A939-081A-1C77-6582840E39F7}"/>
              </a:ext>
            </a:extLst>
          </p:cNvPr>
          <p:cNvSpPr/>
          <p:nvPr/>
        </p:nvSpPr>
        <p:spPr>
          <a:xfrm>
            <a:off x="2683130" y="3325527"/>
            <a:ext cx="261415" cy="312900"/>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9B31FEE7-7FEE-AE91-C5EB-8F2764CBB40A}"/>
              </a:ext>
            </a:extLst>
          </p:cNvPr>
          <p:cNvSpPr/>
          <p:nvPr/>
        </p:nvSpPr>
        <p:spPr>
          <a:xfrm>
            <a:off x="3029777" y="3325526"/>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E53F7C3D-A4DA-FBAF-D785-7DB0F48FE6A7}"/>
              </a:ext>
            </a:extLst>
          </p:cNvPr>
          <p:cNvSpPr/>
          <p:nvPr/>
        </p:nvSpPr>
        <p:spPr>
          <a:xfrm>
            <a:off x="4088458" y="2782133"/>
            <a:ext cx="261415" cy="312900"/>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Arrow Connector 77">
            <a:extLst>
              <a:ext uri="{FF2B5EF4-FFF2-40B4-BE49-F238E27FC236}">
                <a16:creationId xmlns:a16="http://schemas.microsoft.com/office/drawing/2014/main" id="{D3FCA7F7-59F8-5E43-EDBA-3DE624476434}"/>
              </a:ext>
            </a:extLst>
          </p:cNvPr>
          <p:cNvCxnSpPr>
            <a:cxnSpLocks/>
          </p:cNvCxnSpPr>
          <p:nvPr/>
        </p:nvCxnSpPr>
        <p:spPr>
          <a:xfrm flipH="1">
            <a:off x="4023919" y="3027983"/>
            <a:ext cx="161729" cy="402729"/>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6CCCECA-9A13-2F67-FE7C-1BA79450A4EE}"/>
              </a:ext>
            </a:extLst>
          </p:cNvPr>
          <p:cNvCxnSpPr>
            <a:cxnSpLocks/>
          </p:cNvCxnSpPr>
          <p:nvPr/>
        </p:nvCxnSpPr>
        <p:spPr>
          <a:xfrm>
            <a:off x="4276101" y="3019043"/>
            <a:ext cx="112984" cy="420822"/>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891332F3-1AB6-7D55-CE4E-4726F5FF9CB7}"/>
              </a:ext>
            </a:extLst>
          </p:cNvPr>
          <p:cNvSpPr/>
          <p:nvPr/>
        </p:nvSpPr>
        <p:spPr>
          <a:xfrm>
            <a:off x="3905765" y="3330211"/>
            <a:ext cx="261415" cy="312900"/>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A6DBEEF-50CB-A5FC-0B43-C519672617B9}"/>
              </a:ext>
            </a:extLst>
          </p:cNvPr>
          <p:cNvSpPr/>
          <p:nvPr/>
        </p:nvSpPr>
        <p:spPr>
          <a:xfrm>
            <a:off x="4252412" y="3330210"/>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6DDD400C-123C-F4FA-F4E4-25F641A1617C}"/>
              </a:ext>
            </a:extLst>
          </p:cNvPr>
          <p:cNvSpPr/>
          <p:nvPr/>
        </p:nvSpPr>
        <p:spPr>
          <a:xfrm>
            <a:off x="4767701" y="2777450"/>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D43923F0-48C5-E73F-C12E-534CDD1FF403}"/>
              </a:ext>
            </a:extLst>
          </p:cNvPr>
          <p:cNvCxnSpPr>
            <a:cxnSpLocks/>
          </p:cNvCxnSpPr>
          <p:nvPr/>
        </p:nvCxnSpPr>
        <p:spPr>
          <a:xfrm flipH="1">
            <a:off x="4689110" y="3023300"/>
            <a:ext cx="152360" cy="416782"/>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03B640F0-B210-7DF0-21EF-60723432D8C8}"/>
              </a:ext>
            </a:extLst>
          </p:cNvPr>
          <p:cNvCxnSpPr>
            <a:cxnSpLocks/>
          </p:cNvCxnSpPr>
          <p:nvPr/>
        </p:nvCxnSpPr>
        <p:spPr>
          <a:xfrm>
            <a:off x="4936607" y="3014360"/>
            <a:ext cx="136406" cy="397400"/>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E62457AD-3439-7CAB-66DA-0B548D5D8B84}"/>
              </a:ext>
            </a:extLst>
          </p:cNvPr>
          <p:cNvSpPr/>
          <p:nvPr/>
        </p:nvSpPr>
        <p:spPr>
          <a:xfrm>
            <a:off x="4585008" y="3325527"/>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3EF627A5-DB95-29E5-0E1C-71428311F20B}"/>
              </a:ext>
            </a:extLst>
          </p:cNvPr>
          <p:cNvSpPr/>
          <p:nvPr/>
        </p:nvSpPr>
        <p:spPr>
          <a:xfrm>
            <a:off x="4931655" y="3325527"/>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845;p35">
            <a:extLst>
              <a:ext uri="{FF2B5EF4-FFF2-40B4-BE49-F238E27FC236}">
                <a16:creationId xmlns:a16="http://schemas.microsoft.com/office/drawing/2014/main" id="{F7A5262C-C60E-3D4C-DBA9-BCEAB5D98FD1}"/>
              </a:ext>
            </a:extLst>
          </p:cNvPr>
          <p:cNvSpPr txBox="1">
            <a:spLocks/>
          </p:cNvSpPr>
          <p:nvPr/>
        </p:nvSpPr>
        <p:spPr>
          <a:xfrm>
            <a:off x="861546" y="1792367"/>
            <a:ext cx="709905" cy="3181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a:solidFill>
                  <a:schemeClr val="bg1">
                    <a:lumMod val="50000"/>
                  </a:schemeClr>
                </a:solidFill>
              </a:rPr>
              <a:t>Pop?</a:t>
            </a:r>
          </a:p>
        </p:txBody>
      </p:sp>
      <p:sp>
        <p:nvSpPr>
          <p:cNvPr id="8" name="Google Shape;845;p35">
            <a:extLst>
              <a:ext uri="{FF2B5EF4-FFF2-40B4-BE49-F238E27FC236}">
                <a16:creationId xmlns:a16="http://schemas.microsoft.com/office/drawing/2014/main" id="{51E47D91-92A9-987D-B3A2-A37FBADD6A1F}"/>
              </a:ext>
            </a:extLst>
          </p:cNvPr>
          <p:cNvSpPr txBox="1">
            <a:spLocks/>
          </p:cNvSpPr>
          <p:nvPr/>
        </p:nvSpPr>
        <p:spPr>
          <a:xfrm>
            <a:off x="2507965" y="1925717"/>
            <a:ext cx="709905" cy="3181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a:solidFill>
                  <a:schemeClr val="bg1">
                    <a:lumMod val="50000"/>
                  </a:schemeClr>
                </a:solidFill>
              </a:rPr>
              <a:t>Rap?</a:t>
            </a:r>
          </a:p>
        </p:txBody>
      </p:sp>
      <p:sp>
        <p:nvSpPr>
          <p:cNvPr id="10" name="Google Shape;845;p35">
            <a:extLst>
              <a:ext uri="{FF2B5EF4-FFF2-40B4-BE49-F238E27FC236}">
                <a16:creationId xmlns:a16="http://schemas.microsoft.com/office/drawing/2014/main" id="{BD93CD87-435D-8777-7591-FCFE5C86AE2A}"/>
              </a:ext>
            </a:extLst>
          </p:cNvPr>
          <p:cNvSpPr txBox="1">
            <a:spLocks/>
          </p:cNvSpPr>
          <p:nvPr/>
        </p:nvSpPr>
        <p:spPr>
          <a:xfrm>
            <a:off x="3831158" y="1628101"/>
            <a:ext cx="1726426" cy="58047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a:solidFill>
                  <a:schemeClr val="bg1">
                    <a:lumMod val="50000"/>
                  </a:schemeClr>
                </a:solidFill>
              </a:rPr>
              <a:t>Decade released &gt;2000s?</a:t>
            </a:r>
          </a:p>
        </p:txBody>
      </p:sp>
      <p:cxnSp>
        <p:nvCxnSpPr>
          <p:cNvPr id="3" name="Straight Arrow Connector 2">
            <a:extLst>
              <a:ext uri="{FF2B5EF4-FFF2-40B4-BE49-F238E27FC236}">
                <a16:creationId xmlns:a16="http://schemas.microsoft.com/office/drawing/2014/main" id="{4426863A-06FB-0E30-91FA-B867CC3EEF40}"/>
              </a:ext>
            </a:extLst>
          </p:cNvPr>
          <p:cNvCxnSpPr/>
          <p:nvPr/>
        </p:nvCxnSpPr>
        <p:spPr>
          <a:xfrm flipH="1">
            <a:off x="3541425" y="2360951"/>
            <a:ext cx="4685" cy="1274162"/>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5" name="Google Shape;845;p35">
            <a:extLst>
              <a:ext uri="{FF2B5EF4-FFF2-40B4-BE49-F238E27FC236}">
                <a16:creationId xmlns:a16="http://schemas.microsoft.com/office/drawing/2014/main" id="{68CBBB7E-651E-E68B-5354-4B5293B56BA5}"/>
              </a:ext>
            </a:extLst>
          </p:cNvPr>
          <p:cNvSpPr txBox="1">
            <a:spLocks/>
          </p:cNvSpPr>
          <p:nvPr/>
        </p:nvSpPr>
        <p:spPr>
          <a:xfrm>
            <a:off x="3222184" y="3647087"/>
            <a:ext cx="709905" cy="3181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a:t>(…)</a:t>
            </a:r>
          </a:p>
        </p:txBody>
      </p:sp>
      <p:sp>
        <p:nvSpPr>
          <p:cNvPr id="6" name="Rectangle: Rounded Corners 5">
            <a:extLst>
              <a:ext uri="{FF2B5EF4-FFF2-40B4-BE49-F238E27FC236}">
                <a16:creationId xmlns:a16="http://schemas.microsoft.com/office/drawing/2014/main" id="{E1DE7CF3-CEA2-5D79-E0DA-C8134D9BA04E}"/>
              </a:ext>
            </a:extLst>
          </p:cNvPr>
          <p:cNvSpPr/>
          <p:nvPr/>
        </p:nvSpPr>
        <p:spPr>
          <a:xfrm>
            <a:off x="473127" y="3963024"/>
            <a:ext cx="1260109" cy="29511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cs typeface="Arial"/>
              </a:rPr>
              <a:t>Prediction 1</a:t>
            </a:r>
          </a:p>
        </p:txBody>
      </p:sp>
      <p:sp>
        <p:nvSpPr>
          <p:cNvPr id="9" name="Rectangle: Rounded Corners 8">
            <a:extLst>
              <a:ext uri="{FF2B5EF4-FFF2-40B4-BE49-F238E27FC236}">
                <a16:creationId xmlns:a16="http://schemas.microsoft.com/office/drawing/2014/main" id="{DFFE0519-9BBC-511C-33F8-B8FB7B782EC0}"/>
              </a:ext>
            </a:extLst>
          </p:cNvPr>
          <p:cNvSpPr/>
          <p:nvPr/>
        </p:nvSpPr>
        <p:spPr>
          <a:xfrm>
            <a:off x="3799069" y="3963024"/>
            <a:ext cx="1260109" cy="29511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cs typeface="Arial"/>
              </a:rPr>
              <a:t>Prediction n</a:t>
            </a:r>
          </a:p>
        </p:txBody>
      </p:sp>
      <p:sp>
        <p:nvSpPr>
          <p:cNvPr id="17" name="Rectangle: Rounded Corners 16">
            <a:extLst>
              <a:ext uri="{FF2B5EF4-FFF2-40B4-BE49-F238E27FC236}">
                <a16:creationId xmlns:a16="http://schemas.microsoft.com/office/drawing/2014/main" id="{F66C911A-9FCC-DA6C-2B52-CBAF3C1CA793}"/>
              </a:ext>
            </a:extLst>
          </p:cNvPr>
          <p:cNvSpPr/>
          <p:nvPr/>
        </p:nvSpPr>
        <p:spPr>
          <a:xfrm>
            <a:off x="2061147" y="3963024"/>
            <a:ext cx="1260109" cy="29511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cs typeface="Arial"/>
              </a:rPr>
              <a:t>Prediction 2</a:t>
            </a:r>
          </a:p>
        </p:txBody>
      </p:sp>
      <p:cxnSp>
        <p:nvCxnSpPr>
          <p:cNvPr id="18" name="Straight Arrow Connector 17">
            <a:extLst>
              <a:ext uri="{FF2B5EF4-FFF2-40B4-BE49-F238E27FC236}">
                <a16:creationId xmlns:a16="http://schemas.microsoft.com/office/drawing/2014/main" id="{47EA002F-BDDC-C449-6F05-4932C159A6CA}"/>
              </a:ext>
            </a:extLst>
          </p:cNvPr>
          <p:cNvCxnSpPr/>
          <p:nvPr/>
        </p:nvCxnSpPr>
        <p:spPr>
          <a:xfrm flipH="1">
            <a:off x="1068049" y="3625746"/>
            <a:ext cx="93688" cy="356016"/>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9B0DC9B-78FC-2C05-5002-2934E4BAF990}"/>
              </a:ext>
            </a:extLst>
          </p:cNvPr>
          <p:cNvCxnSpPr/>
          <p:nvPr/>
        </p:nvCxnSpPr>
        <p:spPr>
          <a:xfrm flipH="1">
            <a:off x="2745073" y="3616377"/>
            <a:ext cx="84319" cy="384122"/>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BD8808C-4CD5-CE4F-3B04-17ADDCA8F539}"/>
              </a:ext>
            </a:extLst>
          </p:cNvPr>
          <p:cNvCxnSpPr/>
          <p:nvPr/>
        </p:nvCxnSpPr>
        <p:spPr>
          <a:xfrm>
            <a:off x="4084820" y="3625746"/>
            <a:ext cx="206114" cy="337278"/>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11F8AAFE-82F1-92A1-F798-8F7F9CEDF419}"/>
              </a:ext>
            </a:extLst>
          </p:cNvPr>
          <p:cNvSpPr/>
          <p:nvPr/>
        </p:nvSpPr>
        <p:spPr>
          <a:xfrm>
            <a:off x="1855033" y="4417413"/>
            <a:ext cx="1733235" cy="285751"/>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cs typeface="Arial"/>
              </a:rPr>
              <a:t>Output: Average</a:t>
            </a:r>
          </a:p>
        </p:txBody>
      </p:sp>
      <p:cxnSp>
        <p:nvCxnSpPr>
          <p:cNvPr id="24" name="Straight Arrow Connector 23">
            <a:extLst>
              <a:ext uri="{FF2B5EF4-FFF2-40B4-BE49-F238E27FC236}">
                <a16:creationId xmlns:a16="http://schemas.microsoft.com/office/drawing/2014/main" id="{CB34F419-3F96-FE95-0B96-51E98D72EDF3}"/>
              </a:ext>
            </a:extLst>
          </p:cNvPr>
          <p:cNvCxnSpPr/>
          <p:nvPr/>
        </p:nvCxnSpPr>
        <p:spPr>
          <a:xfrm>
            <a:off x="1667656" y="4225352"/>
            <a:ext cx="271696" cy="196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4A2A7DE-6C86-B22A-D6CF-2F55D638EAD9}"/>
              </a:ext>
            </a:extLst>
          </p:cNvPr>
          <p:cNvCxnSpPr/>
          <p:nvPr/>
        </p:nvCxnSpPr>
        <p:spPr>
          <a:xfrm flipH="1">
            <a:off x="2735704" y="4197245"/>
            <a:ext cx="56213" cy="243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BAF9177-FE78-63F1-4360-C12E5D4B8B2F}"/>
              </a:ext>
            </a:extLst>
          </p:cNvPr>
          <p:cNvCxnSpPr/>
          <p:nvPr/>
        </p:nvCxnSpPr>
        <p:spPr>
          <a:xfrm flipH="1">
            <a:off x="3438367" y="4234722"/>
            <a:ext cx="426283" cy="187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63502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48211-413B-59EE-69C0-7DCC98D29FB4}"/>
              </a:ext>
            </a:extLst>
          </p:cNvPr>
          <p:cNvSpPr>
            <a:spLocks noGrp="1"/>
          </p:cNvSpPr>
          <p:nvPr>
            <p:ph type="title"/>
          </p:nvPr>
        </p:nvSpPr>
        <p:spPr/>
        <p:txBody>
          <a:bodyPr/>
          <a:lstStyle/>
          <a:p>
            <a:r>
              <a:rPr lang="en-US"/>
              <a:t>Random Forest Regression</a:t>
            </a:r>
          </a:p>
        </p:txBody>
      </p:sp>
      <p:sp>
        <p:nvSpPr>
          <p:cNvPr id="12" name="Google Shape;847;p35">
            <a:extLst>
              <a:ext uri="{FF2B5EF4-FFF2-40B4-BE49-F238E27FC236}">
                <a16:creationId xmlns:a16="http://schemas.microsoft.com/office/drawing/2014/main" id="{B6D09BC2-88F1-A96E-4785-CAA2F77FAD26}"/>
              </a:ext>
            </a:extLst>
          </p:cNvPr>
          <p:cNvSpPr txBox="1">
            <a:spLocks/>
          </p:cNvSpPr>
          <p:nvPr/>
        </p:nvSpPr>
        <p:spPr>
          <a:xfrm>
            <a:off x="893595" y="2137347"/>
            <a:ext cx="2124600" cy="543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a:t>RMSE: 6.10</a:t>
            </a:r>
            <a:endParaRPr lang="en-US">
              <a:solidFill>
                <a:srgbClr val="005B48"/>
              </a:solidFill>
            </a:endParaRPr>
          </a:p>
          <a:p>
            <a:r>
              <a:rPr lang="en-US"/>
              <a:t>R2: 0.860</a:t>
            </a:r>
          </a:p>
        </p:txBody>
      </p:sp>
      <p:sp>
        <p:nvSpPr>
          <p:cNvPr id="14" name="Google Shape;848;p35">
            <a:extLst>
              <a:ext uri="{FF2B5EF4-FFF2-40B4-BE49-F238E27FC236}">
                <a16:creationId xmlns:a16="http://schemas.microsoft.com/office/drawing/2014/main" id="{9CCD15C0-E288-A4EE-979E-EB1DD17070E9}"/>
              </a:ext>
            </a:extLst>
          </p:cNvPr>
          <p:cNvSpPr txBox="1">
            <a:spLocks/>
          </p:cNvSpPr>
          <p:nvPr/>
        </p:nvSpPr>
        <p:spPr>
          <a:xfrm>
            <a:off x="893595" y="1704800"/>
            <a:ext cx="3323813" cy="38423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highlight>
                  <a:schemeClr val="dk2"/>
                </a:highlight>
                <a:latin typeface="DM Serif Display"/>
                <a:ea typeface="DM Serif Display"/>
                <a:cs typeface="DM Serif Display"/>
                <a:sym typeface="DM Serif Display"/>
              </a:defRPr>
            </a:lvl1pPr>
            <a:lvl2pPr marL="914400" marR="0" lvl="1"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2pPr>
            <a:lvl3pPr marL="1371600" marR="0" lvl="2"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3pPr>
            <a:lvl4pPr marL="1828800" marR="0" lvl="3"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4pPr>
            <a:lvl5pPr marL="2286000" marR="0" lvl="4"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5pPr>
            <a:lvl6pPr marL="2743200" marR="0" lvl="5"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6pPr>
            <a:lvl7pPr marL="3200400" marR="0" lvl="6"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7pPr>
            <a:lvl8pPr marL="3657600" marR="0" lvl="7"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8pPr>
            <a:lvl9pPr marL="4114800" marR="0" lvl="8"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9pPr>
          </a:lstStyle>
          <a:p>
            <a:pPr marL="0" indent="0">
              <a:spcAft>
                <a:spcPts val="1200"/>
              </a:spcAft>
            </a:pPr>
            <a:r>
              <a:rPr lang="en"/>
              <a:t>Train Dataset</a:t>
            </a:r>
            <a:endParaRPr lang="en-US"/>
          </a:p>
        </p:txBody>
      </p:sp>
      <p:sp>
        <p:nvSpPr>
          <p:cNvPr id="23" name="Google Shape;847;p35">
            <a:extLst>
              <a:ext uri="{FF2B5EF4-FFF2-40B4-BE49-F238E27FC236}">
                <a16:creationId xmlns:a16="http://schemas.microsoft.com/office/drawing/2014/main" id="{4C658CA7-CECB-4545-1F31-6FFC04180593}"/>
              </a:ext>
            </a:extLst>
          </p:cNvPr>
          <p:cNvSpPr txBox="1">
            <a:spLocks/>
          </p:cNvSpPr>
          <p:nvPr/>
        </p:nvSpPr>
        <p:spPr>
          <a:xfrm>
            <a:off x="851435" y="3299085"/>
            <a:ext cx="2124600" cy="543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a:t>RMSE: 11.7</a:t>
            </a:r>
            <a:endParaRPr lang="en-US">
              <a:solidFill>
                <a:srgbClr val="005B48"/>
              </a:solidFill>
            </a:endParaRPr>
          </a:p>
          <a:p>
            <a:r>
              <a:rPr lang="en-US"/>
              <a:t>R2: 0.513</a:t>
            </a:r>
          </a:p>
        </p:txBody>
      </p:sp>
      <p:sp>
        <p:nvSpPr>
          <p:cNvPr id="24" name="Google Shape;848;p35">
            <a:extLst>
              <a:ext uri="{FF2B5EF4-FFF2-40B4-BE49-F238E27FC236}">
                <a16:creationId xmlns:a16="http://schemas.microsoft.com/office/drawing/2014/main" id="{D3E6F3F7-7FA9-1BFC-B2E1-E0F853223050}"/>
              </a:ext>
            </a:extLst>
          </p:cNvPr>
          <p:cNvSpPr txBox="1">
            <a:spLocks/>
          </p:cNvSpPr>
          <p:nvPr/>
        </p:nvSpPr>
        <p:spPr>
          <a:xfrm>
            <a:off x="851435" y="2857169"/>
            <a:ext cx="3323813" cy="38423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highlight>
                  <a:schemeClr val="dk2"/>
                </a:highlight>
                <a:latin typeface="DM Serif Display"/>
                <a:ea typeface="DM Serif Display"/>
                <a:cs typeface="DM Serif Display"/>
                <a:sym typeface="DM Serif Display"/>
              </a:defRPr>
            </a:lvl1pPr>
            <a:lvl2pPr marL="914400" marR="0" lvl="1"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2pPr>
            <a:lvl3pPr marL="1371600" marR="0" lvl="2"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3pPr>
            <a:lvl4pPr marL="1828800" marR="0" lvl="3"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4pPr>
            <a:lvl5pPr marL="2286000" marR="0" lvl="4"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5pPr>
            <a:lvl6pPr marL="2743200" marR="0" lvl="5"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6pPr>
            <a:lvl7pPr marL="3200400" marR="0" lvl="6"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7pPr>
            <a:lvl8pPr marL="3657600" marR="0" lvl="7"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8pPr>
            <a:lvl9pPr marL="4114800" marR="0" lvl="8"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9pPr>
          </a:lstStyle>
          <a:p>
            <a:pPr marL="0" indent="0">
              <a:spcAft>
                <a:spcPts val="1200"/>
              </a:spcAft>
            </a:pPr>
            <a:r>
              <a:rPr lang="en"/>
              <a:t>Test Dataset</a:t>
            </a:r>
            <a:endParaRPr lang="en-US"/>
          </a:p>
        </p:txBody>
      </p:sp>
      <p:pic>
        <p:nvPicPr>
          <p:cNvPr id="25" name="Picture 24" descr="A comparison of blue and red dots&#10;&#10;Description automatically generated">
            <a:extLst>
              <a:ext uri="{FF2B5EF4-FFF2-40B4-BE49-F238E27FC236}">
                <a16:creationId xmlns:a16="http://schemas.microsoft.com/office/drawing/2014/main" id="{6BFAF79D-FBDD-FD81-8A3E-E9E04F7F712B}"/>
              </a:ext>
            </a:extLst>
          </p:cNvPr>
          <p:cNvPicPr>
            <a:picLocks noChangeAspect="1"/>
          </p:cNvPicPr>
          <p:nvPr/>
        </p:nvPicPr>
        <p:blipFill>
          <a:blip r:embed="rId2"/>
          <a:stretch>
            <a:fillRect/>
          </a:stretch>
        </p:blipFill>
        <p:spPr>
          <a:xfrm>
            <a:off x="3018195" y="1165896"/>
            <a:ext cx="5663847" cy="2982149"/>
          </a:xfrm>
          <a:prstGeom prst="rect">
            <a:avLst/>
          </a:prstGeom>
        </p:spPr>
      </p:pic>
      <p:sp>
        <p:nvSpPr>
          <p:cNvPr id="3" name="TextBox 2">
            <a:extLst>
              <a:ext uri="{FF2B5EF4-FFF2-40B4-BE49-F238E27FC236}">
                <a16:creationId xmlns:a16="http://schemas.microsoft.com/office/drawing/2014/main" id="{C648D8ED-17DB-E10D-D80F-10FDD906FBB0}"/>
              </a:ext>
            </a:extLst>
          </p:cNvPr>
          <p:cNvSpPr txBox="1"/>
          <p:nvPr/>
        </p:nvSpPr>
        <p:spPr>
          <a:xfrm>
            <a:off x="2286000" y="4208526"/>
            <a:ext cx="640994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F6F5D2"/>
                </a:solidFill>
                <a:latin typeface="Archivo"/>
              </a:rPr>
              <a:t>Good for capturing complex interactions between predictor variables</a:t>
            </a:r>
            <a:endParaRPr lang="en-US"/>
          </a:p>
        </p:txBody>
      </p:sp>
    </p:spTree>
    <p:extLst>
      <p:ext uri="{BB962C8B-B14F-4D97-AF65-F5344CB8AC3E}">
        <p14:creationId xmlns:p14="http://schemas.microsoft.com/office/powerpoint/2010/main" val="4155147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6"/>
          <p:cNvSpPr txBox="1">
            <a:spLocks noGrp="1"/>
          </p:cNvSpPr>
          <p:nvPr>
            <p:ph type="title"/>
          </p:nvPr>
        </p:nvSpPr>
        <p:spPr>
          <a:xfrm>
            <a:off x="2278737" y="2150850"/>
            <a:ext cx="4603800" cy="841800"/>
          </a:xfrm>
          <a:prstGeom prst="rect">
            <a:avLst/>
          </a:prstGeom>
          <a:gradFill>
            <a:gsLst>
              <a:gs pos="0">
                <a:srgbClr val="ECE2B2">
                  <a:alpha val="29803"/>
                </a:srgbClr>
              </a:gs>
              <a:gs pos="100000">
                <a:srgbClr val="198A73">
                  <a:alpha val="43529"/>
                </a:srgbClr>
              </a:gs>
            </a:gsLst>
            <a:lin ang="10801400" scaled="0"/>
          </a:gradFill>
        </p:spPr>
        <p:txBody>
          <a:bodyPr spcFirstLastPara="1" wrap="square" lIns="0" tIns="0" rIns="0" bIns="0" anchor="ctr" anchorCtr="0">
            <a:noAutofit/>
          </a:bodyPr>
          <a:lstStyle/>
          <a:p>
            <a:r>
              <a:rPr lang="en" sz="2400"/>
              <a:t>Data Extraction</a:t>
            </a:r>
            <a:endParaRPr lang="en-US" sz="2400"/>
          </a:p>
        </p:txBody>
      </p:sp>
      <p:sp>
        <p:nvSpPr>
          <p:cNvPr id="1004" name="Google Shape;1004;p36"/>
          <p:cNvSpPr txBox="1">
            <a:spLocks noGrp="1"/>
          </p:cNvSpPr>
          <p:nvPr>
            <p:ph type="subTitle" idx="1"/>
          </p:nvPr>
        </p:nvSpPr>
        <p:spPr>
          <a:xfrm>
            <a:off x="2261463" y="2989350"/>
            <a:ext cx="4614300" cy="610800"/>
          </a:xfrm>
          <a:prstGeom prst="rect">
            <a:avLst/>
          </a:prstGeom>
        </p:spPr>
        <p:txBody>
          <a:bodyPr spcFirstLastPara="1" wrap="square" lIns="0" tIns="0" rIns="0" bIns="0" anchor="ctr" anchorCtr="0">
            <a:noAutofit/>
          </a:bodyPr>
          <a:lstStyle/>
          <a:p>
            <a:pPr marL="0" lvl="0" indent="0" algn="ctr" rtl="0">
              <a:spcBef>
                <a:spcPts val="0"/>
              </a:spcBef>
              <a:spcAft>
                <a:spcPts val="1200"/>
              </a:spcAft>
              <a:buNone/>
            </a:pPr>
            <a:r>
              <a:rPr lang="en"/>
              <a:t>Forming datasets</a:t>
            </a:r>
            <a:endParaRPr/>
          </a:p>
        </p:txBody>
      </p:sp>
      <p:sp>
        <p:nvSpPr>
          <p:cNvPr id="1005" name="Google Shape;1005;p36"/>
          <p:cNvSpPr txBox="1">
            <a:spLocks noGrp="1"/>
          </p:cNvSpPr>
          <p:nvPr>
            <p:ph type="title" idx="2"/>
          </p:nvPr>
        </p:nvSpPr>
        <p:spPr>
          <a:xfrm>
            <a:off x="2279759" y="703073"/>
            <a:ext cx="4603800" cy="154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01A</a:t>
            </a:r>
            <a:endParaRPr/>
          </a:p>
        </p:txBody>
      </p:sp>
      <p:grpSp>
        <p:nvGrpSpPr>
          <p:cNvPr id="1006" name="Google Shape;1006;p36"/>
          <p:cNvGrpSpPr/>
          <p:nvPr/>
        </p:nvGrpSpPr>
        <p:grpSpPr>
          <a:xfrm>
            <a:off x="6459311" y="1306449"/>
            <a:ext cx="1210348" cy="1125453"/>
            <a:chOff x="2287525" y="3243650"/>
            <a:chExt cx="571350" cy="531300"/>
          </a:xfrm>
        </p:grpSpPr>
        <p:sp>
          <p:nvSpPr>
            <p:cNvPr id="1007" name="Google Shape;1007;p36"/>
            <p:cNvSpPr/>
            <p:nvPr/>
          </p:nvSpPr>
          <p:spPr>
            <a:xfrm>
              <a:off x="2287525" y="3243650"/>
              <a:ext cx="571350" cy="531300"/>
            </a:xfrm>
            <a:custGeom>
              <a:avLst/>
              <a:gdLst/>
              <a:ahLst/>
              <a:cxnLst/>
              <a:rect l="l" t="t" r="r" b="b"/>
              <a:pathLst>
                <a:path w="22854" h="21252" extrusionOk="0">
                  <a:moveTo>
                    <a:pt x="11892" y="0"/>
                  </a:moveTo>
                  <a:cubicBezTo>
                    <a:pt x="11513" y="0"/>
                    <a:pt x="11123" y="38"/>
                    <a:pt x="10730" y="111"/>
                  </a:cubicBezTo>
                  <a:cubicBezTo>
                    <a:pt x="8386" y="555"/>
                    <a:pt x="6657" y="2111"/>
                    <a:pt x="6592" y="4639"/>
                  </a:cubicBezTo>
                  <a:cubicBezTo>
                    <a:pt x="6343" y="4574"/>
                    <a:pt x="6083" y="4531"/>
                    <a:pt x="5835" y="4510"/>
                  </a:cubicBezTo>
                  <a:cubicBezTo>
                    <a:pt x="5578" y="4485"/>
                    <a:pt x="5330" y="4473"/>
                    <a:pt x="5090" y="4473"/>
                  </a:cubicBezTo>
                  <a:cubicBezTo>
                    <a:pt x="2093" y="4473"/>
                    <a:pt x="446" y="6359"/>
                    <a:pt x="216" y="8821"/>
                  </a:cubicBezTo>
                  <a:cubicBezTo>
                    <a:pt x="0" y="11090"/>
                    <a:pt x="1070" y="13111"/>
                    <a:pt x="3555" y="13856"/>
                  </a:cubicBezTo>
                  <a:cubicBezTo>
                    <a:pt x="3425" y="14072"/>
                    <a:pt x="3307" y="14288"/>
                    <a:pt x="3220" y="14516"/>
                  </a:cubicBezTo>
                  <a:cubicBezTo>
                    <a:pt x="1924" y="17616"/>
                    <a:pt x="3372" y="19918"/>
                    <a:pt x="5932" y="20869"/>
                  </a:cubicBezTo>
                  <a:cubicBezTo>
                    <a:pt x="6612" y="21120"/>
                    <a:pt x="7301" y="21252"/>
                    <a:pt x="7970" y="21252"/>
                  </a:cubicBezTo>
                  <a:cubicBezTo>
                    <a:pt x="9462" y="21252"/>
                    <a:pt x="10859" y="20598"/>
                    <a:pt x="11843" y="19151"/>
                  </a:cubicBezTo>
                  <a:cubicBezTo>
                    <a:pt x="12027" y="19335"/>
                    <a:pt x="12211" y="19497"/>
                    <a:pt x="12405" y="19648"/>
                  </a:cubicBezTo>
                  <a:cubicBezTo>
                    <a:pt x="13529" y="20482"/>
                    <a:pt x="14645" y="20852"/>
                    <a:pt x="15684" y="20852"/>
                  </a:cubicBezTo>
                  <a:cubicBezTo>
                    <a:pt x="17165" y="20852"/>
                    <a:pt x="18490" y="20101"/>
                    <a:pt x="19461" y="18870"/>
                  </a:cubicBezTo>
                  <a:cubicBezTo>
                    <a:pt x="20877" y="17066"/>
                    <a:pt x="21082" y="14829"/>
                    <a:pt x="19396" y="12948"/>
                  </a:cubicBezTo>
                  <a:cubicBezTo>
                    <a:pt x="19634" y="12830"/>
                    <a:pt x="19850" y="12700"/>
                    <a:pt x="20044" y="12559"/>
                  </a:cubicBezTo>
                  <a:cubicBezTo>
                    <a:pt x="22811" y="10604"/>
                    <a:pt x="22854" y="7946"/>
                    <a:pt x="21223" y="5860"/>
                  </a:cubicBezTo>
                  <a:cubicBezTo>
                    <a:pt x="20256" y="4611"/>
                    <a:pt x="18911" y="3846"/>
                    <a:pt x="17398" y="3846"/>
                  </a:cubicBezTo>
                  <a:cubicBezTo>
                    <a:pt x="17118" y="3846"/>
                    <a:pt x="16833" y="3872"/>
                    <a:pt x="16543" y="3926"/>
                  </a:cubicBezTo>
                  <a:cubicBezTo>
                    <a:pt x="15954" y="1238"/>
                    <a:pt x="14079"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6"/>
            <p:cNvSpPr/>
            <p:nvPr/>
          </p:nvSpPr>
          <p:spPr>
            <a:xfrm>
              <a:off x="2607625" y="3501675"/>
              <a:ext cx="132150" cy="25200"/>
            </a:xfrm>
            <a:custGeom>
              <a:avLst/>
              <a:gdLst/>
              <a:ahLst/>
              <a:cxnLst/>
              <a:rect l="l" t="t" r="r" b="b"/>
              <a:pathLst>
                <a:path w="5286" h="1008" extrusionOk="0">
                  <a:moveTo>
                    <a:pt x="4951" y="1"/>
                  </a:moveTo>
                  <a:cubicBezTo>
                    <a:pt x="4943" y="1"/>
                    <a:pt x="4936" y="1"/>
                    <a:pt x="4928" y="2"/>
                  </a:cubicBezTo>
                  <a:cubicBezTo>
                    <a:pt x="4777" y="12"/>
                    <a:pt x="4669" y="164"/>
                    <a:pt x="4637" y="348"/>
                  </a:cubicBezTo>
                  <a:lnTo>
                    <a:pt x="1" y="531"/>
                  </a:lnTo>
                  <a:cubicBezTo>
                    <a:pt x="1" y="564"/>
                    <a:pt x="12" y="585"/>
                    <a:pt x="12" y="607"/>
                  </a:cubicBezTo>
                  <a:lnTo>
                    <a:pt x="4637" y="672"/>
                  </a:lnTo>
                  <a:cubicBezTo>
                    <a:pt x="4680" y="855"/>
                    <a:pt x="4788" y="996"/>
                    <a:pt x="4939" y="1006"/>
                  </a:cubicBezTo>
                  <a:cubicBezTo>
                    <a:pt x="4947" y="1007"/>
                    <a:pt x="4955" y="1008"/>
                    <a:pt x="4962" y="1008"/>
                  </a:cubicBezTo>
                  <a:cubicBezTo>
                    <a:pt x="5127" y="1008"/>
                    <a:pt x="5285" y="788"/>
                    <a:pt x="5285" y="499"/>
                  </a:cubicBezTo>
                  <a:cubicBezTo>
                    <a:pt x="5274" y="220"/>
                    <a:pt x="5116" y="1"/>
                    <a:pt x="4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6"/>
            <p:cNvSpPr/>
            <p:nvPr/>
          </p:nvSpPr>
          <p:spPr>
            <a:xfrm>
              <a:off x="2605200" y="3527900"/>
              <a:ext cx="126450" cy="56450"/>
            </a:xfrm>
            <a:custGeom>
              <a:avLst/>
              <a:gdLst/>
              <a:ahLst/>
              <a:cxnLst/>
              <a:rect l="l" t="t" r="r" b="b"/>
              <a:pathLst>
                <a:path w="5058" h="2258" extrusionOk="0">
                  <a:moveTo>
                    <a:pt x="22" y="1"/>
                  </a:moveTo>
                  <a:cubicBezTo>
                    <a:pt x="11" y="22"/>
                    <a:pt x="11" y="55"/>
                    <a:pt x="1" y="77"/>
                  </a:cubicBezTo>
                  <a:lnTo>
                    <a:pt x="4301" y="1806"/>
                  </a:lnTo>
                  <a:cubicBezTo>
                    <a:pt x="4269" y="2000"/>
                    <a:pt x="4323" y="2173"/>
                    <a:pt x="4453" y="2238"/>
                  </a:cubicBezTo>
                  <a:cubicBezTo>
                    <a:pt x="4479" y="2251"/>
                    <a:pt x="4508" y="2257"/>
                    <a:pt x="4538" y="2257"/>
                  </a:cubicBezTo>
                  <a:cubicBezTo>
                    <a:pt x="4685" y="2257"/>
                    <a:pt x="4869" y="2113"/>
                    <a:pt x="4950" y="1881"/>
                  </a:cubicBezTo>
                  <a:cubicBezTo>
                    <a:pt x="5058" y="1611"/>
                    <a:pt x="4982" y="1341"/>
                    <a:pt x="4799" y="1297"/>
                  </a:cubicBezTo>
                  <a:cubicBezTo>
                    <a:pt x="4778" y="1290"/>
                    <a:pt x="4756" y="1287"/>
                    <a:pt x="4734" y="1287"/>
                  </a:cubicBezTo>
                  <a:cubicBezTo>
                    <a:pt x="4618" y="1287"/>
                    <a:pt x="4491" y="1378"/>
                    <a:pt x="4410" y="1514"/>
                  </a:cubicBez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6"/>
            <p:cNvSpPr/>
            <p:nvPr/>
          </p:nvSpPr>
          <p:spPr>
            <a:xfrm>
              <a:off x="2598175" y="3539525"/>
              <a:ext cx="104575" cy="93625"/>
            </a:xfrm>
            <a:custGeom>
              <a:avLst/>
              <a:gdLst/>
              <a:ahLst/>
              <a:cxnLst/>
              <a:rect l="l" t="t" r="r" b="b"/>
              <a:pathLst>
                <a:path w="4183" h="3745" extrusionOk="0">
                  <a:moveTo>
                    <a:pt x="44" y="1"/>
                  </a:moveTo>
                  <a:cubicBezTo>
                    <a:pt x="22" y="22"/>
                    <a:pt x="11" y="44"/>
                    <a:pt x="1" y="54"/>
                  </a:cubicBezTo>
                  <a:lnTo>
                    <a:pt x="3383" y="3221"/>
                  </a:lnTo>
                  <a:cubicBezTo>
                    <a:pt x="3286" y="3394"/>
                    <a:pt x="3264" y="3567"/>
                    <a:pt x="3372" y="3675"/>
                  </a:cubicBezTo>
                  <a:cubicBezTo>
                    <a:pt x="3415" y="3721"/>
                    <a:pt x="3479" y="3744"/>
                    <a:pt x="3552" y="3744"/>
                  </a:cubicBezTo>
                  <a:cubicBezTo>
                    <a:pt x="3682" y="3744"/>
                    <a:pt x="3842" y="3672"/>
                    <a:pt x="3966" y="3534"/>
                  </a:cubicBezTo>
                  <a:cubicBezTo>
                    <a:pt x="4161" y="3307"/>
                    <a:pt x="4182" y="3026"/>
                    <a:pt x="4042" y="2918"/>
                  </a:cubicBezTo>
                  <a:cubicBezTo>
                    <a:pt x="3998" y="2887"/>
                    <a:pt x="3947" y="2872"/>
                    <a:pt x="3892" y="2872"/>
                  </a:cubicBezTo>
                  <a:cubicBezTo>
                    <a:pt x="3797" y="2872"/>
                    <a:pt x="3691" y="2915"/>
                    <a:pt x="3588" y="2983"/>
                  </a:cubicBezTo>
                  <a:lnTo>
                    <a:pt x="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6"/>
            <p:cNvSpPr/>
            <p:nvPr/>
          </p:nvSpPr>
          <p:spPr>
            <a:xfrm>
              <a:off x="2587375" y="3547900"/>
              <a:ext cx="70800" cy="119675"/>
            </a:xfrm>
            <a:custGeom>
              <a:avLst/>
              <a:gdLst/>
              <a:ahLst/>
              <a:cxnLst/>
              <a:rect l="l" t="t" r="r" b="b"/>
              <a:pathLst>
                <a:path w="2832" h="4787" extrusionOk="0">
                  <a:moveTo>
                    <a:pt x="76" y="0"/>
                  </a:moveTo>
                  <a:cubicBezTo>
                    <a:pt x="54" y="12"/>
                    <a:pt x="33" y="22"/>
                    <a:pt x="1" y="33"/>
                  </a:cubicBezTo>
                  <a:lnTo>
                    <a:pt x="2010" y="4204"/>
                  </a:lnTo>
                  <a:cubicBezTo>
                    <a:pt x="1859" y="4334"/>
                    <a:pt x="1783" y="4495"/>
                    <a:pt x="1838" y="4625"/>
                  </a:cubicBezTo>
                  <a:cubicBezTo>
                    <a:pt x="1877" y="4730"/>
                    <a:pt x="1995" y="4787"/>
                    <a:pt x="2140" y="4787"/>
                  </a:cubicBezTo>
                  <a:cubicBezTo>
                    <a:pt x="2235" y="4787"/>
                    <a:pt x="2340" y="4763"/>
                    <a:pt x="2443" y="4712"/>
                  </a:cubicBezTo>
                  <a:cubicBezTo>
                    <a:pt x="2712" y="4582"/>
                    <a:pt x="2832" y="4312"/>
                    <a:pt x="2734" y="4161"/>
                  </a:cubicBezTo>
                  <a:cubicBezTo>
                    <a:pt x="2682" y="4079"/>
                    <a:pt x="2579" y="4038"/>
                    <a:pt x="2460" y="4038"/>
                  </a:cubicBezTo>
                  <a:cubicBezTo>
                    <a:pt x="2406" y="4038"/>
                    <a:pt x="2349" y="4047"/>
                    <a:pt x="2291" y="4063"/>
                  </a:cubicBezTo>
                  <a:lnTo>
                    <a:pt x="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6"/>
            <p:cNvSpPr/>
            <p:nvPr/>
          </p:nvSpPr>
          <p:spPr>
            <a:xfrm>
              <a:off x="2574675" y="3551950"/>
              <a:ext cx="27325" cy="131375"/>
            </a:xfrm>
            <a:custGeom>
              <a:avLst/>
              <a:gdLst/>
              <a:ahLst/>
              <a:cxnLst/>
              <a:rect l="l" t="t" r="r" b="b"/>
              <a:pathLst>
                <a:path w="1093" h="5255" extrusionOk="0">
                  <a:moveTo>
                    <a:pt x="76" y="1"/>
                  </a:moveTo>
                  <a:cubicBezTo>
                    <a:pt x="55" y="1"/>
                    <a:pt x="22" y="11"/>
                    <a:pt x="0" y="11"/>
                  </a:cubicBezTo>
                  <a:lnTo>
                    <a:pt x="368" y="4626"/>
                  </a:lnTo>
                  <a:cubicBezTo>
                    <a:pt x="184" y="4679"/>
                    <a:pt x="55" y="4809"/>
                    <a:pt x="55" y="4950"/>
                  </a:cubicBezTo>
                  <a:cubicBezTo>
                    <a:pt x="55" y="5121"/>
                    <a:pt x="270" y="5255"/>
                    <a:pt x="536" y="5255"/>
                  </a:cubicBezTo>
                  <a:cubicBezTo>
                    <a:pt x="555" y="5255"/>
                    <a:pt x="575" y="5254"/>
                    <a:pt x="595" y="5252"/>
                  </a:cubicBezTo>
                  <a:cubicBezTo>
                    <a:pt x="886" y="5209"/>
                    <a:pt x="1092" y="5025"/>
                    <a:pt x="1059" y="4852"/>
                  </a:cubicBezTo>
                  <a:cubicBezTo>
                    <a:pt x="1027" y="4712"/>
                    <a:pt x="876" y="4614"/>
                    <a:pt x="682" y="4593"/>
                  </a:cubicBezTo>
                  <a:lnTo>
                    <a:pt x="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6"/>
            <p:cNvSpPr/>
            <p:nvPr/>
          </p:nvSpPr>
          <p:spPr>
            <a:xfrm>
              <a:off x="2516600" y="3550875"/>
              <a:ext cx="47025" cy="128075"/>
            </a:xfrm>
            <a:custGeom>
              <a:avLst/>
              <a:gdLst/>
              <a:ahLst/>
              <a:cxnLst/>
              <a:rect l="l" t="t" r="r" b="b"/>
              <a:pathLst>
                <a:path w="1881" h="5123" extrusionOk="0">
                  <a:moveTo>
                    <a:pt x="1805" y="1"/>
                  </a:moveTo>
                  <a:lnTo>
                    <a:pt x="465" y="4441"/>
                  </a:lnTo>
                  <a:cubicBezTo>
                    <a:pt x="444" y="4439"/>
                    <a:pt x="423" y="4438"/>
                    <a:pt x="403" y="4438"/>
                  </a:cubicBezTo>
                  <a:cubicBezTo>
                    <a:pt x="244" y="4438"/>
                    <a:pt x="104" y="4511"/>
                    <a:pt x="65" y="4625"/>
                  </a:cubicBezTo>
                  <a:cubicBezTo>
                    <a:pt x="1" y="4787"/>
                    <a:pt x="173" y="5025"/>
                    <a:pt x="454" y="5101"/>
                  </a:cubicBezTo>
                  <a:cubicBezTo>
                    <a:pt x="519" y="5115"/>
                    <a:pt x="583" y="5122"/>
                    <a:pt x="642" y="5122"/>
                  </a:cubicBezTo>
                  <a:cubicBezTo>
                    <a:pt x="850" y="5122"/>
                    <a:pt x="1012" y="5038"/>
                    <a:pt x="1038" y="4895"/>
                  </a:cubicBezTo>
                  <a:cubicBezTo>
                    <a:pt x="1059" y="4755"/>
                    <a:pt x="951" y="4604"/>
                    <a:pt x="779" y="4517"/>
                  </a:cubicBezTo>
                  <a:lnTo>
                    <a:pt x="1881" y="11"/>
                  </a:lnTo>
                  <a:lnTo>
                    <a:pt x="18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6"/>
            <p:cNvSpPr/>
            <p:nvPr/>
          </p:nvSpPr>
          <p:spPr>
            <a:xfrm>
              <a:off x="2464725" y="3544650"/>
              <a:ext cx="86750" cy="110250"/>
            </a:xfrm>
            <a:custGeom>
              <a:avLst/>
              <a:gdLst/>
              <a:ahLst/>
              <a:cxnLst/>
              <a:rect l="l" t="t" r="r" b="b"/>
              <a:pathLst>
                <a:path w="3470" h="4410" extrusionOk="0">
                  <a:moveTo>
                    <a:pt x="3404" y="1"/>
                  </a:moveTo>
                  <a:lnTo>
                    <a:pt x="563" y="3664"/>
                  </a:lnTo>
                  <a:cubicBezTo>
                    <a:pt x="484" y="3630"/>
                    <a:pt x="405" y="3611"/>
                    <a:pt x="333" y="3611"/>
                  </a:cubicBezTo>
                  <a:cubicBezTo>
                    <a:pt x="248" y="3611"/>
                    <a:pt x="172" y="3637"/>
                    <a:pt x="119" y="3696"/>
                  </a:cubicBezTo>
                  <a:cubicBezTo>
                    <a:pt x="1" y="3826"/>
                    <a:pt x="76" y="4107"/>
                    <a:pt x="314" y="4269"/>
                  </a:cubicBezTo>
                  <a:cubicBezTo>
                    <a:pt x="436" y="4364"/>
                    <a:pt x="570" y="4410"/>
                    <a:pt x="685" y="4410"/>
                  </a:cubicBezTo>
                  <a:cubicBezTo>
                    <a:pt x="793" y="4410"/>
                    <a:pt x="883" y="4369"/>
                    <a:pt x="930" y="4291"/>
                  </a:cubicBezTo>
                  <a:cubicBezTo>
                    <a:pt x="1005" y="4172"/>
                    <a:pt x="941" y="3999"/>
                    <a:pt x="822" y="3847"/>
                  </a:cubicBezTo>
                  <a:lnTo>
                    <a:pt x="3469" y="44"/>
                  </a:lnTo>
                  <a:cubicBezTo>
                    <a:pt x="3447" y="34"/>
                    <a:pt x="3426" y="12"/>
                    <a:pt x="3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6"/>
            <p:cNvSpPr/>
            <p:nvPr/>
          </p:nvSpPr>
          <p:spPr>
            <a:xfrm>
              <a:off x="2426375" y="3534925"/>
              <a:ext cx="115650" cy="78650"/>
            </a:xfrm>
            <a:custGeom>
              <a:avLst/>
              <a:gdLst/>
              <a:ahLst/>
              <a:cxnLst/>
              <a:rect l="l" t="t" r="r" b="b"/>
              <a:pathLst>
                <a:path w="4626" h="3146" extrusionOk="0">
                  <a:moveTo>
                    <a:pt x="4592" y="1"/>
                  </a:moveTo>
                  <a:lnTo>
                    <a:pt x="616" y="2378"/>
                  </a:lnTo>
                  <a:cubicBezTo>
                    <a:pt x="513" y="2283"/>
                    <a:pt x="399" y="2223"/>
                    <a:pt x="294" y="2223"/>
                  </a:cubicBezTo>
                  <a:cubicBezTo>
                    <a:pt x="256" y="2223"/>
                    <a:pt x="218" y="2231"/>
                    <a:pt x="184" y="2248"/>
                  </a:cubicBezTo>
                  <a:cubicBezTo>
                    <a:pt x="22" y="2335"/>
                    <a:pt x="0" y="2616"/>
                    <a:pt x="162" y="2865"/>
                  </a:cubicBezTo>
                  <a:cubicBezTo>
                    <a:pt x="272" y="3045"/>
                    <a:pt x="445" y="3146"/>
                    <a:pt x="585" y="3146"/>
                  </a:cubicBezTo>
                  <a:cubicBezTo>
                    <a:pt x="638" y="3146"/>
                    <a:pt x="686" y="3132"/>
                    <a:pt x="724" y="3102"/>
                  </a:cubicBezTo>
                  <a:cubicBezTo>
                    <a:pt x="843" y="3016"/>
                    <a:pt x="854" y="2832"/>
                    <a:pt x="789" y="2648"/>
                  </a:cubicBezTo>
                  <a:lnTo>
                    <a:pt x="4625" y="65"/>
                  </a:lnTo>
                  <a:lnTo>
                    <a:pt x="45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6"/>
            <p:cNvSpPr/>
            <p:nvPr/>
          </p:nvSpPr>
          <p:spPr>
            <a:xfrm>
              <a:off x="2406100" y="3522500"/>
              <a:ext cx="130775" cy="37750"/>
            </a:xfrm>
            <a:custGeom>
              <a:avLst/>
              <a:gdLst/>
              <a:ahLst/>
              <a:cxnLst/>
              <a:rect l="l" t="t" r="r" b="b"/>
              <a:pathLst>
                <a:path w="5231" h="1510" extrusionOk="0">
                  <a:moveTo>
                    <a:pt x="5220" y="1"/>
                  </a:moveTo>
                  <a:lnTo>
                    <a:pt x="649" y="790"/>
                  </a:lnTo>
                  <a:cubicBezTo>
                    <a:pt x="587" y="624"/>
                    <a:pt x="456" y="508"/>
                    <a:pt x="312" y="508"/>
                  </a:cubicBezTo>
                  <a:cubicBezTo>
                    <a:pt x="306" y="508"/>
                    <a:pt x="299" y="508"/>
                    <a:pt x="293" y="509"/>
                  </a:cubicBezTo>
                  <a:cubicBezTo>
                    <a:pt x="120" y="531"/>
                    <a:pt x="1" y="790"/>
                    <a:pt x="55" y="1081"/>
                  </a:cubicBezTo>
                  <a:cubicBezTo>
                    <a:pt x="114" y="1335"/>
                    <a:pt x="286" y="1509"/>
                    <a:pt x="446" y="1509"/>
                  </a:cubicBezTo>
                  <a:cubicBezTo>
                    <a:pt x="464" y="1509"/>
                    <a:pt x="481" y="1507"/>
                    <a:pt x="498" y="1503"/>
                  </a:cubicBezTo>
                  <a:cubicBezTo>
                    <a:pt x="639" y="1460"/>
                    <a:pt x="714" y="1297"/>
                    <a:pt x="714" y="1103"/>
                  </a:cubicBezTo>
                  <a:lnTo>
                    <a:pt x="5231" y="77"/>
                  </a:lnTo>
                  <a:cubicBezTo>
                    <a:pt x="5220" y="44"/>
                    <a:pt x="5220" y="22"/>
                    <a:pt x="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6"/>
            <p:cNvSpPr/>
            <p:nvPr/>
          </p:nvSpPr>
          <p:spPr>
            <a:xfrm>
              <a:off x="2405550" y="3476625"/>
              <a:ext cx="131075" cy="34550"/>
            </a:xfrm>
            <a:custGeom>
              <a:avLst/>
              <a:gdLst/>
              <a:ahLst/>
              <a:cxnLst/>
              <a:rect l="l" t="t" r="r" b="b"/>
              <a:pathLst>
                <a:path w="5243" h="1382" extrusionOk="0">
                  <a:moveTo>
                    <a:pt x="416" y="1"/>
                  </a:moveTo>
                  <a:cubicBezTo>
                    <a:pt x="257" y="1"/>
                    <a:pt x="83" y="183"/>
                    <a:pt x="44" y="442"/>
                  </a:cubicBezTo>
                  <a:cubicBezTo>
                    <a:pt x="1" y="733"/>
                    <a:pt x="120" y="982"/>
                    <a:pt x="304" y="993"/>
                  </a:cubicBezTo>
                  <a:cubicBezTo>
                    <a:pt x="310" y="993"/>
                    <a:pt x="316" y="993"/>
                    <a:pt x="322" y="993"/>
                  </a:cubicBezTo>
                  <a:cubicBezTo>
                    <a:pt x="457" y="993"/>
                    <a:pt x="587" y="877"/>
                    <a:pt x="649" y="712"/>
                  </a:cubicBezTo>
                  <a:lnTo>
                    <a:pt x="5231" y="1382"/>
                  </a:lnTo>
                  <a:cubicBezTo>
                    <a:pt x="5242" y="1360"/>
                    <a:pt x="5242" y="1339"/>
                    <a:pt x="5242" y="1307"/>
                  </a:cubicBezTo>
                  <a:lnTo>
                    <a:pt x="704" y="388"/>
                  </a:lnTo>
                  <a:cubicBezTo>
                    <a:pt x="704" y="204"/>
                    <a:pt x="617" y="42"/>
                    <a:pt x="476" y="10"/>
                  </a:cubicBezTo>
                  <a:cubicBezTo>
                    <a:pt x="457" y="4"/>
                    <a:pt x="437"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6"/>
            <p:cNvSpPr/>
            <p:nvPr/>
          </p:nvSpPr>
          <p:spPr>
            <a:xfrm>
              <a:off x="2424475" y="3422575"/>
              <a:ext cx="117275" cy="76175"/>
            </a:xfrm>
            <a:custGeom>
              <a:avLst/>
              <a:gdLst/>
              <a:ahLst/>
              <a:cxnLst/>
              <a:rect l="l" t="t" r="r" b="b"/>
              <a:pathLst>
                <a:path w="4691" h="3047" extrusionOk="0">
                  <a:moveTo>
                    <a:pt x="571" y="1"/>
                  </a:moveTo>
                  <a:cubicBezTo>
                    <a:pt x="430" y="1"/>
                    <a:pt x="256" y="108"/>
                    <a:pt x="152" y="292"/>
                  </a:cubicBezTo>
                  <a:cubicBezTo>
                    <a:pt x="0" y="551"/>
                    <a:pt x="22" y="821"/>
                    <a:pt x="184" y="907"/>
                  </a:cubicBezTo>
                  <a:cubicBezTo>
                    <a:pt x="217" y="923"/>
                    <a:pt x="252" y="931"/>
                    <a:pt x="289" y="931"/>
                  </a:cubicBezTo>
                  <a:cubicBezTo>
                    <a:pt x="398" y="931"/>
                    <a:pt x="520" y="864"/>
                    <a:pt x="617" y="767"/>
                  </a:cubicBezTo>
                  <a:lnTo>
                    <a:pt x="4647" y="3047"/>
                  </a:lnTo>
                  <a:cubicBezTo>
                    <a:pt x="4658" y="3025"/>
                    <a:pt x="4680" y="3003"/>
                    <a:pt x="4690" y="2982"/>
                  </a:cubicBezTo>
                  <a:lnTo>
                    <a:pt x="778" y="486"/>
                  </a:lnTo>
                  <a:cubicBezTo>
                    <a:pt x="843" y="313"/>
                    <a:pt x="822" y="129"/>
                    <a:pt x="703" y="43"/>
                  </a:cubicBezTo>
                  <a:cubicBezTo>
                    <a:pt x="666" y="14"/>
                    <a:pt x="621"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6"/>
            <p:cNvSpPr/>
            <p:nvPr/>
          </p:nvSpPr>
          <p:spPr>
            <a:xfrm>
              <a:off x="2461500" y="3380275"/>
              <a:ext cx="89175" cy="108225"/>
            </a:xfrm>
            <a:custGeom>
              <a:avLst/>
              <a:gdLst/>
              <a:ahLst/>
              <a:cxnLst/>
              <a:rect l="l" t="t" r="r" b="b"/>
              <a:pathLst>
                <a:path w="3567" h="4329" extrusionOk="0">
                  <a:moveTo>
                    <a:pt x="684" y="0"/>
                  </a:moveTo>
                  <a:cubicBezTo>
                    <a:pt x="568" y="0"/>
                    <a:pt x="429" y="49"/>
                    <a:pt x="303" y="147"/>
                  </a:cubicBezTo>
                  <a:cubicBezTo>
                    <a:pt x="65" y="320"/>
                    <a:pt x="0" y="601"/>
                    <a:pt x="119" y="730"/>
                  </a:cubicBezTo>
                  <a:cubicBezTo>
                    <a:pt x="169" y="786"/>
                    <a:pt x="242" y="810"/>
                    <a:pt x="324" y="810"/>
                  </a:cubicBezTo>
                  <a:cubicBezTo>
                    <a:pt x="402" y="810"/>
                    <a:pt x="488" y="788"/>
                    <a:pt x="572" y="752"/>
                  </a:cubicBezTo>
                  <a:lnTo>
                    <a:pt x="3512" y="4328"/>
                  </a:lnTo>
                  <a:cubicBezTo>
                    <a:pt x="3523" y="4318"/>
                    <a:pt x="3544" y="4306"/>
                    <a:pt x="3566" y="4285"/>
                  </a:cubicBezTo>
                  <a:lnTo>
                    <a:pt x="821" y="557"/>
                  </a:lnTo>
                  <a:cubicBezTo>
                    <a:pt x="940" y="406"/>
                    <a:pt x="994" y="233"/>
                    <a:pt x="918" y="114"/>
                  </a:cubicBezTo>
                  <a:cubicBezTo>
                    <a:pt x="873" y="38"/>
                    <a:pt x="787"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6"/>
            <p:cNvSpPr/>
            <p:nvPr/>
          </p:nvSpPr>
          <p:spPr>
            <a:xfrm>
              <a:off x="2512825" y="3354900"/>
              <a:ext cx="49725" cy="127375"/>
            </a:xfrm>
            <a:custGeom>
              <a:avLst/>
              <a:gdLst/>
              <a:ahLst/>
              <a:cxnLst/>
              <a:rect l="l" t="t" r="r" b="b"/>
              <a:pathLst>
                <a:path w="1989" h="5095" extrusionOk="0">
                  <a:moveTo>
                    <a:pt x="635" y="1"/>
                  </a:moveTo>
                  <a:cubicBezTo>
                    <a:pt x="574" y="1"/>
                    <a:pt x="509" y="9"/>
                    <a:pt x="443" y="27"/>
                  </a:cubicBezTo>
                  <a:cubicBezTo>
                    <a:pt x="162" y="113"/>
                    <a:pt x="0" y="340"/>
                    <a:pt x="65" y="513"/>
                  </a:cubicBezTo>
                  <a:cubicBezTo>
                    <a:pt x="115" y="633"/>
                    <a:pt x="267" y="698"/>
                    <a:pt x="435" y="698"/>
                  </a:cubicBezTo>
                  <a:cubicBezTo>
                    <a:pt x="448" y="698"/>
                    <a:pt x="462" y="697"/>
                    <a:pt x="476" y="697"/>
                  </a:cubicBezTo>
                  <a:lnTo>
                    <a:pt x="1912" y="5095"/>
                  </a:lnTo>
                  <a:cubicBezTo>
                    <a:pt x="1934" y="5084"/>
                    <a:pt x="1967" y="5084"/>
                    <a:pt x="1989" y="5073"/>
                  </a:cubicBezTo>
                  <a:lnTo>
                    <a:pt x="778" y="600"/>
                  </a:lnTo>
                  <a:cubicBezTo>
                    <a:pt x="951" y="513"/>
                    <a:pt x="1059" y="362"/>
                    <a:pt x="1026" y="221"/>
                  </a:cubicBezTo>
                  <a:cubicBezTo>
                    <a:pt x="1002" y="89"/>
                    <a:pt x="837" y="1"/>
                    <a:pt x="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6"/>
            <p:cNvSpPr/>
            <p:nvPr/>
          </p:nvSpPr>
          <p:spPr>
            <a:xfrm>
              <a:off x="2571975" y="3349050"/>
              <a:ext cx="25950" cy="131625"/>
            </a:xfrm>
            <a:custGeom>
              <a:avLst/>
              <a:gdLst/>
              <a:ahLst/>
              <a:cxnLst/>
              <a:rect l="l" t="t" r="r" b="b"/>
              <a:pathLst>
                <a:path w="1038" h="5265" extrusionOk="0">
                  <a:moveTo>
                    <a:pt x="500" y="1"/>
                  </a:moveTo>
                  <a:cubicBezTo>
                    <a:pt x="222" y="1"/>
                    <a:pt x="0" y="137"/>
                    <a:pt x="0" y="315"/>
                  </a:cubicBezTo>
                  <a:cubicBezTo>
                    <a:pt x="0" y="455"/>
                    <a:pt x="141" y="585"/>
                    <a:pt x="324" y="639"/>
                  </a:cubicBezTo>
                  <a:lnTo>
                    <a:pt x="76" y="5264"/>
                  </a:lnTo>
                  <a:cubicBezTo>
                    <a:pt x="91" y="5264"/>
                    <a:pt x="105" y="5259"/>
                    <a:pt x="123" y="5259"/>
                  </a:cubicBezTo>
                  <a:cubicBezTo>
                    <a:pt x="131" y="5259"/>
                    <a:pt x="141" y="5260"/>
                    <a:pt x="152" y="5264"/>
                  </a:cubicBezTo>
                  <a:lnTo>
                    <a:pt x="638" y="661"/>
                  </a:lnTo>
                  <a:cubicBezTo>
                    <a:pt x="833" y="639"/>
                    <a:pt x="984" y="542"/>
                    <a:pt x="1006" y="402"/>
                  </a:cubicBezTo>
                  <a:cubicBezTo>
                    <a:pt x="1038" y="217"/>
                    <a:pt x="821" y="23"/>
                    <a:pt x="530" y="1"/>
                  </a:cubicBezTo>
                  <a:cubicBezTo>
                    <a:pt x="520" y="1"/>
                    <a:pt x="510"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6"/>
            <p:cNvSpPr/>
            <p:nvPr/>
          </p:nvSpPr>
          <p:spPr>
            <a:xfrm>
              <a:off x="2586550" y="3363500"/>
              <a:ext cx="68100" cy="120950"/>
            </a:xfrm>
            <a:custGeom>
              <a:avLst/>
              <a:gdLst/>
              <a:ahLst/>
              <a:cxnLst/>
              <a:rect l="l" t="t" r="r" b="b"/>
              <a:pathLst>
                <a:path w="2724" h="4838" extrusionOk="0">
                  <a:moveTo>
                    <a:pt x="2034" y="0"/>
                  </a:moveTo>
                  <a:cubicBezTo>
                    <a:pt x="1884" y="0"/>
                    <a:pt x="1760" y="62"/>
                    <a:pt x="1719" y="169"/>
                  </a:cubicBezTo>
                  <a:cubicBezTo>
                    <a:pt x="1676" y="299"/>
                    <a:pt x="1751" y="461"/>
                    <a:pt x="1903" y="580"/>
                  </a:cubicBezTo>
                  <a:lnTo>
                    <a:pt x="1" y="4805"/>
                  </a:lnTo>
                  <a:cubicBezTo>
                    <a:pt x="22" y="4816"/>
                    <a:pt x="44" y="4826"/>
                    <a:pt x="77" y="4837"/>
                  </a:cubicBezTo>
                  <a:lnTo>
                    <a:pt x="2195" y="720"/>
                  </a:lnTo>
                  <a:cubicBezTo>
                    <a:pt x="2246" y="732"/>
                    <a:pt x="2297" y="738"/>
                    <a:pt x="2345" y="738"/>
                  </a:cubicBezTo>
                  <a:cubicBezTo>
                    <a:pt x="2468" y="738"/>
                    <a:pt x="2572" y="698"/>
                    <a:pt x="2627" y="612"/>
                  </a:cubicBezTo>
                  <a:cubicBezTo>
                    <a:pt x="2724" y="461"/>
                    <a:pt x="2594" y="191"/>
                    <a:pt x="2324" y="72"/>
                  </a:cubicBezTo>
                  <a:cubicBezTo>
                    <a:pt x="2227" y="23"/>
                    <a:pt x="2126" y="0"/>
                    <a:pt x="2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6"/>
            <p:cNvSpPr/>
            <p:nvPr/>
          </p:nvSpPr>
          <p:spPr>
            <a:xfrm>
              <a:off x="2597375" y="3396700"/>
              <a:ext cx="102950" cy="95850"/>
            </a:xfrm>
            <a:custGeom>
              <a:avLst/>
              <a:gdLst/>
              <a:ahLst/>
              <a:cxnLst/>
              <a:rect l="l" t="t" r="r" b="b"/>
              <a:pathLst>
                <a:path w="4118" h="3834" extrusionOk="0">
                  <a:moveTo>
                    <a:pt x="3472" y="0"/>
                  </a:moveTo>
                  <a:cubicBezTo>
                    <a:pt x="3393" y="0"/>
                    <a:pt x="3323" y="25"/>
                    <a:pt x="3275" y="73"/>
                  </a:cubicBezTo>
                  <a:cubicBezTo>
                    <a:pt x="3177" y="181"/>
                    <a:pt x="3210" y="354"/>
                    <a:pt x="3296" y="527"/>
                  </a:cubicBezTo>
                  <a:lnTo>
                    <a:pt x="0" y="3779"/>
                  </a:lnTo>
                  <a:cubicBezTo>
                    <a:pt x="22" y="3801"/>
                    <a:pt x="33" y="3822"/>
                    <a:pt x="54" y="3834"/>
                  </a:cubicBezTo>
                  <a:lnTo>
                    <a:pt x="3523" y="765"/>
                  </a:lnTo>
                  <a:cubicBezTo>
                    <a:pt x="3621" y="824"/>
                    <a:pt x="3724" y="863"/>
                    <a:pt x="3813" y="863"/>
                  </a:cubicBezTo>
                  <a:cubicBezTo>
                    <a:pt x="3871" y="863"/>
                    <a:pt x="3924" y="846"/>
                    <a:pt x="3966" y="808"/>
                  </a:cubicBezTo>
                  <a:cubicBezTo>
                    <a:pt x="4117" y="700"/>
                    <a:pt x="4085" y="419"/>
                    <a:pt x="3880" y="203"/>
                  </a:cubicBezTo>
                  <a:cubicBezTo>
                    <a:pt x="3758" y="68"/>
                    <a:pt x="3603" y="0"/>
                    <a:pt x="3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6"/>
            <p:cNvSpPr/>
            <p:nvPr/>
          </p:nvSpPr>
          <p:spPr>
            <a:xfrm>
              <a:off x="2604925" y="3444925"/>
              <a:ext cx="125125" cy="58975"/>
            </a:xfrm>
            <a:custGeom>
              <a:avLst/>
              <a:gdLst/>
              <a:ahLst/>
              <a:cxnLst/>
              <a:rect l="l" t="t" r="r" b="b"/>
              <a:pathLst>
                <a:path w="5005" h="2359" extrusionOk="0">
                  <a:moveTo>
                    <a:pt x="4489" y="0"/>
                  </a:moveTo>
                  <a:cubicBezTo>
                    <a:pt x="4453" y="0"/>
                    <a:pt x="4419" y="8"/>
                    <a:pt x="4388" y="24"/>
                  </a:cubicBezTo>
                  <a:cubicBezTo>
                    <a:pt x="4258" y="89"/>
                    <a:pt x="4215" y="262"/>
                    <a:pt x="4248" y="445"/>
                  </a:cubicBezTo>
                  <a:lnTo>
                    <a:pt x="1" y="2282"/>
                  </a:lnTo>
                  <a:lnTo>
                    <a:pt x="22" y="2358"/>
                  </a:lnTo>
                  <a:lnTo>
                    <a:pt x="4366" y="748"/>
                  </a:lnTo>
                  <a:cubicBezTo>
                    <a:pt x="4457" y="875"/>
                    <a:pt x="4586" y="964"/>
                    <a:pt x="4701" y="964"/>
                  </a:cubicBezTo>
                  <a:cubicBezTo>
                    <a:pt x="4724" y="964"/>
                    <a:pt x="4745" y="961"/>
                    <a:pt x="4766" y="954"/>
                  </a:cubicBezTo>
                  <a:cubicBezTo>
                    <a:pt x="4939" y="899"/>
                    <a:pt x="5004" y="630"/>
                    <a:pt x="4906" y="359"/>
                  </a:cubicBezTo>
                  <a:cubicBezTo>
                    <a:pt x="4819" y="141"/>
                    <a:pt x="4640" y="0"/>
                    <a:pt x="4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36"/>
          <p:cNvGrpSpPr/>
          <p:nvPr/>
        </p:nvGrpSpPr>
        <p:grpSpPr>
          <a:xfrm>
            <a:off x="7549859" y="2190417"/>
            <a:ext cx="508330" cy="472644"/>
            <a:chOff x="2287525" y="3243650"/>
            <a:chExt cx="571350" cy="531300"/>
          </a:xfrm>
        </p:grpSpPr>
        <p:sp>
          <p:nvSpPr>
            <p:cNvPr id="1026" name="Google Shape;1026;p36"/>
            <p:cNvSpPr/>
            <p:nvPr/>
          </p:nvSpPr>
          <p:spPr>
            <a:xfrm>
              <a:off x="2287525" y="3243650"/>
              <a:ext cx="571350" cy="531300"/>
            </a:xfrm>
            <a:custGeom>
              <a:avLst/>
              <a:gdLst/>
              <a:ahLst/>
              <a:cxnLst/>
              <a:rect l="l" t="t" r="r" b="b"/>
              <a:pathLst>
                <a:path w="22854" h="21252" extrusionOk="0">
                  <a:moveTo>
                    <a:pt x="11892" y="0"/>
                  </a:moveTo>
                  <a:cubicBezTo>
                    <a:pt x="11513" y="0"/>
                    <a:pt x="11123" y="38"/>
                    <a:pt x="10730" y="111"/>
                  </a:cubicBezTo>
                  <a:cubicBezTo>
                    <a:pt x="8386" y="555"/>
                    <a:pt x="6657" y="2111"/>
                    <a:pt x="6592" y="4639"/>
                  </a:cubicBezTo>
                  <a:cubicBezTo>
                    <a:pt x="6343" y="4574"/>
                    <a:pt x="6083" y="4531"/>
                    <a:pt x="5835" y="4510"/>
                  </a:cubicBezTo>
                  <a:cubicBezTo>
                    <a:pt x="5578" y="4485"/>
                    <a:pt x="5330" y="4473"/>
                    <a:pt x="5090" y="4473"/>
                  </a:cubicBezTo>
                  <a:cubicBezTo>
                    <a:pt x="2093" y="4473"/>
                    <a:pt x="446" y="6359"/>
                    <a:pt x="216" y="8821"/>
                  </a:cubicBezTo>
                  <a:cubicBezTo>
                    <a:pt x="0" y="11090"/>
                    <a:pt x="1070" y="13111"/>
                    <a:pt x="3555" y="13856"/>
                  </a:cubicBezTo>
                  <a:cubicBezTo>
                    <a:pt x="3425" y="14072"/>
                    <a:pt x="3307" y="14288"/>
                    <a:pt x="3220" y="14516"/>
                  </a:cubicBezTo>
                  <a:cubicBezTo>
                    <a:pt x="1924" y="17616"/>
                    <a:pt x="3372" y="19918"/>
                    <a:pt x="5932" y="20869"/>
                  </a:cubicBezTo>
                  <a:cubicBezTo>
                    <a:pt x="6612" y="21120"/>
                    <a:pt x="7301" y="21252"/>
                    <a:pt x="7970" y="21252"/>
                  </a:cubicBezTo>
                  <a:cubicBezTo>
                    <a:pt x="9462" y="21252"/>
                    <a:pt x="10859" y="20598"/>
                    <a:pt x="11843" y="19151"/>
                  </a:cubicBezTo>
                  <a:cubicBezTo>
                    <a:pt x="12027" y="19335"/>
                    <a:pt x="12211" y="19497"/>
                    <a:pt x="12405" y="19648"/>
                  </a:cubicBezTo>
                  <a:cubicBezTo>
                    <a:pt x="13529" y="20482"/>
                    <a:pt x="14645" y="20852"/>
                    <a:pt x="15684" y="20852"/>
                  </a:cubicBezTo>
                  <a:cubicBezTo>
                    <a:pt x="17165" y="20852"/>
                    <a:pt x="18490" y="20101"/>
                    <a:pt x="19461" y="18870"/>
                  </a:cubicBezTo>
                  <a:cubicBezTo>
                    <a:pt x="20877" y="17066"/>
                    <a:pt x="21082" y="14829"/>
                    <a:pt x="19396" y="12948"/>
                  </a:cubicBezTo>
                  <a:cubicBezTo>
                    <a:pt x="19634" y="12830"/>
                    <a:pt x="19850" y="12700"/>
                    <a:pt x="20044" y="12559"/>
                  </a:cubicBezTo>
                  <a:cubicBezTo>
                    <a:pt x="22811" y="10604"/>
                    <a:pt x="22854" y="7946"/>
                    <a:pt x="21223" y="5860"/>
                  </a:cubicBezTo>
                  <a:cubicBezTo>
                    <a:pt x="20256" y="4611"/>
                    <a:pt x="18911" y="3846"/>
                    <a:pt x="17398" y="3846"/>
                  </a:cubicBezTo>
                  <a:cubicBezTo>
                    <a:pt x="17118" y="3846"/>
                    <a:pt x="16833" y="3872"/>
                    <a:pt x="16543" y="3926"/>
                  </a:cubicBezTo>
                  <a:cubicBezTo>
                    <a:pt x="15954" y="1238"/>
                    <a:pt x="14079" y="0"/>
                    <a:pt x="118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6"/>
            <p:cNvSpPr/>
            <p:nvPr/>
          </p:nvSpPr>
          <p:spPr>
            <a:xfrm>
              <a:off x="2607625" y="3501675"/>
              <a:ext cx="132150" cy="25200"/>
            </a:xfrm>
            <a:custGeom>
              <a:avLst/>
              <a:gdLst/>
              <a:ahLst/>
              <a:cxnLst/>
              <a:rect l="l" t="t" r="r" b="b"/>
              <a:pathLst>
                <a:path w="5286" h="1008" extrusionOk="0">
                  <a:moveTo>
                    <a:pt x="4951" y="1"/>
                  </a:moveTo>
                  <a:cubicBezTo>
                    <a:pt x="4943" y="1"/>
                    <a:pt x="4936" y="1"/>
                    <a:pt x="4928" y="2"/>
                  </a:cubicBezTo>
                  <a:cubicBezTo>
                    <a:pt x="4777" y="12"/>
                    <a:pt x="4669" y="164"/>
                    <a:pt x="4637" y="348"/>
                  </a:cubicBezTo>
                  <a:lnTo>
                    <a:pt x="1" y="531"/>
                  </a:lnTo>
                  <a:cubicBezTo>
                    <a:pt x="1" y="564"/>
                    <a:pt x="12" y="585"/>
                    <a:pt x="12" y="607"/>
                  </a:cubicBezTo>
                  <a:lnTo>
                    <a:pt x="4637" y="672"/>
                  </a:lnTo>
                  <a:cubicBezTo>
                    <a:pt x="4680" y="855"/>
                    <a:pt x="4788" y="996"/>
                    <a:pt x="4939" y="1006"/>
                  </a:cubicBezTo>
                  <a:cubicBezTo>
                    <a:pt x="4947" y="1007"/>
                    <a:pt x="4955" y="1008"/>
                    <a:pt x="4962" y="1008"/>
                  </a:cubicBezTo>
                  <a:cubicBezTo>
                    <a:pt x="5127" y="1008"/>
                    <a:pt x="5285" y="788"/>
                    <a:pt x="5285" y="499"/>
                  </a:cubicBezTo>
                  <a:cubicBezTo>
                    <a:pt x="5274" y="220"/>
                    <a:pt x="5116" y="1"/>
                    <a:pt x="4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6"/>
            <p:cNvSpPr/>
            <p:nvPr/>
          </p:nvSpPr>
          <p:spPr>
            <a:xfrm>
              <a:off x="2605200" y="3527900"/>
              <a:ext cx="126450" cy="56450"/>
            </a:xfrm>
            <a:custGeom>
              <a:avLst/>
              <a:gdLst/>
              <a:ahLst/>
              <a:cxnLst/>
              <a:rect l="l" t="t" r="r" b="b"/>
              <a:pathLst>
                <a:path w="5058" h="2258" extrusionOk="0">
                  <a:moveTo>
                    <a:pt x="22" y="1"/>
                  </a:moveTo>
                  <a:cubicBezTo>
                    <a:pt x="11" y="22"/>
                    <a:pt x="11" y="55"/>
                    <a:pt x="1" y="77"/>
                  </a:cubicBezTo>
                  <a:lnTo>
                    <a:pt x="4301" y="1806"/>
                  </a:lnTo>
                  <a:cubicBezTo>
                    <a:pt x="4269" y="2000"/>
                    <a:pt x="4323" y="2173"/>
                    <a:pt x="4453" y="2238"/>
                  </a:cubicBezTo>
                  <a:cubicBezTo>
                    <a:pt x="4479" y="2251"/>
                    <a:pt x="4508" y="2257"/>
                    <a:pt x="4538" y="2257"/>
                  </a:cubicBezTo>
                  <a:cubicBezTo>
                    <a:pt x="4685" y="2257"/>
                    <a:pt x="4869" y="2113"/>
                    <a:pt x="4950" y="1881"/>
                  </a:cubicBezTo>
                  <a:cubicBezTo>
                    <a:pt x="5058" y="1611"/>
                    <a:pt x="4982" y="1341"/>
                    <a:pt x="4799" y="1297"/>
                  </a:cubicBezTo>
                  <a:cubicBezTo>
                    <a:pt x="4778" y="1290"/>
                    <a:pt x="4756" y="1287"/>
                    <a:pt x="4734" y="1287"/>
                  </a:cubicBezTo>
                  <a:cubicBezTo>
                    <a:pt x="4618" y="1287"/>
                    <a:pt x="4491" y="1378"/>
                    <a:pt x="4410" y="1514"/>
                  </a:cubicBez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6"/>
            <p:cNvSpPr/>
            <p:nvPr/>
          </p:nvSpPr>
          <p:spPr>
            <a:xfrm>
              <a:off x="2598175" y="3539525"/>
              <a:ext cx="104575" cy="93625"/>
            </a:xfrm>
            <a:custGeom>
              <a:avLst/>
              <a:gdLst/>
              <a:ahLst/>
              <a:cxnLst/>
              <a:rect l="l" t="t" r="r" b="b"/>
              <a:pathLst>
                <a:path w="4183" h="3745" extrusionOk="0">
                  <a:moveTo>
                    <a:pt x="44" y="1"/>
                  </a:moveTo>
                  <a:cubicBezTo>
                    <a:pt x="22" y="22"/>
                    <a:pt x="11" y="44"/>
                    <a:pt x="1" y="54"/>
                  </a:cubicBezTo>
                  <a:lnTo>
                    <a:pt x="3383" y="3221"/>
                  </a:lnTo>
                  <a:cubicBezTo>
                    <a:pt x="3286" y="3394"/>
                    <a:pt x="3264" y="3567"/>
                    <a:pt x="3372" y="3675"/>
                  </a:cubicBezTo>
                  <a:cubicBezTo>
                    <a:pt x="3415" y="3721"/>
                    <a:pt x="3479" y="3744"/>
                    <a:pt x="3552" y="3744"/>
                  </a:cubicBezTo>
                  <a:cubicBezTo>
                    <a:pt x="3682" y="3744"/>
                    <a:pt x="3842" y="3672"/>
                    <a:pt x="3966" y="3534"/>
                  </a:cubicBezTo>
                  <a:cubicBezTo>
                    <a:pt x="4161" y="3307"/>
                    <a:pt x="4182" y="3026"/>
                    <a:pt x="4042" y="2918"/>
                  </a:cubicBezTo>
                  <a:cubicBezTo>
                    <a:pt x="3998" y="2887"/>
                    <a:pt x="3947" y="2872"/>
                    <a:pt x="3892" y="2872"/>
                  </a:cubicBezTo>
                  <a:cubicBezTo>
                    <a:pt x="3797" y="2872"/>
                    <a:pt x="3691" y="2915"/>
                    <a:pt x="3588" y="2983"/>
                  </a:cubicBezTo>
                  <a:lnTo>
                    <a:pt x="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6"/>
            <p:cNvSpPr/>
            <p:nvPr/>
          </p:nvSpPr>
          <p:spPr>
            <a:xfrm>
              <a:off x="2587375" y="3547900"/>
              <a:ext cx="70800" cy="119675"/>
            </a:xfrm>
            <a:custGeom>
              <a:avLst/>
              <a:gdLst/>
              <a:ahLst/>
              <a:cxnLst/>
              <a:rect l="l" t="t" r="r" b="b"/>
              <a:pathLst>
                <a:path w="2832" h="4787" extrusionOk="0">
                  <a:moveTo>
                    <a:pt x="76" y="0"/>
                  </a:moveTo>
                  <a:cubicBezTo>
                    <a:pt x="54" y="12"/>
                    <a:pt x="33" y="22"/>
                    <a:pt x="1" y="33"/>
                  </a:cubicBezTo>
                  <a:lnTo>
                    <a:pt x="2010" y="4204"/>
                  </a:lnTo>
                  <a:cubicBezTo>
                    <a:pt x="1859" y="4334"/>
                    <a:pt x="1783" y="4495"/>
                    <a:pt x="1838" y="4625"/>
                  </a:cubicBezTo>
                  <a:cubicBezTo>
                    <a:pt x="1877" y="4730"/>
                    <a:pt x="1995" y="4787"/>
                    <a:pt x="2140" y="4787"/>
                  </a:cubicBezTo>
                  <a:cubicBezTo>
                    <a:pt x="2235" y="4787"/>
                    <a:pt x="2340" y="4763"/>
                    <a:pt x="2443" y="4712"/>
                  </a:cubicBezTo>
                  <a:cubicBezTo>
                    <a:pt x="2712" y="4582"/>
                    <a:pt x="2832" y="4312"/>
                    <a:pt x="2734" y="4161"/>
                  </a:cubicBezTo>
                  <a:cubicBezTo>
                    <a:pt x="2682" y="4079"/>
                    <a:pt x="2579" y="4038"/>
                    <a:pt x="2460" y="4038"/>
                  </a:cubicBezTo>
                  <a:cubicBezTo>
                    <a:pt x="2406" y="4038"/>
                    <a:pt x="2349" y="4047"/>
                    <a:pt x="2291" y="4063"/>
                  </a:cubicBezTo>
                  <a:lnTo>
                    <a:pt x="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6"/>
            <p:cNvSpPr/>
            <p:nvPr/>
          </p:nvSpPr>
          <p:spPr>
            <a:xfrm>
              <a:off x="2574675" y="3551950"/>
              <a:ext cx="27325" cy="131375"/>
            </a:xfrm>
            <a:custGeom>
              <a:avLst/>
              <a:gdLst/>
              <a:ahLst/>
              <a:cxnLst/>
              <a:rect l="l" t="t" r="r" b="b"/>
              <a:pathLst>
                <a:path w="1093" h="5255" extrusionOk="0">
                  <a:moveTo>
                    <a:pt x="76" y="1"/>
                  </a:moveTo>
                  <a:cubicBezTo>
                    <a:pt x="55" y="1"/>
                    <a:pt x="22" y="11"/>
                    <a:pt x="0" y="11"/>
                  </a:cubicBezTo>
                  <a:lnTo>
                    <a:pt x="368" y="4626"/>
                  </a:lnTo>
                  <a:cubicBezTo>
                    <a:pt x="184" y="4679"/>
                    <a:pt x="55" y="4809"/>
                    <a:pt x="55" y="4950"/>
                  </a:cubicBezTo>
                  <a:cubicBezTo>
                    <a:pt x="55" y="5121"/>
                    <a:pt x="270" y="5255"/>
                    <a:pt x="536" y="5255"/>
                  </a:cubicBezTo>
                  <a:cubicBezTo>
                    <a:pt x="555" y="5255"/>
                    <a:pt x="575" y="5254"/>
                    <a:pt x="595" y="5252"/>
                  </a:cubicBezTo>
                  <a:cubicBezTo>
                    <a:pt x="886" y="5209"/>
                    <a:pt x="1092" y="5025"/>
                    <a:pt x="1059" y="4852"/>
                  </a:cubicBezTo>
                  <a:cubicBezTo>
                    <a:pt x="1027" y="4712"/>
                    <a:pt x="876" y="4614"/>
                    <a:pt x="682" y="4593"/>
                  </a:cubicBezTo>
                  <a:lnTo>
                    <a:pt x="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6"/>
            <p:cNvSpPr/>
            <p:nvPr/>
          </p:nvSpPr>
          <p:spPr>
            <a:xfrm>
              <a:off x="2516600" y="3550875"/>
              <a:ext cx="47025" cy="128075"/>
            </a:xfrm>
            <a:custGeom>
              <a:avLst/>
              <a:gdLst/>
              <a:ahLst/>
              <a:cxnLst/>
              <a:rect l="l" t="t" r="r" b="b"/>
              <a:pathLst>
                <a:path w="1881" h="5123" extrusionOk="0">
                  <a:moveTo>
                    <a:pt x="1805" y="1"/>
                  </a:moveTo>
                  <a:lnTo>
                    <a:pt x="465" y="4441"/>
                  </a:lnTo>
                  <a:cubicBezTo>
                    <a:pt x="444" y="4439"/>
                    <a:pt x="423" y="4438"/>
                    <a:pt x="403" y="4438"/>
                  </a:cubicBezTo>
                  <a:cubicBezTo>
                    <a:pt x="244" y="4438"/>
                    <a:pt x="104" y="4511"/>
                    <a:pt x="65" y="4625"/>
                  </a:cubicBezTo>
                  <a:cubicBezTo>
                    <a:pt x="1" y="4787"/>
                    <a:pt x="173" y="5025"/>
                    <a:pt x="454" y="5101"/>
                  </a:cubicBezTo>
                  <a:cubicBezTo>
                    <a:pt x="519" y="5115"/>
                    <a:pt x="583" y="5122"/>
                    <a:pt x="642" y="5122"/>
                  </a:cubicBezTo>
                  <a:cubicBezTo>
                    <a:pt x="850" y="5122"/>
                    <a:pt x="1012" y="5038"/>
                    <a:pt x="1038" y="4895"/>
                  </a:cubicBezTo>
                  <a:cubicBezTo>
                    <a:pt x="1059" y="4755"/>
                    <a:pt x="951" y="4604"/>
                    <a:pt x="779" y="4517"/>
                  </a:cubicBezTo>
                  <a:lnTo>
                    <a:pt x="1881" y="11"/>
                  </a:lnTo>
                  <a:lnTo>
                    <a:pt x="18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6"/>
            <p:cNvSpPr/>
            <p:nvPr/>
          </p:nvSpPr>
          <p:spPr>
            <a:xfrm>
              <a:off x="2464725" y="3544650"/>
              <a:ext cx="86750" cy="110250"/>
            </a:xfrm>
            <a:custGeom>
              <a:avLst/>
              <a:gdLst/>
              <a:ahLst/>
              <a:cxnLst/>
              <a:rect l="l" t="t" r="r" b="b"/>
              <a:pathLst>
                <a:path w="3470" h="4410" extrusionOk="0">
                  <a:moveTo>
                    <a:pt x="3404" y="1"/>
                  </a:moveTo>
                  <a:lnTo>
                    <a:pt x="563" y="3664"/>
                  </a:lnTo>
                  <a:cubicBezTo>
                    <a:pt x="484" y="3630"/>
                    <a:pt x="405" y="3611"/>
                    <a:pt x="333" y="3611"/>
                  </a:cubicBezTo>
                  <a:cubicBezTo>
                    <a:pt x="248" y="3611"/>
                    <a:pt x="172" y="3637"/>
                    <a:pt x="119" y="3696"/>
                  </a:cubicBezTo>
                  <a:cubicBezTo>
                    <a:pt x="1" y="3826"/>
                    <a:pt x="76" y="4107"/>
                    <a:pt x="314" y="4269"/>
                  </a:cubicBezTo>
                  <a:cubicBezTo>
                    <a:pt x="436" y="4364"/>
                    <a:pt x="570" y="4410"/>
                    <a:pt x="685" y="4410"/>
                  </a:cubicBezTo>
                  <a:cubicBezTo>
                    <a:pt x="793" y="4410"/>
                    <a:pt x="883" y="4369"/>
                    <a:pt x="930" y="4291"/>
                  </a:cubicBezTo>
                  <a:cubicBezTo>
                    <a:pt x="1005" y="4172"/>
                    <a:pt x="941" y="3999"/>
                    <a:pt x="822" y="3847"/>
                  </a:cubicBezTo>
                  <a:lnTo>
                    <a:pt x="3469" y="44"/>
                  </a:lnTo>
                  <a:cubicBezTo>
                    <a:pt x="3447" y="34"/>
                    <a:pt x="3426" y="12"/>
                    <a:pt x="3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6"/>
            <p:cNvSpPr/>
            <p:nvPr/>
          </p:nvSpPr>
          <p:spPr>
            <a:xfrm>
              <a:off x="2426375" y="3534925"/>
              <a:ext cx="115650" cy="78650"/>
            </a:xfrm>
            <a:custGeom>
              <a:avLst/>
              <a:gdLst/>
              <a:ahLst/>
              <a:cxnLst/>
              <a:rect l="l" t="t" r="r" b="b"/>
              <a:pathLst>
                <a:path w="4626" h="3146" extrusionOk="0">
                  <a:moveTo>
                    <a:pt x="4592" y="1"/>
                  </a:moveTo>
                  <a:lnTo>
                    <a:pt x="616" y="2378"/>
                  </a:lnTo>
                  <a:cubicBezTo>
                    <a:pt x="513" y="2283"/>
                    <a:pt x="399" y="2223"/>
                    <a:pt x="294" y="2223"/>
                  </a:cubicBezTo>
                  <a:cubicBezTo>
                    <a:pt x="256" y="2223"/>
                    <a:pt x="218" y="2231"/>
                    <a:pt x="184" y="2248"/>
                  </a:cubicBezTo>
                  <a:cubicBezTo>
                    <a:pt x="22" y="2335"/>
                    <a:pt x="0" y="2616"/>
                    <a:pt x="162" y="2865"/>
                  </a:cubicBezTo>
                  <a:cubicBezTo>
                    <a:pt x="272" y="3045"/>
                    <a:pt x="445" y="3146"/>
                    <a:pt x="585" y="3146"/>
                  </a:cubicBezTo>
                  <a:cubicBezTo>
                    <a:pt x="638" y="3146"/>
                    <a:pt x="686" y="3132"/>
                    <a:pt x="724" y="3102"/>
                  </a:cubicBezTo>
                  <a:cubicBezTo>
                    <a:pt x="843" y="3016"/>
                    <a:pt x="854" y="2832"/>
                    <a:pt x="789" y="2648"/>
                  </a:cubicBezTo>
                  <a:lnTo>
                    <a:pt x="4625" y="65"/>
                  </a:lnTo>
                  <a:lnTo>
                    <a:pt x="45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6"/>
            <p:cNvSpPr/>
            <p:nvPr/>
          </p:nvSpPr>
          <p:spPr>
            <a:xfrm>
              <a:off x="2406100" y="3522500"/>
              <a:ext cx="130775" cy="37750"/>
            </a:xfrm>
            <a:custGeom>
              <a:avLst/>
              <a:gdLst/>
              <a:ahLst/>
              <a:cxnLst/>
              <a:rect l="l" t="t" r="r" b="b"/>
              <a:pathLst>
                <a:path w="5231" h="1510" extrusionOk="0">
                  <a:moveTo>
                    <a:pt x="5220" y="1"/>
                  </a:moveTo>
                  <a:lnTo>
                    <a:pt x="649" y="790"/>
                  </a:lnTo>
                  <a:cubicBezTo>
                    <a:pt x="587" y="624"/>
                    <a:pt x="456" y="508"/>
                    <a:pt x="312" y="508"/>
                  </a:cubicBezTo>
                  <a:cubicBezTo>
                    <a:pt x="306" y="508"/>
                    <a:pt x="299" y="508"/>
                    <a:pt x="293" y="509"/>
                  </a:cubicBezTo>
                  <a:cubicBezTo>
                    <a:pt x="120" y="531"/>
                    <a:pt x="1" y="790"/>
                    <a:pt x="55" y="1081"/>
                  </a:cubicBezTo>
                  <a:cubicBezTo>
                    <a:pt x="114" y="1335"/>
                    <a:pt x="286" y="1509"/>
                    <a:pt x="446" y="1509"/>
                  </a:cubicBezTo>
                  <a:cubicBezTo>
                    <a:pt x="464" y="1509"/>
                    <a:pt x="481" y="1507"/>
                    <a:pt x="498" y="1503"/>
                  </a:cubicBezTo>
                  <a:cubicBezTo>
                    <a:pt x="639" y="1460"/>
                    <a:pt x="714" y="1297"/>
                    <a:pt x="714" y="1103"/>
                  </a:cubicBezTo>
                  <a:lnTo>
                    <a:pt x="5231" y="77"/>
                  </a:lnTo>
                  <a:cubicBezTo>
                    <a:pt x="5220" y="44"/>
                    <a:pt x="5220" y="22"/>
                    <a:pt x="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6"/>
            <p:cNvSpPr/>
            <p:nvPr/>
          </p:nvSpPr>
          <p:spPr>
            <a:xfrm>
              <a:off x="2405550" y="3476625"/>
              <a:ext cx="131075" cy="34550"/>
            </a:xfrm>
            <a:custGeom>
              <a:avLst/>
              <a:gdLst/>
              <a:ahLst/>
              <a:cxnLst/>
              <a:rect l="l" t="t" r="r" b="b"/>
              <a:pathLst>
                <a:path w="5243" h="1382" extrusionOk="0">
                  <a:moveTo>
                    <a:pt x="416" y="1"/>
                  </a:moveTo>
                  <a:cubicBezTo>
                    <a:pt x="257" y="1"/>
                    <a:pt x="83" y="183"/>
                    <a:pt x="44" y="442"/>
                  </a:cubicBezTo>
                  <a:cubicBezTo>
                    <a:pt x="1" y="733"/>
                    <a:pt x="120" y="982"/>
                    <a:pt x="304" y="993"/>
                  </a:cubicBezTo>
                  <a:cubicBezTo>
                    <a:pt x="310" y="993"/>
                    <a:pt x="316" y="993"/>
                    <a:pt x="322" y="993"/>
                  </a:cubicBezTo>
                  <a:cubicBezTo>
                    <a:pt x="457" y="993"/>
                    <a:pt x="587" y="877"/>
                    <a:pt x="649" y="712"/>
                  </a:cubicBezTo>
                  <a:lnTo>
                    <a:pt x="5231" y="1382"/>
                  </a:lnTo>
                  <a:cubicBezTo>
                    <a:pt x="5242" y="1360"/>
                    <a:pt x="5242" y="1339"/>
                    <a:pt x="5242" y="1307"/>
                  </a:cubicBezTo>
                  <a:lnTo>
                    <a:pt x="704" y="388"/>
                  </a:lnTo>
                  <a:cubicBezTo>
                    <a:pt x="704" y="204"/>
                    <a:pt x="617" y="42"/>
                    <a:pt x="476" y="10"/>
                  </a:cubicBezTo>
                  <a:cubicBezTo>
                    <a:pt x="457" y="4"/>
                    <a:pt x="437"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6"/>
            <p:cNvSpPr/>
            <p:nvPr/>
          </p:nvSpPr>
          <p:spPr>
            <a:xfrm>
              <a:off x="2424475" y="3422575"/>
              <a:ext cx="117275" cy="76175"/>
            </a:xfrm>
            <a:custGeom>
              <a:avLst/>
              <a:gdLst/>
              <a:ahLst/>
              <a:cxnLst/>
              <a:rect l="l" t="t" r="r" b="b"/>
              <a:pathLst>
                <a:path w="4691" h="3047" extrusionOk="0">
                  <a:moveTo>
                    <a:pt x="571" y="1"/>
                  </a:moveTo>
                  <a:cubicBezTo>
                    <a:pt x="430" y="1"/>
                    <a:pt x="256" y="108"/>
                    <a:pt x="152" y="292"/>
                  </a:cubicBezTo>
                  <a:cubicBezTo>
                    <a:pt x="0" y="551"/>
                    <a:pt x="22" y="821"/>
                    <a:pt x="184" y="907"/>
                  </a:cubicBezTo>
                  <a:cubicBezTo>
                    <a:pt x="217" y="923"/>
                    <a:pt x="252" y="931"/>
                    <a:pt x="289" y="931"/>
                  </a:cubicBezTo>
                  <a:cubicBezTo>
                    <a:pt x="398" y="931"/>
                    <a:pt x="520" y="864"/>
                    <a:pt x="617" y="767"/>
                  </a:cubicBezTo>
                  <a:lnTo>
                    <a:pt x="4647" y="3047"/>
                  </a:lnTo>
                  <a:cubicBezTo>
                    <a:pt x="4658" y="3025"/>
                    <a:pt x="4680" y="3003"/>
                    <a:pt x="4690" y="2982"/>
                  </a:cubicBezTo>
                  <a:lnTo>
                    <a:pt x="778" y="486"/>
                  </a:lnTo>
                  <a:cubicBezTo>
                    <a:pt x="843" y="313"/>
                    <a:pt x="822" y="129"/>
                    <a:pt x="703" y="43"/>
                  </a:cubicBezTo>
                  <a:cubicBezTo>
                    <a:pt x="666" y="14"/>
                    <a:pt x="621"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6"/>
            <p:cNvSpPr/>
            <p:nvPr/>
          </p:nvSpPr>
          <p:spPr>
            <a:xfrm>
              <a:off x="2461500" y="3380275"/>
              <a:ext cx="89175" cy="108225"/>
            </a:xfrm>
            <a:custGeom>
              <a:avLst/>
              <a:gdLst/>
              <a:ahLst/>
              <a:cxnLst/>
              <a:rect l="l" t="t" r="r" b="b"/>
              <a:pathLst>
                <a:path w="3567" h="4329" extrusionOk="0">
                  <a:moveTo>
                    <a:pt x="684" y="0"/>
                  </a:moveTo>
                  <a:cubicBezTo>
                    <a:pt x="568" y="0"/>
                    <a:pt x="429" y="49"/>
                    <a:pt x="303" y="147"/>
                  </a:cubicBezTo>
                  <a:cubicBezTo>
                    <a:pt x="65" y="320"/>
                    <a:pt x="0" y="601"/>
                    <a:pt x="119" y="730"/>
                  </a:cubicBezTo>
                  <a:cubicBezTo>
                    <a:pt x="169" y="786"/>
                    <a:pt x="242" y="810"/>
                    <a:pt x="324" y="810"/>
                  </a:cubicBezTo>
                  <a:cubicBezTo>
                    <a:pt x="402" y="810"/>
                    <a:pt x="488" y="788"/>
                    <a:pt x="572" y="752"/>
                  </a:cubicBezTo>
                  <a:lnTo>
                    <a:pt x="3512" y="4328"/>
                  </a:lnTo>
                  <a:cubicBezTo>
                    <a:pt x="3523" y="4318"/>
                    <a:pt x="3544" y="4306"/>
                    <a:pt x="3566" y="4285"/>
                  </a:cubicBezTo>
                  <a:lnTo>
                    <a:pt x="821" y="557"/>
                  </a:lnTo>
                  <a:cubicBezTo>
                    <a:pt x="940" y="406"/>
                    <a:pt x="994" y="233"/>
                    <a:pt x="918" y="114"/>
                  </a:cubicBezTo>
                  <a:cubicBezTo>
                    <a:pt x="873" y="38"/>
                    <a:pt x="787"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6"/>
            <p:cNvSpPr/>
            <p:nvPr/>
          </p:nvSpPr>
          <p:spPr>
            <a:xfrm>
              <a:off x="2512825" y="3354900"/>
              <a:ext cx="49725" cy="127375"/>
            </a:xfrm>
            <a:custGeom>
              <a:avLst/>
              <a:gdLst/>
              <a:ahLst/>
              <a:cxnLst/>
              <a:rect l="l" t="t" r="r" b="b"/>
              <a:pathLst>
                <a:path w="1989" h="5095" extrusionOk="0">
                  <a:moveTo>
                    <a:pt x="635" y="1"/>
                  </a:moveTo>
                  <a:cubicBezTo>
                    <a:pt x="574" y="1"/>
                    <a:pt x="509" y="9"/>
                    <a:pt x="443" y="27"/>
                  </a:cubicBezTo>
                  <a:cubicBezTo>
                    <a:pt x="162" y="113"/>
                    <a:pt x="0" y="340"/>
                    <a:pt x="65" y="513"/>
                  </a:cubicBezTo>
                  <a:cubicBezTo>
                    <a:pt x="115" y="633"/>
                    <a:pt x="267" y="698"/>
                    <a:pt x="435" y="698"/>
                  </a:cubicBezTo>
                  <a:cubicBezTo>
                    <a:pt x="448" y="698"/>
                    <a:pt x="462" y="697"/>
                    <a:pt x="476" y="697"/>
                  </a:cubicBezTo>
                  <a:lnTo>
                    <a:pt x="1912" y="5095"/>
                  </a:lnTo>
                  <a:cubicBezTo>
                    <a:pt x="1934" y="5084"/>
                    <a:pt x="1967" y="5084"/>
                    <a:pt x="1989" y="5073"/>
                  </a:cubicBezTo>
                  <a:lnTo>
                    <a:pt x="778" y="600"/>
                  </a:lnTo>
                  <a:cubicBezTo>
                    <a:pt x="951" y="513"/>
                    <a:pt x="1059" y="362"/>
                    <a:pt x="1026" y="221"/>
                  </a:cubicBezTo>
                  <a:cubicBezTo>
                    <a:pt x="1002" y="89"/>
                    <a:pt x="837" y="1"/>
                    <a:pt x="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6"/>
            <p:cNvSpPr/>
            <p:nvPr/>
          </p:nvSpPr>
          <p:spPr>
            <a:xfrm>
              <a:off x="2571975" y="3349050"/>
              <a:ext cx="25950" cy="131625"/>
            </a:xfrm>
            <a:custGeom>
              <a:avLst/>
              <a:gdLst/>
              <a:ahLst/>
              <a:cxnLst/>
              <a:rect l="l" t="t" r="r" b="b"/>
              <a:pathLst>
                <a:path w="1038" h="5265" extrusionOk="0">
                  <a:moveTo>
                    <a:pt x="500" y="1"/>
                  </a:moveTo>
                  <a:cubicBezTo>
                    <a:pt x="222" y="1"/>
                    <a:pt x="0" y="137"/>
                    <a:pt x="0" y="315"/>
                  </a:cubicBezTo>
                  <a:cubicBezTo>
                    <a:pt x="0" y="455"/>
                    <a:pt x="141" y="585"/>
                    <a:pt x="324" y="639"/>
                  </a:cubicBezTo>
                  <a:lnTo>
                    <a:pt x="76" y="5264"/>
                  </a:lnTo>
                  <a:cubicBezTo>
                    <a:pt x="91" y="5264"/>
                    <a:pt x="105" y="5259"/>
                    <a:pt x="123" y="5259"/>
                  </a:cubicBezTo>
                  <a:cubicBezTo>
                    <a:pt x="131" y="5259"/>
                    <a:pt x="141" y="5260"/>
                    <a:pt x="152" y="5264"/>
                  </a:cubicBezTo>
                  <a:lnTo>
                    <a:pt x="638" y="661"/>
                  </a:lnTo>
                  <a:cubicBezTo>
                    <a:pt x="833" y="639"/>
                    <a:pt x="984" y="542"/>
                    <a:pt x="1006" y="402"/>
                  </a:cubicBezTo>
                  <a:cubicBezTo>
                    <a:pt x="1038" y="217"/>
                    <a:pt x="821" y="23"/>
                    <a:pt x="530" y="1"/>
                  </a:cubicBezTo>
                  <a:cubicBezTo>
                    <a:pt x="520" y="1"/>
                    <a:pt x="510"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6"/>
            <p:cNvSpPr/>
            <p:nvPr/>
          </p:nvSpPr>
          <p:spPr>
            <a:xfrm>
              <a:off x="2586550" y="3363500"/>
              <a:ext cx="68100" cy="120950"/>
            </a:xfrm>
            <a:custGeom>
              <a:avLst/>
              <a:gdLst/>
              <a:ahLst/>
              <a:cxnLst/>
              <a:rect l="l" t="t" r="r" b="b"/>
              <a:pathLst>
                <a:path w="2724" h="4838" extrusionOk="0">
                  <a:moveTo>
                    <a:pt x="2034" y="0"/>
                  </a:moveTo>
                  <a:cubicBezTo>
                    <a:pt x="1884" y="0"/>
                    <a:pt x="1760" y="62"/>
                    <a:pt x="1719" y="169"/>
                  </a:cubicBezTo>
                  <a:cubicBezTo>
                    <a:pt x="1676" y="299"/>
                    <a:pt x="1751" y="461"/>
                    <a:pt x="1903" y="580"/>
                  </a:cubicBezTo>
                  <a:lnTo>
                    <a:pt x="1" y="4805"/>
                  </a:lnTo>
                  <a:cubicBezTo>
                    <a:pt x="22" y="4816"/>
                    <a:pt x="44" y="4826"/>
                    <a:pt x="77" y="4837"/>
                  </a:cubicBezTo>
                  <a:lnTo>
                    <a:pt x="2195" y="720"/>
                  </a:lnTo>
                  <a:cubicBezTo>
                    <a:pt x="2246" y="732"/>
                    <a:pt x="2297" y="738"/>
                    <a:pt x="2345" y="738"/>
                  </a:cubicBezTo>
                  <a:cubicBezTo>
                    <a:pt x="2468" y="738"/>
                    <a:pt x="2572" y="698"/>
                    <a:pt x="2627" y="612"/>
                  </a:cubicBezTo>
                  <a:cubicBezTo>
                    <a:pt x="2724" y="461"/>
                    <a:pt x="2594" y="191"/>
                    <a:pt x="2324" y="72"/>
                  </a:cubicBezTo>
                  <a:cubicBezTo>
                    <a:pt x="2227" y="23"/>
                    <a:pt x="2126" y="0"/>
                    <a:pt x="2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6"/>
            <p:cNvSpPr/>
            <p:nvPr/>
          </p:nvSpPr>
          <p:spPr>
            <a:xfrm>
              <a:off x="2597375" y="3396700"/>
              <a:ext cx="102950" cy="95850"/>
            </a:xfrm>
            <a:custGeom>
              <a:avLst/>
              <a:gdLst/>
              <a:ahLst/>
              <a:cxnLst/>
              <a:rect l="l" t="t" r="r" b="b"/>
              <a:pathLst>
                <a:path w="4118" h="3834" extrusionOk="0">
                  <a:moveTo>
                    <a:pt x="3472" y="0"/>
                  </a:moveTo>
                  <a:cubicBezTo>
                    <a:pt x="3393" y="0"/>
                    <a:pt x="3323" y="25"/>
                    <a:pt x="3275" y="73"/>
                  </a:cubicBezTo>
                  <a:cubicBezTo>
                    <a:pt x="3177" y="181"/>
                    <a:pt x="3210" y="354"/>
                    <a:pt x="3296" y="527"/>
                  </a:cubicBezTo>
                  <a:lnTo>
                    <a:pt x="0" y="3779"/>
                  </a:lnTo>
                  <a:cubicBezTo>
                    <a:pt x="22" y="3801"/>
                    <a:pt x="33" y="3822"/>
                    <a:pt x="54" y="3834"/>
                  </a:cubicBezTo>
                  <a:lnTo>
                    <a:pt x="3523" y="765"/>
                  </a:lnTo>
                  <a:cubicBezTo>
                    <a:pt x="3621" y="824"/>
                    <a:pt x="3724" y="863"/>
                    <a:pt x="3813" y="863"/>
                  </a:cubicBezTo>
                  <a:cubicBezTo>
                    <a:pt x="3871" y="863"/>
                    <a:pt x="3924" y="846"/>
                    <a:pt x="3966" y="808"/>
                  </a:cubicBezTo>
                  <a:cubicBezTo>
                    <a:pt x="4117" y="700"/>
                    <a:pt x="4085" y="419"/>
                    <a:pt x="3880" y="203"/>
                  </a:cubicBezTo>
                  <a:cubicBezTo>
                    <a:pt x="3758" y="68"/>
                    <a:pt x="3603" y="0"/>
                    <a:pt x="3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6"/>
            <p:cNvSpPr/>
            <p:nvPr/>
          </p:nvSpPr>
          <p:spPr>
            <a:xfrm>
              <a:off x="2604925" y="3444925"/>
              <a:ext cx="125125" cy="58975"/>
            </a:xfrm>
            <a:custGeom>
              <a:avLst/>
              <a:gdLst/>
              <a:ahLst/>
              <a:cxnLst/>
              <a:rect l="l" t="t" r="r" b="b"/>
              <a:pathLst>
                <a:path w="5005" h="2359" extrusionOk="0">
                  <a:moveTo>
                    <a:pt x="4489" y="0"/>
                  </a:moveTo>
                  <a:cubicBezTo>
                    <a:pt x="4453" y="0"/>
                    <a:pt x="4419" y="8"/>
                    <a:pt x="4388" y="24"/>
                  </a:cubicBezTo>
                  <a:cubicBezTo>
                    <a:pt x="4258" y="89"/>
                    <a:pt x="4215" y="262"/>
                    <a:pt x="4248" y="445"/>
                  </a:cubicBezTo>
                  <a:lnTo>
                    <a:pt x="1" y="2282"/>
                  </a:lnTo>
                  <a:lnTo>
                    <a:pt x="22" y="2358"/>
                  </a:lnTo>
                  <a:lnTo>
                    <a:pt x="4366" y="748"/>
                  </a:lnTo>
                  <a:cubicBezTo>
                    <a:pt x="4457" y="875"/>
                    <a:pt x="4586" y="964"/>
                    <a:pt x="4701" y="964"/>
                  </a:cubicBezTo>
                  <a:cubicBezTo>
                    <a:pt x="4724" y="964"/>
                    <a:pt x="4745" y="961"/>
                    <a:pt x="4766" y="954"/>
                  </a:cubicBezTo>
                  <a:cubicBezTo>
                    <a:pt x="4939" y="899"/>
                    <a:pt x="5004" y="630"/>
                    <a:pt x="4906" y="359"/>
                  </a:cubicBezTo>
                  <a:cubicBezTo>
                    <a:pt x="4819" y="141"/>
                    <a:pt x="4640" y="0"/>
                    <a:pt x="4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1044;p36"/>
          <p:cNvGrpSpPr/>
          <p:nvPr/>
        </p:nvGrpSpPr>
        <p:grpSpPr>
          <a:xfrm flipH="1">
            <a:off x="1474342" y="1306449"/>
            <a:ext cx="1210348" cy="1125453"/>
            <a:chOff x="2287525" y="3243650"/>
            <a:chExt cx="571350" cy="531300"/>
          </a:xfrm>
        </p:grpSpPr>
        <p:sp>
          <p:nvSpPr>
            <p:cNvPr id="1045" name="Google Shape;1045;p36"/>
            <p:cNvSpPr/>
            <p:nvPr/>
          </p:nvSpPr>
          <p:spPr>
            <a:xfrm>
              <a:off x="2287525" y="3243650"/>
              <a:ext cx="571350" cy="531300"/>
            </a:xfrm>
            <a:custGeom>
              <a:avLst/>
              <a:gdLst/>
              <a:ahLst/>
              <a:cxnLst/>
              <a:rect l="l" t="t" r="r" b="b"/>
              <a:pathLst>
                <a:path w="22854" h="21252" extrusionOk="0">
                  <a:moveTo>
                    <a:pt x="11892" y="0"/>
                  </a:moveTo>
                  <a:cubicBezTo>
                    <a:pt x="11513" y="0"/>
                    <a:pt x="11123" y="38"/>
                    <a:pt x="10730" y="111"/>
                  </a:cubicBezTo>
                  <a:cubicBezTo>
                    <a:pt x="8386" y="555"/>
                    <a:pt x="6657" y="2111"/>
                    <a:pt x="6592" y="4639"/>
                  </a:cubicBezTo>
                  <a:cubicBezTo>
                    <a:pt x="6343" y="4574"/>
                    <a:pt x="6083" y="4531"/>
                    <a:pt x="5835" y="4510"/>
                  </a:cubicBezTo>
                  <a:cubicBezTo>
                    <a:pt x="5578" y="4485"/>
                    <a:pt x="5330" y="4473"/>
                    <a:pt x="5090" y="4473"/>
                  </a:cubicBezTo>
                  <a:cubicBezTo>
                    <a:pt x="2093" y="4473"/>
                    <a:pt x="446" y="6359"/>
                    <a:pt x="216" y="8821"/>
                  </a:cubicBezTo>
                  <a:cubicBezTo>
                    <a:pt x="0" y="11090"/>
                    <a:pt x="1070" y="13111"/>
                    <a:pt x="3555" y="13856"/>
                  </a:cubicBezTo>
                  <a:cubicBezTo>
                    <a:pt x="3425" y="14072"/>
                    <a:pt x="3307" y="14288"/>
                    <a:pt x="3220" y="14516"/>
                  </a:cubicBezTo>
                  <a:cubicBezTo>
                    <a:pt x="1924" y="17616"/>
                    <a:pt x="3372" y="19918"/>
                    <a:pt x="5932" y="20869"/>
                  </a:cubicBezTo>
                  <a:cubicBezTo>
                    <a:pt x="6612" y="21120"/>
                    <a:pt x="7301" y="21252"/>
                    <a:pt x="7970" y="21252"/>
                  </a:cubicBezTo>
                  <a:cubicBezTo>
                    <a:pt x="9462" y="21252"/>
                    <a:pt x="10859" y="20598"/>
                    <a:pt x="11843" y="19151"/>
                  </a:cubicBezTo>
                  <a:cubicBezTo>
                    <a:pt x="12027" y="19335"/>
                    <a:pt x="12211" y="19497"/>
                    <a:pt x="12405" y="19648"/>
                  </a:cubicBezTo>
                  <a:cubicBezTo>
                    <a:pt x="13529" y="20482"/>
                    <a:pt x="14645" y="20852"/>
                    <a:pt x="15684" y="20852"/>
                  </a:cubicBezTo>
                  <a:cubicBezTo>
                    <a:pt x="17165" y="20852"/>
                    <a:pt x="18490" y="20101"/>
                    <a:pt x="19461" y="18870"/>
                  </a:cubicBezTo>
                  <a:cubicBezTo>
                    <a:pt x="20877" y="17066"/>
                    <a:pt x="21082" y="14829"/>
                    <a:pt x="19396" y="12948"/>
                  </a:cubicBezTo>
                  <a:cubicBezTo>
                    <a:pt x="19634" y="12830"/>
                    <a:pt x="19850" y="12700"/>
                    <a:pt x="20044" y="12559"/>
                  </a:cubicBezTo>
                  <a:cubicBezTo>
                    <a:pt x="22811" y="10604"/>
                    <a:pt x="22854" y="7946"/>
                    <a:pt x="21223" y="5860"/>
                  </a:cubicBezTo>
                  <a:cubicBezTo>
                    <a:pt x="20256" y="4611"/>
                    <a:pt x="18911" y="3846"/>
                    <a:pt x="17398" y="3846"/>
                  </a:cubicBezTo>
                  <a:cubicBezTo>
                    <a:pt x="17118" y="3846"/>
                    <a:pt x="16833" y="3872"/>
                    <a:pt x="16543" y="3926"/>
                  </a:cubicBezTo>
                  <a:cubicBezTo>
                    <a:pt x="15954" y="1238"/>
                    <a:pt x="14079"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6"/>
            <p:cNvSpPr/>
            <p:nvPr/>
          </p:nvSpPr>
          <p:spPr>
            <a:xfrm>
              <a:off x="2607625" y="3501675"/>
              <a:ext cx="132150" cy="25200"/>
            </a:xfrm>
            <a:custGeom>
              <a:avLst/>
              <a:gdLst/>
              <a:ahLst/>
              <a:cxnLst/>
              <a:rect l="l" t="t" r="r" b="b"/>
              <a:pathLst>
                <a:path w="5286" h="1008" extrusionOk="0">
                  <a:moveTo>
                    <a:pt x="4951" y="1"/>
                  </a:moveTo>
                  <a:cubicBezTo>
                    <a:pt x="4943" y="1"/>
                    <a:pt x="4936" y="1"/>
                    <a:pt x="4928" y="2"/>
                  </a:cubicBezTo>
                  <a:cubicBezTo>
                    <a:pt x="4777" y="12"/>
                    <a:pt x="4669" y="164"/>
                    <a:pt x="4637" y="348"/>
                  </a:cubicBezTo>
                  <a:lnTo>
                    <a:pt x="1" y="531"/>
                  </a:lnTo>
                  <a:cubicBezTo>
                    <a:pt x="1" y="564"/>
                    <a:pt x="12" y="585"/>
                    <a:pt x="12" y="607"/>
                  </a:cubicBezTo>
                  <a:lnTo>
                    <a:pt x="4637" y="672"/>
                  </a:lnTo>
                  <a:cubicBezTo>
                    <a:pt x="4680" y="855"/>
                    <a:pt x="4788" y="996"/>
                    <a:pt x="4939" y="1006"/>
                  </a:cubicBezTo>
                  <a:cubicBezTo>
                    <a:pt x="4947" y="1007"/>
                    <a:pt x="4955" y="1008"/>
                    <a:pt x="4962" y="1008"/>
                  </a:cubicBezTo>
                  <a:cubicBezTo>
                    <a:pt x="5127" y="1008"/>
                    <a:pt x="5285" y="788"/>
                    <a:pt x="5285" y="499"/>
                  </a:cubicBezTo>
                  <a:cubicBezTo>
                    <a:pt x="5274" y="220"/>
                    <a:pt x="5116" y="1"/>
                    <a:pt x="4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6"/>
            <p:cNvSpPr/>
            <p:nvPr/>
          </p:nvSpPr>
          <p:spPr>
            <a:xfrm>
              <a:off x="2605200" y="3527900"/>
              <a:ext cx="126450" cy="56450"/>
            </a:xfrm>
            <a:custGeom>
              <a:avLst/>
              <a:gdLst/>
              <a:ahLst/>
              <a:cxnLst/>
              <a:rect l="l" t="t" r="r" b="b"/>
              <a:pathLst>
                <a:path w="5058" h="2258" extrusionOk="0">
                  <a:moveTo>
                    <a:pt x="22" y="1"/>
                  </a:moveTo>
                  <a:cubicBezTo>
                    <a:pt x="11" y="22"/>
                    <a:pt x="11" y="55"/>
                    <a:pt x="1" y="77"/>
                  </a:cubicBezTo>
                  <a:lnTo>
                    <a:pt x="4301" y="1806"/>
                  </a:lnTo>
                  <a:cubicBezTo>
                    <a:pt x="4269" y="2000"/>
                    <a:pt x="4323" y="2173"/>
                    <a:pt x="4453" y="2238"/>
                  </a:cubicBezTo>
                  <a:cubicBezTo>
                    <a:pt x="4479" y="2251"/>
                    <a:pt x="4508" y="2257"/>
                    <a:pt x="4538" y="2257"/>
                  </a:cubicBezTo>
                  <a:cubicBezTo>
                    <a:pt x="4685" y="2257"/>
                    <a:pt x="4869" y="2113"/>
                    <a:pt x="4950" y="1881"/>
                  </a:cubicBezTo>
                  <a:cubicBezTo>
                    <a:pt x="5058" y="1611"/>
                    <a:pt x="4982" y="1341"/>
                    <a:pt x="4799" y="1297"/>
                  </a:cubicBezTo>
                  <a:cubicBezTo>
                    <a:pt x="4778" y="1290"/>
                    <a:pt x="4756" y="1287"/>
                    <a:pt x="4734" y="1287"/>
                  </a:cubicBezTo>
                  <a:cubicBezTo>
                    <a:pt x="4618" y="1287"/>
                    <a:pt x="4491" y="1378"/>
                    <a:pt x="4410" y="1514"/>
                  </a:cubicBez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6"/>
            <p:cNvSpPr/>
            <p:nvPr/>
          </p:nvSpPr>
          <p:spPr>
            <a:xfrm>
              <a:off x="2598175" y="3539525"/>
              <a:ext cx="104575" cy="93625"/>
            </a:xfrm>
            <a:custGeom>
              <a:avLst/>
              <a:gdLst/>
              <a:ahLst/>
              <a:cxnLst/>
              <a:rect l="l" t="t" r="r" b="b"/>
              <a:pathLst>
                <a:path w="4183" h="3745" extrusionOk="0">
                  <a:moveTo>
                    <a:pt x="44" y="1"/>
                  </a:moveTo>
                  <a:cubicBezTo>
                    <a:pt x="22" y="22"/>
                    <a:pt x="11" y="44"/>
                    <a:pt x="1" y="54"/>
                  </a:cubicBezTo>
                  <a:lnTo>
                    <a:pt x="3383" y="3221"/>
                  </a:lnTo>
                  <a:cubicBezTo>
                    <a:pt x="3286" y="3394"/>
                    <a:pt x="3264" y="3567"/>
                    <a:pt x="3372" y="3675"/>
                  </a:cubicBezTo>
                  <a:cubicBezTo>
                    <a:pt x="3415" y="3721"/>
                    <a:pt x="3479" y="3744"/>
                    <a:pt x="3552" y="3744"/>
                  </a:cubicBezTo>
                  <a:cubicBezTo>
                    <a:pt x="3682" y="3744"/>
                    <a:pt x="3842" y="3672"/>
                    <a:pt x="3966" y="3534"/>
                  </a:cubicBezTo>
                  <a:cubicBezTo>
                    <a:pt x="4161" y="3307"/>
                    <a:pt x="4182" y="3026"/>
                    <a:pt x="4042" y="2918"/>
                  </a:cubicBezTo>
                  <a:cubicBezTo>
                    <a:pt x="3998" y="2887"/>
                    <a:pt x="3947" y="2872"/>
                    <a:pt x="3892" y="2872"/>
                  </a:cubicBezTo>
                  <a:cubicBezTo>
                    <a:pt x="3797" y="2872"/>
                    <a:pt x="3691" y="2915"/>
                    <a:pt x="3588" y="2983"/>
                  </a:cubicBezTo>
                  <a:lnTo>
                    <a:pt x="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6"/>
            <p:cNvSpPr/>
            <p:nvPr/>
          </p:nvSpPr>
          <p:spPr>
            <a:xfrm>
              <a:off x="2587375" y="3547900"/>
              <a:ext cx="70800" cy="119675"/>
            </a:xfrm>
            <a:custGeom>
              <a:avLst/>
              <a:gdLst/>
              <a:ahLst/>
              <a:cxnLst/>
              <a:rect l="l" t="t" r="r" b="b"/>
              <a:pathLst>
                <a:path w="2832" h="4787" extrusionOk="0">
                  <a:moveTo>
                    <a:pt x="76" y="0"/>
                  </a:moveTo>
                  <a:cubicBezTo>
                    <a:pt x="54" y="12"/>
                    <a:pt x="33" y="22"/>
                    <a:pt x="1" y="33"/>
                  </a:cubicBezTo>
                  <a:lnTo>
                    <a:pt x="2010" y="4204"/>
                  </a:lnTo>
                  <a:cubicBezTo>
                    <a:pt x="1859" y="4334"/>
                    <a:pt x="1783" y="4495"/>
                    <a:pt x="1838" y="4625"/>
                  </a:cubicBezTo>
                  <a:cubicBezTo>
                    <a:pt x="1877" y="4730"/>
                    <a:pt x="1995" y="4787"/>
                    <a:pt x="2140" y="4787"/>
                  </a:cubicBezTo>
                  <a:cubicBezTo>
                    <a:pt x="2235" y="4787"/>
                    <a:pt x="2340" y="4763"/>
                    <a:pt x="2443" y="4712"/>
                  </a:cubicBezTo>
                  <a:cubicBezTo>
                    <a:pt x="2712" y="4582"/>
                    <a:pt x="2832" y="4312"/>
                    <a:pt x="2734" y="4161"/>
                  </a:cubicBezTo>
                  <a:cubicBezTo>
                    <a:pt x="2682" y="4079"/>
                    <a:pt x="2579" y="4038"/>
                    <a:pt x="2460" y="4038"/>
                  </a:cubicBezTo>
                  <a:cubicBezTo>
                    <a:pt x="2406" y="4038"/>
                    <a:pt x="2349" y="4047"/>
                    <a:pt x="2291" y="4063"/>
                  </a:cubicBezTo>
                  <a:lnTo>
                    <a:pt x="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6"/>
            <p:cNvSpPr/>
            <p:nvPr/>
          </p:nvSpPr>
          <p:spPr>
            <a:xfrm>
              <a:off x="2574675" y="3551950"/>
              <a:ext cx="27325" cy="131375"/>
            </a:xfrm>
            <a:custGeom>
              <a:avLst/>
              <a:gdLst/>
              <a:ahLst/>
              <a:cxnLst/>
              <a:rect l="l" t="t" r="r" b="b"/>
              <a:pathLst>
                <a:path w="1093" h="5255" extrusionOk="0">
                  <a:moveTo>
                    <a:pt x="76" y="1"/>
                  </a:moveTo>
                  <a:cubicBezTo>
                    <a:pt x="55" y="1"/>
                    <a:pt x="22" y="11"/>
                    <a:pt x="0" y="11"/>
                  </a:cubicBezTo>
                  <a:lnTo>
                    <a:pt x="368" y="4626"/>
                  </a:lnTo>
                  <a:cubicBezTo>
                    <a:pt x="184" y="4679"/>
                    <a:pt x="55" y="4809"/>
                    <a:pt x="55" y="4950"/>
                  </a:cubicBezTo>
                  <a:cubicBezTo>
                    <a:pt x="55" y="5121"/>
                    <a:pt x="270" y="5255"/>
                    <a:pt x="536" y="5255"/>
                  </a:cubicBezTo>
                  <a:cubicBezTo>
                    <a:pt x="555" y="5255"/>
                    <a:pt x="575" y="5254"/>
                    <a:pt x="595" y="5252"/>
                  </a:cubicBezTo>
                  <a:cubicBezTo>
                    <a:pt x="886" y="5209"/>
                    <a:pt x="1092" y="5025"/>
                    <a:pt x="1059" y="4852"/>
                  </a:cubicBezTo>
                  <a:cubicBezTo>
                    <a:pt x="1027" y="4712"/>
                    <a:pt x="876" y="4614"/>
                    <a:pt x="682" y="4593"/>
                  </a:cubicBezTo>
                  <a:lnTo>
                    <a:pt x="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6"/>
            <p:cNvSpPr/>
            <p:nvPr/>
          </p:nvSpPr>
          <p:spPr>
            <a:xfrm>
              <a:off x="2516600" y="3550875"/>
              <a:ext cx="47025" cy="128075"/>
            </a:xfrm>
            <a:custGeom>
              <a:avLst/>
              <a:gdLst/>
              <a:ahLst/>
              <a:cxnLst/>
              <a:rect l="l" t="t" r="r" b="b"/>
              <a:pathLst>
                <a:path w="1881" h="5123" extrusionOk="0">
                  <a:moveTo>
                    <a:pt x="1805" y="1"/>
                  </a:moveTo>
                  <a:lnTo>
                    <a:pt x="465" y="4441"/>
                  </a:lnTo>
                  <a:cubicBezTo>
                    <a:pt x="444" y="4439"/>
                    <a:pt x="423" y="4438"/>
                    <a:pt x="403" y="4438"/>
                  </a:cubicBezTo>
                  <a:cubicBezTo>
                    <a:pt x="244" y="4438"/>
                    <a:pt x="104" y="4511"/>
                    <a:pt x="65" y="4625"/>
                  </a:cubicBezTo>
                  <a:cubicBezTo>
                    <a:pt x="1" y="4787"/>
                    <a:pt x="173" y="5025"/>
                    <a:pt x="454" y="5101"/>
                  </a:cubicBezTo>
                  <a:cubicBezTo>
                    <a:pt x="519" y="5115"/>
                    <a:pt x="583" y="5122"/>
                    <a:pt x="642" y="5122"/>
                  </a:cubicBezTo>
                  <a:cubicBezTo>
                    <a:pt x="850" y="5122"/>
                    <a:pt x="1012" y="5038"/>
                    <a:pt x="1038" y="4895"/>
                  </a:cubicBezTo>
                  <a:cubicBezTo>
                    <a:pt x="1059" y="4755"/>
                    <a:pt x="951" y="4604"/>
                    <a:pt x="779" y="4517"/>
                  </a:cubicBezTo>
                  <a:lnTo>
                    <a:pt x="1881" y="11"/>
                  </a:lnTo>
                  <a:lnTo>
                    <a:pt x="18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6"/>
            <p:cNvSpPr/>
            <p:nvPr/>
          </p:nvSpPr>
          <p:spPr>
            <a:xfrm>
              <a:off x="2464725" y="3544650"/>
              <a:ext cx="86750" cy="110250"/>
            </a:xfrm>
            <a:custGeom>
              <a:avLst/>
              <a:gdLst/>
              <a:ahLst/>
              <a:cxnLst/>
              <a:rect l="l" t="t" r="r" b="b"/>
              <a:pathLst>
                <a:path w="3470" h="4410" extrusionOk="0">
                  <a:moveTo>
                    <a:pt x="3404" y="1"/>
                  </a:moveTo>
                  <a:lnTo>
                    <a:pt x="563" y="3664"/>
                  </a:lnTo>
                  <a:cubicBezTo>
                    <a:pt x="484" y="3630"/>
                    <a:pt x="405" y="3611"/>
                    <a:pt x="333" y="3611"/>
                  </a:cubicBezTo>
                  <a:cubicBezTo>
                    <a:pt x="248" y="3611"/>
                    <a:pt x="172" y="3637"/>
                    <a:pt x="119" y="3696"/>
                  </a:cubicBezTo>
                  <a:cubicBezTo>
                    <a:pt x="1" y="3826"/>
                    <a:pt x="76" y="4107"/>
                    <a:pt x="314" y="4269"/>
                  </a:cubicBezTo>
                  <a:cubicBezTo>
                    <a:pt x="436" y="4364"/>
                    <a:pt x="570" y="4410"/>
                    <a:pt x="685" y="4410"/>
                  </a:cubicBezTo>
                  <a:cubicBezTo>
                    <a:pt x="793" y="4410"/>
                    <a:pt x="883" y="4369"/>
                    <a:pt x="930" y="4291"/>
                  </a:cubicBezTo>
                  <a:cubicBezTo>
                    <a:pt x="1005" y="4172"/>
                    <a:pt x="941" y="3999"/>
                    <a:pt x="822" y="3847"/>
                  </a:cubicBezTo>
                  <a:lnTo>
                    <a:pt x="3469" y="44"/>
                  </a:lnTo>
                  <a:cubicBezTo>
                    <a:pt x="3447" y="34"/>
                    <a:pt x="3426" y="12"/>
                    <a:pt x="3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6"/>
            <p:cNvSpPr/>
            <p:nvPr/>
          </p:nvSpPr>
          <p:spPr>
            <a:xfrm>
              <a:off x="2426375" y="3534925"/>
              <a:ext cx="115650" cy="78650"/>
            </a:xfrm>
            <a:custGeom>
              <a:avLst/>
              <a:gdLst/>
              <a:ahLst/>
              <a:cxnLst/>
              <a:rect l="l" t="t" r="r" b="b"/>
              <a:pathLst>
                <a:path w="4626" h="3146" extrusionOk="0">
                  <a:moveTo>
                    <a:pt x="4592" y="1"/>
                  </a:moveTo>
                  <a:lnTo>
                    <a:pt x="616" y="2378"/>
                  </a:lnTo>
                  <a:cubicBezTo>
                    <a:pt x="513" y="2283"/>
                    <a:pt x="399" y="2223"/>
                    <a:pt x="294" y="2223"/>
                  </a:cubicBezTo>
                  <a:cubicBezTo>
                    <a:pt x="256" y="2223"/>
                    <a:pt x="218" y="2231"/>
                    <a:pt x="184" y="2248"/>
                  </a:cubicBezTo>
                  <a:cubicBezTo>
                    <a:pt x="22" y="2335"/>
                    <a:pt x="0" y="2616"/>
                    <a:pt x="162" y="2865"/>
                  </a:cubicBezTo>
                  <a:cubicBezTo>
                    <a:pt x="272" y="3045"/>
                    <a:pt x="445" y="3146"/>
                    <a:pt x="585" y="3146"/>
                  </a:cubicBezTo>
                  <a:cubicBezTo>
                    <a:pt x="638" y="3146"/>
                    <a:pt x="686" y="3132"/>
                    <a:pt x="724" y="3102"/>
                  </a:cubicBezTo>
                  <a:cubicBezTo>
                    <a:pt x="843" y="3016"/>
                    <a:pt x="854" y="2832"/>
                    <a:pt x="789" y="2648"/>
                  </a:cubicBezTo>
                  <a:lnTo>
                    <a:pt x="4625" y="65"/>
                  </a:lnTo>
                  <a:lnTo>
                    <a:pt x="45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6"/>
            <p:cNvSpPr/>
            <p:nvPr/>
          </p:nvSpPr>
          <p:spPr>
            <a:xfrm>
              <a:off x="2406100" y="3522500"/>
              <a:ext cx="130775" cy="37750"/>
            </a:xfrm>
            <a:custGeom>
              <a:avLst/>
              <a:gdLst/>
              <a:ahLst/>
              <a:cxnLst/>
              <a:rect l="l" t="t" r="r" b="b"/>
              <a:pathLst>
                <a:path w="5231" h="1510" extrusionOk="0">
                  <a:moveTo>
                    <a:pt x="5220" y="1"/>
                  </a:moveTo>
                  <a:lnTo>
                    <a:pt x="649" y="790"/>
                  </a:lnTo>
                  <a:cubicBezTo>
                    <a:pt x="587" y="624"/>
                    <a:pt x="456" y="508"/>
                    <a:pt x="312" y="508"/>
                  </a:cubicBezTo>
                  <a:cubicBezTo>
                    <a:pt x="306" y="508"/>
                    <a:pt x="299" y="508"/>
                    <a:pt x="293" y="509"/>
                  </a:cubicBezTo>
                  <a:cubicBezTo>
                    <a:pt x="120" y="531"/>
                    <a:pt x="1" y="790"/>
                    <a:pt x="55" y="1081"/>
                  </a:cubicBezTo>
                  <a:cubicBezTo>
                    <a:pt x="114" y="1335"/>
                    <a:pt x="286" y="1509"/>
                    <a:pt x="446" y="1509"/>
                  </a:cubicBezTo>
                  <a:cubicBezTo>
                    <a:pt x="464" y="1509"/>
                    <a:pt x="481" y="1507"/>
                    <a:pt x="498" y="1503"/>
                  </a:cubicBezTo>
                  <a:cubicBezTo>
                    <a:pt x="639" y="1460"/>
                    <a:pt x="714" y="1297"/>
                    <a:pt x="714" y="1103"/>
                  </a:cubicBezTo>
                  <a:lnTo>
                    <a:pt x="5231" y="77"/>
                  </a:lnTo>
                  <a:cubicBezTo>
                    <a:pt x="5220" y="44"/>
                    <a:pt x="5220" y="22"/>
                    <a:pt x="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6"/>
            <p:cNvSpPr/>
            <p:nvPr/>
          </p:nvSpPr>
          <p:spPr>
            <a:xfrm>
              <a:off x="2405550" y="3476625"/>
              <a:ext cx="131075" cy="34550"/>
            </a:xfrm>
            <a:custGeom>
              <a:avLst/>
              <a:gdLst/>
              <a:ahLst/>
              <a:cxnLst/>
              <a:rect l="l" t="t" r="r" b="b"/>
              <a:pathLst>
                <a:path w="5243" h="1382" extrusionOk="0">
                  <a:moveTo>
                    <a:pt x="416" y="1"/>
                  </a:moveTo>
                  <a:cubicBezTo>
                    <a:pt x="257" y="1"/>
                    <a:pt x="83" y="183"/>
                    <a:pt x="44" y="442"/>
                  </a:cubicBezTo>
                  <a:cubicBezTo>
                    <a:pt x="1" y="733"/>
                    <a:pt x="120" y="982"/>
                    <a:pt x="304" y="993"/>
                  </a:cubicBezTo>
                  <a:cubicBezTo>
                    <a:pt x="310" y="993"/>
                    <a:pt x="316" y="993"/>
                    <a:pt x="322" y="993"/>
                  </a:cubicBezTo>
                  <a:cubicBezTo>
                    <a:pt x="457" y="993"/>
                    <a:pt x="587" y="877"/>
                    <a:pt x="649" y="712"/>
                  </a:cubicBezTo>
                  <a:lnTo>
                    <a:pt x="5231" y="1382"/>
                  </a:lnTo>
                  <a:cubicBezTo>
                    <a:pt x="5242" y="1360"/>
                    <a:pt x="5242" y="1339"/>
                    <a:pt x="5242" y="1307"/>
                  </a:cubicBezTo>
                  <a:lnTo>
                    <a:pt x="704" y="388"/>
                  </a:lnTo>
                  <a:cubicBezTo>
                    <a:pt x="704" y="204"/>
                    <a:pt x="617" y="42"/>
                    <a:pt x="476" y="10"/>
                  </a:cubicBezTo>
                  <a:cubicBezTo>
                    <a:pt x="457" y="4"/>
                    <a:pt x="437"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6"/>
            <p:cNvSpPr/>
            <p:nvPr/>
          </p:nvSpPr>
          <p:spPr>
            <a:xfrm>
              <a:off x="2424475" y="3422575"/>
              <a:ext cx="117275" cy="76175"/>
            </a:xfrm>
            <a:custGeom>
              <a:avLst/>
              <a:gdLst/>
              <a:ahLst/>
              <a:cxnLst/>
              <a:rect l="l" t="t" r="r" b="b"/>
              <a:pathLst>
                <a:path w="4691" h="3047" extrusionOk="0">
                  <a:moveTo>
                    <a:pt x="571" y="1"/>
                  </a:moveTo>
                  <a:cubicBezTo>
                    <a:pt x="430" y="1"/>
                    <a:pt x="256" y="108"/>
                    <a:pt x="152" y="292"/>
                  </a:cubicBezTo>
                  <a:cubicBezTo>
                    <a:pt x="0" y="551"/>
                    <a:pt x="22" y="821"/>
                    <a:pt x="184" y="907"/>
                  </a:cubicBezTo>
                  <a:cubicBezTo>
                    <a:pt x="217" y="923"/>
                    <a:pt x="252" y="931"/>
                    <a:pt x="289" y="931"/>
                  </a:cubicBezTo>
                  <a:cubicBezTo>
                    <a:pt x="398" y="931"/>
                    <a:pt x="520" y="864"/>
                    <a:pt x="617" y="767"/>
                  </a:cubicBezTo>
                  <a:lnTo>
                    <a:pt x="4647" y="3047"/>
                  </a:lnTo>
                  <a:cubicBezTo>
                    <a:pt x="4658" y="3025"/>
                    <a:pt x="4680" y="3003"/>
                    <a:pt x="4690" y="2982"/>
                  </a:cubicBezTo>
                  <a:lnTo>
                    <a:pt x="778" y="486"/>
                  </a:lnTo>
                  <a:cubicBezTo>
                    <a:pt x="843" y="313"/>
                    <a:pt x="822" y="129"/>
                    <a:pt x="703" y="43"/>
                  </a:cubicBezTo>
                  <a:cubicBezTo>
                    <a:pt x="666" y="14"/>
                    <a:pt x="621"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6"/>
            <p:cNvSpPr/>
            <p:nvPr/>
          </p:nvSpPr>
          <p:spPr>
            <a:xfrm>
              <a:off x="2461500" y="3380275"/>
              <a:ext cx="89175" cy="108225"/>
            </a:xfrm>
            <a:custGeom>
              <a:avLst/>
              <a:gdLst/>
              <a:ahLst/>
              <a:cxnLst/>
              <a:rect l="l" t="t" r="r" b="b"/>
              <a:pathLst>
                <a:path w="3567" h="4329" extrusionOk="0">
                  <a:moveTo>
                    <a:pt x="684" y="0"/>
                  </a:moveTo>
                  <a:cubicBezTo>
                    <a:pt x="568" y="0"/>
                    <a:pt x="429" y="49"/>
                    <a:pt x="303" y="147"/>
                  </a:cubicBezTo>
                  <a:cubicBezTo>
                    <a:pt x="65" y="320"/>
                    <a:pt x="0" y="601"/>
                    <a:pt x="119" y="730"/>
                  </a:cubicBezTo>
                  <a:cubicBezTo>
                    <a:pt x="169" y="786"/>
                    <a:pt x="242" y="810"/>
                    <a:pt x="324" y="810"/>
                  </a:cubicBezTo>
                  <a:cubicBezTo>
                    <a:pt x="402" y="810"/>
                    <a:pt x="488" y="788"/>
                    <a:pt x="572" y="752"/>
                  </a:cubicBezTo>
                  <a:lnTo>
                    <a:pt x="3512" y="4328"/>
                  </a:lnTo>
                  <a:cubicBezTo>
                    <a:pt x="3523" y="4318"/>
                    <a:pt x="3544" y="4306"/>
                    <a:pt x="3566" y="4285"/>
                  </a:cubicBezTo>
                  <a:lnTo>
                    <a:pt x="821" y="557"/>
                  </a:lnTo>
                  <a:cubicBezTo>
                    <a:pt x="940" y="406"/>
                    <a:pt x="994" y="233"/>
                    <a:pt x="918" y="114"/>
                  </a:cubicBezTo>
                  <a:cubicBezTo>
                    <a:pt x="873" y="38"/>
                    <a:pt x="787"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6"/>
            <p:cNvSpPr/>
            <p:nvPr/>
          </p:nvSpPr>
          <p:spPr>
            <a:xfrm>
              <a:off x="2512825" y="3354900"/>
              <a:ext cx="49725" cy="127375"/>
            </a:xfrm>
            <a:custGeom>
              <a:avLst/>
              <a:gdLst/>
              <a:ahLst/>
              <a:cxnLst/>
              <a:rect l="l" t="t" r="r" b="b"/>
              <a:pathLst>
                <a:path w="1989" h="5095" extrusionOk="0">
                  <a:moveTo>
                    <a:pt x="635" y="1"/>
                  </a:moveTo>
                  <a:cubicBezTo>
                    <a:pt x="574" y="1"/>
                    <a:pt x="509" y="9"/>
                    <a:pt x="443" y="27"/>
                  </a:cubicBezTo>
                  <a:cubicBezTo>
                    <a:pt x="162" y="113"/>
                    <a:pt x="0" y="340"/>
                    <a:pt x="65" y="513"/>
                  </a:cubicBezTo>
                  <a:cubicBezTo>
                    <a:pt x="115" y="633"/>
                    <a:pt x="267" y="698"/>
                    <a:pt x="435" y="698"/>
                  </a:cubicBezTo>
                  <a:cubicBezTo>
                    <a:pt x="448" y="698"/>
                    <a:pt x="462" y="697"/>
                    <a:pt x="476" y="697"/>
                  </a:cubicBezTo>
                  <a:lnTo>
                    <a:pt x="1912" y="5095"/>
                  </a:lnTo>
                  <a:cubicBezTo>
                    <a:pt x="1934" y="5084"/>
                    <a:pt x="1967" y="5084"/>
                    <a:pt x="1989" y="5073"/>
                  </a:cubicBezTo>
                  <a:lnTo>
                    <a:pt x="778" y="600"/>
                  </a:lnTo>
                  <a:cubicBezTo>
                    <a:pt x="951" y="513"/>
                    <a:pt x="1059" y="362"/>
                    <a:pt x="1026" y="221"/>
                  </a:cubicBezTo>
                  <a:cubicBezTo>
                    <a:pt x="1002" y="89"/>
                    <a:pt x="837" y="1"/>
                    <a:pt x="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6"/>
            <p:cNvSpPr/>
            <p:nvPr/>
          </p:nvSpPr>
          <p:spPr>
            <a:xfrm>
              <a:off x="2571975" y="3349050"/>
              <a:ext cx="25950" cy="131625"/>
            </a:xfrm>
            <a:custGeom>
              <a:avLst/>
              <a:gdLst/>
              <a:ahLst/>
              <a:cxnLst/>
              <a:rect l="l" t="t" r="r" b="b"/>
              <a:pathLst>
                <a:path w="1038" h="5265" extrusionOk="0">
                  <a:moveTo>
                    <a:pt x="500" y="1"/>
                  </a:moveTo>
                  <a:cubicBezTo>
                    <a:pt x="222" y="1"/>
                    <a:pt x="0" y="137"/>
                    <a:pt x="0" y="315"/>
                  </a:cubicBezTo>
                  <a:cubicBezTo>
                    <a:pt x="0" y="455"/>
                    <a:pt x="141" y="585"/>
                    <a:pt x="324" y="639"/>
                  </a:cubicBezTo>
                  <a:lnTo>
                    <a:pt x="76" y="5264"/>
                  </a:lnTo>
                  <a:cubicBezTo>
                    <a:pt x="91" y="5264"/>
                    <a:pt x="105" y="5259"/>
                    <a:pt x="123" y="5259"/>
                  </a:cubicBezTo>
                  <a:cubicBezTo>
                    <a:pt x="131" y="5259"/>
                    <a:pt x="141" y="5260"/>
                    <a:pt x="152" y="5264"/>
                  </a:cubicBezTo>
                  <a:lnTo>
                    <a:pt x="638" y="661"/>
                  </a:lnTo>
                  <a:cubicBezTo>
                    <a:pt x="833" y="639"/>
                    <a:pt x="984" y="542"/>
                    <a:pt x="1006" y="402"/>
                  </a:cubicBezTo>
                  <a:cubicBezTo>
                    <a:pt x="1038" y="217"/>
                    <a:pt x="821" y="23"/>
                    <a:pt x="530" y="1"/>
                  </a:cubicBezTo>
                  <a:cubicBezTo>
                    <a:pt x="520" y="1"/>
                    <a:pt x="510"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6"/>
            <p:cNvSpPr/>
            <p:nvPr/>
          </p:nvSpPr>
          <p:spPr>
            <a:xfrm>
              <a:off x="2586550" y="3363500"/>
              <a:ext cx="68100" cy="120950"/>
            </a:xfrm>
            <a:custGeom>
              <a:avLst/>
              <a:gdLst/>
              <a:ahLst/>
              <a:cxnLst/>
              <a:rect l="l" t="t" r="r" b="b"/>
              <a:pathLst>
                <a:path w="2724" h="4838" extrusionOk="0">
                  <a:moveTo>
                    <a:pt x="2034" y="0"/>
                  </a:moveTo>
                  <a:cubicBezTo>
                    <a:pt x="1884" y="0"/>
                    <a:pt x="1760" y="62"/>
                    <a:pt x="1719" y="169"/>
                  </a:cubicBezTo>
                  <a:cubicBezTo>
                    <a:pt x="1676" y="299"/>
                    <a:pt x="1751" y="461"/>
                    <a:pt x="1903" y="580"/>
                  </a:cubicBezTo>
                  <a:lnTo>
                    <a:pt x="1" y="4805"/>
                  </a:lnTo>
                  <a:cubicBezTo>
                    <a:pt x="22" y="4816"/>
                    <a:pt x="44" y="4826"/>
                    <a:pt x="77" y="4837"/>
                  </a:cubicBezTo>
                  <a:lnTo>
                    <a:pt x="2195" y="720"/>
                  </a:lnTo>
                  <a:cubicBezTo>
                    <a:pt x="2246" y="732"/>
                    <a:pt x="2297" y="738"/>
                    <a:pt x="2345" y="738"/>
                  </a:cubicBezTo>
                  <a:cubicBezTo>
                    <a:pt x="2468" y="738"/>
                    <a:pt x="2572" y="698"/>
                    <a:pt x="2627" y="612"/>
                  </a:cubicBezTo>
                  <a:cubicBezTo>
                    <a:pt x="2724" y="461"/>
                    <a:pt x="2594" y="191"/>
                    <a:pt x="2324" y="72"/>
                  </a:cubicBezTo>
                  <a:cubicBezTo>
                    <a:pt x="2227" y="23"/>
                    <a:pt x="2126" y="0"/>
                    <a:pt x="2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6"/>
            <p:cNvSpPr/>
            <p:nvPr/>
          </p:nvSpPr>
          <p:spPr>
            <a:xfrm>
              <a:off x="2597375" y="3396700"/>
              <a:ext cx="102950" cy="95850"/>
            </a:xfrm>
            <a:custGeom>
              <a:avLst/>
              <a:gdLst/>
              <a:ahLst/>
              <a:cxnLst/>
              <a:rect l="l" t="t" r="r" b="b"/>
              <a:pathLst>
                <a:path w="4118" h="3834" extrusionOk="0">
                  <a:moveTo>
                    <a:pt x="3472" y="0"/>
                  </a:moveTo>
                  <a:cubicBezTo>
                    <a:pt x="3393" y="0"/>
                    <a:pt x="3323" y="25"/>
                    <a:pt x="3275" y="73"/>
                  </a:cubicBezTo>
                  <a:cubicBezTo>
                    <a:pt x="3177" y="181"/>
                    <a:pt x="3210" y="354"/>
                    <a:pt x="3296" y="527"/>
                  </a:cubicBezTo>
                  <a:lnTo>
                    <a:pt x="0" y="3779"/>
                  </a:lnTo>
                  <a:cubicBezTo>
                    <a:pt x="22" y="3801"/>
                    <a:pt x="33" y="3822"/>
                    <a:pt x="54" y="3834"/>
                  </a:cubicBezTo>
                  <a:lnTo>
                    <a:pt x="3523" y="765"/>
                  </a:lnTo>
                  <a:cubicBezTo>
                    <a:pt x="3621" y="824"/>
                    <a:pt x="3724" y="863"/>
                    <a:pt x="3813" y="863"/>
                  </a:cubicBezTo>
                  <a:cubicBezTo>
                    <a:pt x="3871" y="863"/>
                    <a:pt x="3924" y="846"/>
                    <a:pt x="3966" y="808"/>
                  </a:cubicBezTo>
                  <a:cubicBezTo>
                    <a:pt x="4117" y="700"/>
                    <a:pt x="4085" y="419"/>
                    <a:pt x="3880" y="203"/>
                  </a:cubicBezTo>
                  <a:cubicBezTo>
                    <a:pt x="3758" y="68"/>
                    <a:pt x="3603" y="0"/>
                    <a:pt x="3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6"/>
            <p:cNvSpPr/>
            <p:nvPr/>
          </p:nvSpPr>
          <p:spPr>
            <a:xfrm>
              <a:off x="2604925" y="3444925"/>
              <a:ext cx="125125" cy="58975"/>
            </a:xfrm>
            <a:custGeom>
              <a:avLst/>
              <a:gdLst/>
              <a:ahLst/>
              <a:cxnLst/>
              <a:rect l="l" t="t" r="r" b="b"/>
              <a:pathLst>
                <a:path w="5005" h="2359" extrusionOk="0">
                  <a:moveTo>
                    <a:pt x="4489" y="0"/>
                  </a:moveTo>
                  <a:cubicBezTo>
                    <a:pt x="4453" y="0"/>
                    <a:pt x="4419" y="8"/>
                    <a:pt x="4388" y="24"/>
                  </a:cubicBezTo>
                  <a:cubicBezTo>
                    <a:pt x="4258" y="89"/>
                    <a:pt x="4215" y="262"/>
                    <a:pt x="4248" y="445"/>
                  </a:cubicBezTo>
                  <a:lnTo>
                    <a:pt x="1" y="2282"/>
                  </a:lnTo>
                  <a:lnTo>
                    <a:pt x="22" y="2358"/>
                  </a:lnTo>
                  <a:lnTo>
                    <a:pt x="4366" y="748"/>
                  </a:lnTo>
                  <a:cubicBezTo>
                    <a:pt x="4457" y="875"/>
                    <a:pt x="4586" y="964"/>
                    <a:pt x="4701" y="964"/>
                  </a:cubicBezTo>
                  <a:cubicBezTo>
                    <a:pt x="4724" y="964"/>
                    <a:pt x="4745" y="961"/>
                    <a:pt x="4766" y="954"/>
                  </a:cubicBezTo>
                  <a:cubicBezTo>
                    <a:pt x="4939" y="899"/>
                    <a:pt x="5004" y="630"/>
                    <a:pt x="4906" y="359"/>
                  </a:cubicBezTo>
                  <a:cubicBezTo>
                    <a:pt x="4819" y="141"/>
                    <a:pt x="4640" y="0"/>
                    <a:pt x="4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36"/>
          <p:cNvGrpSpPr/>
          <p:nvPr/>
        </p:nvGrpSpPr>
        <p:grpSpPr>
          <a:xfrm flipH="1">
            <a:off x="1085811" y="2190417"/>
            <a:ext cx="508330" cy="472644"/>
            <a:chOff x="2287525" y="3243650"/>
            <a:chExt cx="571350" cy="531300"/>
          </a:xfrm>
        </p:grpSpPr>
        <p:sp>
          <p:nvSpPr>
            <p:cNvPr id="1064" name="Google Shape;1064;p36"/>
            <p:cNvSpPr/>
            <p:nvPr/>
          </p:nvSpPr>
          <p:spPr>
            <a:xfrm>
              <a:off x="2287525" y="3243650"/>
              <a:ext cx="571350" cy="531300"/>
            </a:xfrm>
            <a:custGeom>
              <a:avLst/>
              <a:gdLst/>
              <a:ahLst/>
              <a:cxnLst/>
              <a:rect l="l" t="t" r="r" b="b"/>
              <a:pathLst>
                <a:path w="22854" h="21252" extrusionOk="0">
                  <a:moveTo>
                    <a:pt x="11892" y="0"/>
                  </a:moveTo>
                  <a:cubicBezTo>
                    <a:pt x="11513" y="0"/>
                    <a:pt x="11123" y="38"/>
                    <a:pt x="10730" y="111"/>
                  </a:cubicBezTo>
                  <a:cubicBezTo>
                    <a:pt x="8386" y="555"/>
                    <a:pt x="6657" y="2111"/>
                    <a:pt x="6592" y="4639"/>
                  </a:cubicBezTo>
                  <a:cubicBezTo>
                    <a:pt x="6343" y="4574"/>
                    <a:pt x="6083" y="4531"/>
                    <a:pt x="5835" y="4510"/>
                  </a:cubicBezTo>
                  <a:cubicBezTo>
                    <a:pt x="5578" y="4485"/>
                    <a:pt x="5330" y="4473"/>
                    <a:pt x="5090" y="4473"/>
                  </a:cubicBezTo>
                  <a:cubicBezTo>
                    <a:pt x="2093" y="4473"/>
                    <a:pt x="446" y="6359"/>
                    <a:pt x="216" y="8821"/>
                  </a:cubicBezTo>
                  <a:cubicBezTo>
                    <a:pt x="0" y="11090"/>
                    <a:pt x="1070" y="13111"/>
                    <a:pt x="3555" y="13856"/>
                  </a:cubicBezTo>
                  <a:cubicBezTo>
                    <a:pt x="3425" y="14072"/>
                    <a:pt x="3307" y="14288"/>
                    <a:pt x="3220" y="14516"/>
                  </a:cubicBezTo>
                  <a:cubicBezTo>
                    <a:pt x="1924" y="17616"/>
                    <a:pt x="3372" y="19918"/>
                    <a:pt x="5932" y="20869"/>
                  </a:cubicBezTo>
                  <a:cubicBezTo>
                    <a:pt x="6612" y="21120"/>
                    <a:pt x="7301" y="21252"/>
                    <a:pt x="7970" y="21252"/>
                  </a:cubicBezTo>
                  <a:cubicBezTo>
                    <a:pt x="9462" y="21252"/>
                    <a:pt x="10859" y="20598"/>
                    <a:pt x="11843" y="19151"/>
                  </a:cubicBezTo>
                  <a:cubicBezTo>
                    <a:pt x="12027" y="19335"/>
                    <a:pt x="12211" y="19497"/>
                    <a:pt x="12405" y="19648"/>
                  </a:cubicBezTo>
                  <a:cubicBezTo>
                    <a:pt x="13529" y="20482"/>
                    <a:pt x="14645" y="20852"/>
                    <a:pt x="15684" y="20852"/>
                  </a:cubicBezTo>
                  <a:cubicBezTo>
                    <a:pt x="17165" y="20852"/>
                    <a:pt x="18490" y="20101"/>
                    <a:pt x="19461" y="18870"/>
                  </a:cubicBezTo>
                  <a:cubicBezTo>
                    <a:pt x="20877" y="17066"/>
                    <a:pt x="21082" y="14829"/>
                    <a:pt x="19396" y="12948"/>
                  </a:cubicBezTo>
                  <a:cubicBezTo>
                    <a:pt x="19634" y="12830"/>
                    <a:pt x="19850" y="12700"/>
                    <a:pt x="20044" y="12559"/>
                  </a:cubicBezTo>
                  <a:cubicBezTo>
                    <a:pt x="22811" y="10604"/>
                    <a:pt x="22854" y="7946"/>
                    <a:pt x="21223" y="5860"/>
                  </a:cubicBezTo>
                  <a:cubicBezTo>
                    <a:pt x="20256" y="4611"/>
                    <a:pt x="18911" y="3846"/>
                    <a:pt x="17398" y="3846"/>
                  </a:cubicBezTo>
                  <a:cubicBezTo>
                    <a:pt x="17118" y="3846"/>
                    <a:pt x="16833" y="3872"/>
                    <a:pt x="16543" y="3926"/>
                  </a:cubicBezTo>
                  <a:cubicBezTo>
                    <a:pt x="15954" y="1238"/>
                    <a:pt x="14079" y="0"/>
                    <a:pt x="118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6"/>
            <p:cNvSpPr/>
            <p:nvPr/>
          </p:nvSpPr>
          <p:spPr>
            <a:xfrm>
              <a:off x="2607625" y="3501675"/>
              <a:ext cx="132150" cy="25200"/>
            </a:xfrm>
            <a:custGeom>
              <a:avLst/>
              <a:gdLst/>
              <a:ahLst/>
              <a:cxnLst/>
              <a:rect l="l" t="t" r="r" b="b"/>
              <a:pathLst>
                <a:path w="5286" h="1008" extrusionOk="0">
                  <a:moveTo>
                    <a:pt x="4951" y="1"/>
                  </a:moveTo>
                  <a:cubicBezTo>
                    <a:pt x="4943" y="1"/>
                    <a:pt x="4936" y="1"/>
                    <a:pt x="4928" y="2"/>
                  </a:cubicBezTo>
                  <a:cubicBezTo>
                    <a:pt x="4777" y="12"/>
                    <a:pt x="4669" y="164"/>
                    <a:pt x="4637" y="348"/>
                  </a:cubicBezTo>
                  <a:lnTo>
                    <a:pt x="1" y="531"/>
                  </a:lnTo>
                  <a:cubicBezTo>
                    <a:pt x="1" y="564"/>
                    <a:pt x="12" y="585"/>
                    <a:pt x="12" y="607"/>
                  </a:cubicBezTo>
                  <a:lnTo>
                    <a:pt x="4637" y="672"/>
                  </a:lnTo>
                  <a:cubicBezTo>
                    <a:pt x="4680" y="855"/>
                    <a:pt x="4788" y="996"/>
                    <a:pt x="4939" y="1006"/>
                  </a:cubicBezTo>
                  <a:cubicBezTo>
                    <a:pt x="4947" y="1007"/>
                    <a:pt x="4955" y="1008"/>
                    <a:pt x="4962" y="1008"/>
                  </a:cubicBezTo>
                  <a:cubicBezTo>
                    <a:pt x="5127" y="1008"/>
                    <a:pt x="5285" y="788"/>
                    <a:pt x="5285" y="499"/>
                  </a:cubicBezTo>
                  <a:cubicBezTo>
                    <a:pt x="5274" y="220"/>
                    <a:pt x="5116" y="1"/>
                    <a:pt x="4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6"/>
            <p:cNvSpPr/>
            <p:nvPr/>
          </p:nvSpPr>
          <p:spPr>
            <a:xfrm>
              <a:off x="2605200" y="3527900"/>
              <a:ext cx="126450" cy="56450"/>
            </a:xfrm>
            <a:custGeom>
              <a:avLst/>
              <a:gdLst/>
              <a:ahLst/>
              <a:cxnLst/>
              <a:rect l="l" t="t" r="r" b="b"/>
              <a:pathLst>
                <a:path w="5058" h="2258" extrusionOk="0">
                  <a:moveTo>
                    <a:pt x="22" y="1"/>
                  </a:moveTo>
                  <a:cubicBezTo>
                    <a:pt x="11" y="22"/>
                    <a:pt x="11" y="55"/>
                    <a:pt x="1" y="77"/>
                  </a:cubicBezTo>
                  <a:lnTo>
                    <a:pt x="4301" y="1806"/>
                  </a:lnTo>
                  <a:cubicBezTo>
                    <a:pt x="4269" y="2000"/>
                    <a:pt x="4323" y="2173"/>
                    <a:pt x="4453" y="2238"/>
                  </a:cubicBezTo>
                  <a:cubicBezTo>
                    <a:pt x="4479" y="2251"/>
                    <a:pt x="4508" y="2257"/>
                    <a:pt x="4538" y="2257"/>
                  </a:cubicBezTo>
                  <a:cubicBezTo>
                    <a:pt x="4685" y="2257"/>
                    <a:pt x="4869" y="2113"/>
                    <a:pt x="4950" y="1881"/>
                  </a:cubicBezTo>
                  <a:cubicBezTo>
                    <a:pt x="5058" y="1611"/>
                    <a:pt x="4982" y="1341"/>
                    <a:pt x="4799" y="1297"/>
                  </a:cubicBezTo>
                  <a:cubicBezTo>
                    <a:pt x="4778" y="1290"/>
                    <a:pt x="4756" y="1287"/>
                    <a:pt x="4734" y="1287"/>
                  </a:cubicBezTo>
                  <a:cubicBezTo>
                    <a:pt x="4618" y="1287"/>
                    <a:pt x="4491" y="1378"/>
                    <a:pt x="4410" y="1514"/>
                  </a:cubicBez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6"/>
            <p:cNvSpPr/>
            <p:nvPr/>
          </p:nvSpPr>
          <p:spPr>
            <a:xfrm>
              <a:off x="2598175" y="3539525"/>
              <a:ext cx="104575" cy="93625"/>
            </a:xfrm>
            <a:custGeom>
              <a:avLst/>
              <a:gdLst/>
              <a:ahLst/>
              <a:cxnLst/>
              <a:rect l="l" t="t" r="r" b="b"/>
              <a:pathLst>
                <a:path w="4183" h="3745" extrusionOk="0">
                  <a:moveTo>
                    <a:pt x="44" y="1"/>
                  </a:moveTo>
                  <a:cubicBezTo>
                    <a:pt x="22" y="22"/>
                    <a:pt x="11" y="44"/>
                    <a:pt x="1" y="54"/>
                  </a:cubicBezTo>
                  <a:lnTo>
                    <a:pt x="3383" y="3221"/>
                  </a:lnTo>
                  <a:cubicBezTo>
                    <a:pt x="3286" y="3394"/>
                    <a:pt x="3264" y="3567"/>
                    <a:pt x="3372" y="3675"/>
                  </a:cubicBezTo>
                  <a:cubicBezTo>
                    <a:pt x="3415" y="3721"/>
                    <a:pt x="3479" y="3744"/>
                    <a:pt x="3552" y="3744"/>
                  </a:cubicBezTo>
                  <a:cubicBezTo>
                    <a:pt x="3682" y="3744"/>
                    <a:pt x="3842" y="3672"/>
                    <a:pt x="3966" y="3534"/>
                  </a:cubicBezTo>
                  <a:cubicBezTo>
                    <a:pt x="4161" y="3307"/>
                    <a:pt x="4182" y="3026"/>
                    <a:pt x="4042" y="2918"/>
                  </a:cubicBezTo>
                  <a:cubicBezTo>
                    <a:pt x="3998" y="2887"/>
                    <a:pt x="3947" y="2872"/>
                    <a:pt x="3892" y="2872"/>
                  </a:cubicBezTo>
                  <a:cubicBezTo>
                    <a:pt x="3797" y="2872"/>
                    <a:pt x="3691" y="2915"/>
                    <a:pt x="3588" y="2983"/>
                  </a:cubicBezTo>
                  <a:lnTo>
                    <a:pt x="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6"/>
            <p:cNvSpPr/>
            <p:nvPr/>
          </p:nvSpPr>
          <p:spPr>
            <a:xfrm>
              <a:off x="2587375" y="3547900"/>
              <a:ext cx="70800" cy="119675"/>
            </a:xfrm>
            <a:custGeom>
              <a:avLst/>
              <a:gdLst/>
              <a:ahLst/>
              <a:cxnLst/>
              <a:rect l="l" t="t" r="r" b="b"/>
              <a:pathLst>
                <a:path w="2832" h="4787" extrusionOk="0">
                  <a:moveTo>
                    <a:pt x="76" y="0"/>
                  </a:moveTo>
                  <a:cubicBezTo>
                    <a:pt x="54" y="12"/>
                    <a:pt x="33" y="22"/>
                    <a:pt x="1" y="33"/>
                  </a:cubicBezTo>
                  <a:lnTo>
                    <a:pt x="2010" y="4204"/>
                  </a:lnTo>
                  <a:cubicBezTo>
                    <a:pt x="1859" y="4334"/>
                    <a:pt x="1783" y="4495"/>
                    <a:pt x="1838" y="4625"/>
                  </a:cubicBezTo>
                  <a:cubicBezTo>
                    <a:pt x="1877" y="4730"/>
                    <a:pt x="1995" y="4787"/>
                    <a:pt x="2140" y="4787"/>
                  </a:cubicBezTo>
                  <a:cubicBezTo>
                    <a:pt x="2235" y="4787"/>
                    <a:pt x="2340" y="4763"/>
                    <a:pt x="2443" y="4712"/>
                  </a:cubicBezTo>
                  <a:cubicBezTo>
                    <a:pt x="2712" y="4582"/>
                    <a:pt x="2832" y="4312"/>
                    <a:pt x="2734" y="4161"/>
                  </a:cubicBezTo>
                  <a:cubicBezTo>
                    <a:pt x="2682" y="4079"/>
                    <a:pt x="2579" y="4038"/>
                    <a:pt x="2460" y="4038"/>
                  </a:cubicBezTo>
                  <a:cubicBezTo>
                    <a:pt x="2406" y="4038"/>
                    <a:pt x="2349" y="4047"/>
                    <a:pt x="2291" y="4063"/>
                  </a:cubicBezTo>
                  <a:lnTo>
                    <a:pt x="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6"/>
            <p:cNvSpPr/>
            <p:nvPr/>
          </p:nvSpPr>
          <p:spPr>
            <a:xfrm>
              <a:off x="2574675" y="3551950"/>
              <a:ext cx="27325" cy="131375"/>
            </a:xfrm>
            <a:custGeom>
              <a:avLst/>
              <a:gdLst/>
              <a:ahLst/>
              <a:cxnLst/>
              <a:rect l="l" t="t" r="r" b="b"/>
              <a:pathLst>
                <a:path w="1093" h="5255" extrusionOk="0">
                  <a:moveTo>
                    <a:pt x="76" y="1"/>
                  </a:moveTo>
                  <a:cubicBezTo>
                    <a:pt x="55" y="1"/>
                    <a:pt x="22" y="11"/>
                    <a:pt x="0" y="11"/>
                  </a:cubicBezTo>
                  <a:lnTo>
                    <a:pt x="368" y="4626"/>
                  </a:lnTo>
                  <a:cubicBezTo>
                    <a:pt x="184" y="4679"/>
                    <a:pt x="55" y="4809"/>
                    <a:pt x="55" y="4950"/>
                  </a:cubicBezTo>
                  <a:cubicBezTo>
                    <a:pt x="55" y="5121"/>
                    <a:pt x="270" y="5255"/>
                    <a:pt x="536" y="5255"/>
                  </a:cubicBezTo>
                  <a:cubicBezTo>
                    <a:pt x="555" y="5255"/>
                    <a:pt x="575" y="5254"/>
                    <a:pt x="595" y="5252"/>
                  </a:cubicBezTo>
                  <a:cubicBezTo>
                    <a:pt x="886" y="5209"/>
                    <a:pt x="1092" y="5025"/>
                    <a:pt x="1059" y="4852"/>
                  </a:cubicBezTo>
                  <a:cubicBezTo>
                    <a:pt x="1027" y="4712"/>
                    <a:pt x="876" y="4614"/>
                    <a:pt x="682" y="4593"/>
                  </a:cubicBezTo>
                  <a:lnTo>
                    <a:pt x="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6"/>
            <p:cNvSpPr/>
            <p:nvPr/>
          </p:nvSpPr>
          <p:spPr>
            <a:xfrm>
              <a:off x="2516600" y="3550875"/>
              <a:ext cx="47025" cy="128075"/>
            </a:xfrm>
            <a:custGeom>
              <a:avLst/>
              <a:gdLst/>
              <a:ahLst/>
              <a:cxnLst/>
              <a:rect l="l" t="t" r="r" b="b"/>
              <a:pathLst>
                <a:path w="1881" h="5123" extrusionOk="0">
                  <a:moveTo>
                    <a:pt x="1805" y="1"/>
                  </a:moveTo>
                  <a:lnTo>
                    <a:pt x="465" y="4441"/>
                  </a:lnTo>
                  <a:cubicBezTo>
                    <a:pt x="444" y="4439"/>
                    <a:pt x="423" y="4438"/>
                    <a:pt x="403" y="4438"/>
                  </a:cubicBezTo>
                  <a:cubicBezTo>
                    <a:pt x="244" y="4438"/>
                    <a:pt x="104" y="4511"/>
                    <a:pt x="65" y="4625"/>
                  </a:cubicBezTo>
                  <a:cubicBezTo>
                    <a:pt x="1" y="4787"/>
                    <a:pt x="173" y="5025"/>
                    <a:pt x="454" y="5101"/>
                  </a:cubicBezTo>
                  <a:cubicBezTo>
                    <a:pt x="519" y="5115"/>
                    <a:pt x="583" y="5122"/>
                    <a:pt x="642" y="5122"/>
                  </a:cubicBezTo>
                  <a:cubicBezTo>
                    <a:pt x="850" y="5122"/>
                    <a:pt x="1012" y="5038"/>
                    <a:pt x="1038" y="4895"/>
                  </a:cubicBezTo>
                  <a:cubicBezTo>
                    <a:pt x="1059" y="4755"/>
                    <a:pt x="951" y="4604"/>
                    <a:pt x="779" y="4517"/>
                  </a:cubicBezTo>
                  <a:lnTo>
                    <a:pt x="1881" y="11"/>
                  </a:lnTo>
                  <a:lnTo>
                    <a:pt x="18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6"/>
            <p:cNvSpPr/>
            <p:nvPr/>
          </p:nvSpPr>
          <p:spPr>
            <a:xfrm>
              <a:off x="2464725" y="3544650"/>
              <a:ext cx="86750" cy="110250"/>
            </a:xfrm>
            <a:custGeom>
              <a:avLst/>
              <a:gdLst/>
              <a:ahLst/>
              <a:cxnLst/>
              <a:rect l="l" t="t" r="r" b="b"/>
              <a:pathLst>
                <a:path w="3470" h="4410" extrusionOk="0">
                  <a:moveTo>
                    <a:pt x="3404" y="1"/>
                  </a:moveTo>
                  <a:lnTo>
                    <a:pt x="563" y="3664"/>
                  </a:lnTo>
                  <a:cubicBezTo>
                    <a:pt x="484" y="3630"/>
                    <a:pt x="405" y="3611"/>
                    <a:pt x="333" y="3611"/>
                  </a:cubicBezTo>
                  <a:cubicBezTo>
                    <a:pt x="248" y="3611"/>
                    <a:pt x="172" y="3637"/>
                    <a:pt x="119" y="3696"/>
                  </a:cubicBezTo>
                  <a:cubicBezTo>
                    <a:pt x="1" y="3826"/>
                    <a:pt x="76" y="4107"/>
                    <a:pt x="314" y="4269"/>
                  </a:cubicBezTo>
                  <a:cubicBezTo>
                    <a:pt x="436" y="4364"/>
                    <a:pt x="570" y="4410"/>
                    <a:pt x="685" y="4410"/>
                  </a:cubicBezTo>
                  <a:cubicBezTo>
                    <a:pt x="793" y="4410"/>
                    <a:pt x="883" y="4369"/>
                    <a:pt x="930" y="4291"/>
                  </a:cubicBezTo>
                  <a:cubicBezTo>
                    <a:pt x="1005" y="4172"/>
                    <a:pt x="941" y="3999"/>
                    <a:pt x="822" y="3847"/>
                  </a:cubicBezTo>
                  <a:lnTo>
                    <a:pt x="3469" y="44"/>
                  </a:lnTo>
                  <a:cubicBezTo>
                    <a:pt x="3447" y="34"/>
                    <a:pt x="3426" y="12"/>
                    <a:pt x="3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6"/>
            <p:cNvSpPr/>
            <p:nvPr/>
          </p:nvSpPr>
          <p:spPr>
            <a:xfrm>
              <a:off x="2426375" y="3534925"/>
              <a:ext cx="115650" cy="78650"/>
            </a:xfrm>
            <a:custGeom>
              <a:avLst/>
              <a:gdLst/>
              <a:ahLst/>
              <a:cxnLst/>
              <a:rect l="l" t="t" r="r" b="b"/>
              <a:pathLst>
                <a:path w="4626" h="3146" extrusionOk="0">
                  <a:moveTo>
                    <a:pt x="4592" y="1"/>
                  </a:moveTo>
                  <a:lnTo>
                    <a:pt x="616" y="2378"/>
                  </a:lnTo>
                  <a:cubicBezTo>
                    <a:pt x="513" y="2283"/>
                    <a:pt x="399" y="2223"/>
                    <a:pt x="294" y="2223"/>
                  </a:cubicBezTo>
                  <a:cubicBezTo>
                    <a:pt x="256" y="2223"/>
                    <a:pt x="218" y="2231"/>
                    <a:pt x="184" y="2248"/>
                  </a:cubicBezTo>
                  <a:cubicBezTo>
                    <a:pt x="22" y="2335"/>
                    <a:pt x="0" y="2616"/>
                    <a:pt x="162" y="2865"/>
                  </a:cubicBezTo>
                  <a:cubicBezTo>
                    <a:pt x="272" y="3045"/>
                    <a:pt x="445" y="3146"/>
                    <a:pt x="585" y="3146"/>
                  </a:cubicBezTo>
                  <a:cubicBezTo>
                    <a:pt x="638" y="3146"/>
                    <a:pt x="686" y="3132"/>
                    <a:pt x="724" y="3102"/>
                  </a:cubicBezTo>
                  <a:cubicBezTo>
                    <a:pt x="843" y="3016"/>
                    <a:pt x="854" y="2832"/>
                    <a:pt x="789" y="2648"/>
                  </a:cubicBezTo>
                  <a:lnTo>
                    <a:pt x="4625" y="65"/>
                  </a:lnTo>
                  <a:lnTo>
                    <a:pt x="45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6"/>
            <p:cNvSpPr/>
            <p:nvPr/>
          </p:nvSpPr>
          <p:spPr>
            <a:xfrm>
              <a:off x="2406100" y="3522500"/>
              <a:ext cx="130775" cy="37750"/>
            </a:xfrm>
            <a:custGeom>
              <a:avLst/>
              <a:gdLst/>
              <a:ahLst/>
              <a:cxnLst/>
              <a:rect l="l" t="t" r="r" b="b"/>
              <a:pathLst>
                <a:path w="5231" h="1510" extrusionOk="0">
                  <a:moveTo>
                    <a:pt x="5220" y="1"/>
                  </a:moveTo>
                  <a:lnTo>
                    <a:pt x="649" y="790"/>
                  </a:lnTo>
                  <a:cubicBezTo>
                    <a:pt x="587" y="624"/>
                    <a:pt x="456" y="508"/>
                    <a:pt x="312" y="508"/>
                  </a:cubicBezTo>
                  <a:cubicBezTo>
                    <a:pt x="306" y="508"/>
                    <a:pt x="299" y="508"/>
                    <a:pt x="293" y="509"/>
                  </a:cubicBezTo>
                  <a:cubicBezTo>
                    <a:pt x="120" y="531"/>
                    <a:pt x="1" y="790"/>
                    <a:pt x="55" y="1081"/>
                  </a:cubicBezTo>
                  <a:cubicBezTo>
                    <a:pt x="114" y="1335"/>
                    <a:pt x="286" y="1509"/>
                    <a:pt x="446" y="1509"/>
                  </a:cubicBezTo>
                  <a:cubicBezTo>
                    <a:pt x="464" y="1509"/>
                    <a:pt x="481" y="1507"/>
                    <a:pt x="498" y="1503"/>
                  </a:cubicBezTo>
                  <a:cubicBezTo>
                    <a:pt x="639" y="1460"/>
                    <a:pt x="714" y="1297"/>
                    <a:pt x="714" y="1103"/>
                  </a:cubicBezTo>
                  <a:lnTo>
                    <a:pt x="5231" y="77"/>
                  </a:lnTo>
                  <a:cubicBezTo>
                    <a:pt x="5220" y="44"/>
                    <a:pt x="5220" y="22"/>
                    <a:pt x="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6"/>
            <p:cNvSpPr/>
            <p:nvPr/>
          </p:nvSpPr>
          <p:spPr>
            <a:xfrm>
              <a:off x="2405550" y="3476625"/>
              <a:ext cx="131075" cy="34550"/>
            </a:xfrm>
            <a:custGeom>
              <a:avLst/>
              <a:gdLst/>
              <a:ahLst/>
              <a:cxnLst/>
              <a:rect l="l" t="t" r="r" b="b"/>
              <a:pathLst>
                <a:path w="5243" h="1382" extrusionOk="0">
                  <a:moveTo>
                    <a:pt x="416" y="1"/>
                  </a:moveTo>
                  <a:cubicBezTo>
                    <a:pt x="257" y="1"/>
                    <a:pt x="83" y="183"/>
                    <a:pt x="44" y="442"/>
                  </a:cubicBezTo>
                  <a:cubicBezTo>
                    <a:pt x="1" y="733"/>
                    <a:pt x="120" y="982"/>
                    <a:pt x="304" y="993"/>
                  </a:cubicBezTo>
                  <a:cubicBezTo>
                    <a:pt x="310" y="993"/>
                    <a:pt x="316" y="993"/>
                    <a:pt x="322" y="993"/>
                  </a:cubicBezTo>
                  <a:cubicBezTo>
                    <a:pt x="457" y="993"/>
                    <a:pt x="587" y="877"/>
                    <a:pt x="649" y="712"/>
                  </a:cubicBezTo>
                  <a:lnTo>
                    <a:pt x="5231" y="1382"/>
                  </a:lnTo>
                  <a:cubicBezTo>
                    <a:pt x="5242" y="1360"/>
                    <a:pt x="5242" y="1339"/>
                    <a:pt x="5242" y="1307"/>
                  </a:cubicBezTo>
                  <a:lnTo>
                    <a:pt x="704" y="388"/>
                  </a:lnTo>
                  <a:cubicBezTo>
                    <a:pt x="704" y="204"/>
                    <a:pt x="617" y="42"/>
                    <a:pt x="476" y="10"/>
                  </a:cubicBezTo>
                  <a:cubicBezTo>
                    <a:pt x="457" y="4"/>
                    <a:pt x="437"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6"/>
            <p:cNvSpPr/>
            <p:nvPr/>
          </p:nvSpPr>
          <p:spPr>
            <a:xfrm>
              <a:off x="2424475" y="3422575"/>
              <a:ext cx="117275" cy="76175"/>
            </a:xfrm>
            <a:custGeom>
              <a:avLst/>
              <a:gdLst/>
              <a:ahLst/>
              <a:cxnLst/>
              <a:rect l="l" t="t" r="r" b="b"/>
              <a:pathLst>
                <a:path w="4691" h="3047" extrusionOk="0">
                  <a:moveTo>
                    <a:pt x="571" y="1"/>
                  </a:moveTo>
                  <a:cubicBezTo>
                    <a:pt x="430" y="1"/>
                    <a:pt x="256" y="108"/>
                    <a:pt x="152" y="292"/>
                  </a:cubicBezTo>
                  <a:cubicBezTo>
                    <a:pt x="0" y="551"/>
                    <a:pt x="22" y="821"/>
                    <a:pt x="184" y="907"/>
                  </a:cubicBezTo>
                  <a:cubicBezTo>
                    <a:pt x="217" y="923"/>
                    <a:pt x="252" y="931"/>
                    <a:pt x="289" y="931"/>
                  </a:cubicBezTo>
                  <a:cubicBezTo>
                    <a:pt x="398" y="931"/>
                    <a:pt x="520" y="864"/>
                    <a:pt x="617" y="767"/>
                  </a:cubicBezTo>
                  <a:lnTo>
                    <a:pt x="4647" y="3047"/>
                  </a:lnTo>
                  <a:cubicBezTo>
                    <a:pt x="4658" y="3025"/>
                    <a:pt x="4680" y="3003"/>
                    <a:pt x="4690" y="2982"/>
                  </a:cubicBezTo>
                  <a:lnTo>
                    <a:pt x="778" y="486"/>
                  </a:lnTo>
                  <a:cubicBezTo>
                    <a:pt x="843" y="313"/>
                    <a:pt x="822" y="129"/>
                    <a:pt x="703" y="43"/>
                  </a:cubicBezTo>
                  <a:cubicBezTo>
                    <a:pt x="666" y="14"/>
                    <a:pt x="621"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6"/>
            <p:cNvSpPr/>
            <p:nvPr/>
          </p:nvSpPr>
          <p:spPr>
            <a:xfrm>
              <a:off x="2461500" y="3380275"/>
              <a:ext cx="89175" cy="108225"/>
            </a:xfrm>
            <a:custGeom>
              <a:avLst/>
              <a:gdLst/>
              <a:ahLst/>
              <a:cxnLst/>
              <a:rect l="l" t="t" r="r" b="b"/>
              <a:pathLst>
                <a:path w="3567" h="4329" extrusionOk="0">
                  <a:moveTo>
                    <a:pt x="684" y="0"/>
                  </a:moveTo>
                  <a:cubicBezTo>
                    <a:pt x="568" y="0"/>
                    <a:pt x="429" y="49"/>
                    <a:pt x="303" y="147"/>
                  </a:cubicBezTo>
                  <a:cubicBezTo>
                    <a:pt x="65" y="320"/>
                    <a:pt x="0" y="601"/>
                    <a:pt x="119" y="730"/>
                  </a:cubicBezTo>
                  <a:cubicBezTo>
                    <a:pt x="169" y="786"/>
                    <a:pt x="242" y="810"/>
                    <a:pt x="324" y="810"/>
                  </a:cubicBezTo>
                  <a:cubicBezTo>
                    <a:pt x="402" y="810"/>
                    <a:pt x="488" y="788"/>
                    <a:pt x="572" y="752"/>
                  </a:cubicBezTo>
                  <a:lnTo>
                    <a:pt x="3512" y="4328"/>
                  </a:lnTo>
                  <a:cubicBezTo>
                    <a:pt x="3523" y="4318"/>
                    <a:pt x="3544" y="4306"/>
                    <a:pt x="3566" y="4285"/>
                  </a:cubicBezTo>
                  <a:lnTo>
                    <a:pt x="821" y="557"/>
                  </a:lnTo>
                  <a:cubicBezTo>
                    <a:pt x="940" y="406"/>
                    <a:pt x="994" y="233"/>
                    <a:pt x="918" y="114"/>
                  </a:cubicBezTo>
                  <a:cubicBezTo>
                    <a:pt x="873" y="38"/>
                    <a:pt x="787"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6"/>
            <p:cNvSpPr/>
            <p:nvPr/>
          </p:nvSpPr>
          <p:spPr>
            <a:xfrm>
              <a:off x="2512825" y="3354900"/>
              <a:ext cx="49725" cy="127375"/>
            </a:xfrm>
            <a:custGeom>
              <a:avLst/>
              <a:gdLst/>
              <a:ahLst/>
              <a:cxnLst/>
              <a:rect l="l" t="t" r="r" b="b"/>
              <a:pathLst>
                <a:path w="1989" h="5095" extrusionOk="0">
                  <a:moveTo>
                    <a:pt x="635" y="1"/>
                  </a:moveTo>
                  <a:cubicBezTo>
                    <a:pt x="574" y="1"/>
                    <a:pt x="509" y="9"/>
                    <a:pt x="443" y="27"/>
                  </a:cubicBezTo>
                  <a:cubicBezTo>
                    <a:pt x="162" y="113"/>
                    <a:pt x="0" y="340"/>
                    <a:pt x="65" y="513"/>
                  </a:cubicBezTo>
                  <a:cubicBezTo>
                    <a:pt x="115" y="633"/>
                    <a:pt x="267" y="698"/>
                    <a:pt x="435" y="698"/>
                  </a:cubicBezTo>
                  <a:cubicBezTo>
                    <a:pt x="448" y="698"/>
                    <a:pt x="462" y="697"/>
                    <a:pt x="476" y="697"/>
                  </a:cubicBezTo>
                  <a:lnTo>
                    <a:pt x="1912" y="5095"/>
                  </a:lnTo>
                  <a:cubicBezTo>
                    <a:pt x="1934" y="5084"/>
                    <a:pt x="1967" y="5084"/>
                    <a:pt x="1989" y="5073"/>
                  </a:cubicBezTo>
                  <a:lnTo>
                    <a:pt x="778" y="600"/>
                  </a:lnTo>
                  <a:cubicBezTo>
                    <a:pt x="951" y="513"/>
                    <a:pt x="1059" y="362"/>
                    <a:pt x="1026" y="221"/>
                  </a:cubicBezTo>
                  <a:cubicBezTo>
                    <a:pt x="1002" y="89"/>
                    <a:pt x="837" y="1"/>
                    <a:pt x="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6"/>
            <p:cNvSpPr/>
            <p:nvPr/>
          </p:nvSpPr>
          <p:spPr>
            <a:xfrm>
              <a:off x="2571975" y="3349050"/>
              <a:ext cx="25950" cy="131625"/>
            </a:xfrm>
            <a:custGeom>
              <a:avLst/>
              <a:gdLst/>
              <a:ahLst/>
              <a:cxnLst/>
              <a:rect l="l" t="t" r="r" b="b"/>
              <a:pathLst>
                <a:path w="1038" h="5265" extrusionOk="0">
                  <a:moveTo>
                    <a:pt x="500" y="1"/>
                  </a:moveTo>
                  <a:cubicBezTo>
                    <a:pt x="222" y="1"/>
                    <a:pt x="0" y="137"/>
                    <a:pt x="0" y="315"/>
                  </a:cubicBezTo>
                  <a:cubicBezTo>
                    <a:pt x="0" y="455"/>
                    <a:pt x="141" y="585"/>
                    <a:pt x="324" y="639"/>
                  </a:cubicBezTo>
                  <a:lnTo>
                    <a:pt x="76" y="5264"/>
                  </a:lnTo>
                  <a:cubicBezTo>
                    <a:pt x="91" y="5264"/>
                    <a:pt x="105" y="5259"/>
                    <a:pt x="123" y="5259"/>
                  </a:cubicBezTo>
                  <a:cubicBezTo>
                    <a:pt x="131" y="5259"/>
                    <a:pt x="141" y="5260"/>
                    <a:pt x="152" y="5264"/>
                  </a:cubicBezTo>
                  <a:lnTo>
                    <a:pt x="638" y="661"/>
                  </a:lnTo>
                  <a:cubicBezTo>
                    <a:pt x="833" y="639"/>
                    <a:pt x="984" y="542"/>
                    <a:pt x="1006" y="402"/>
                  </a:cubicBezTo>
                  <a:cubicBezTo>
                    <a:pt x="1038" y="217"/>
                    <a:pt x="821" y="23"/>
                    <a:pt x="530" y="1"/>
                  </a:cubicBezTo>
                  <a:cubicBezTo>
                    <a:pt x="520" y="1"/>
                    <a:pt x="510"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6"/>
            <p:cNvSpPr/>
            <p:nvPr/>
          </p:nvSpPr>
          <p:spPr>
            <a:xfrm>
              <a:off x="2586550" y="3363500"/>
              <a:ext cx="68100" cy="120950"/>
            </a:xfrm>
            <a:custGeom>
              <a:avLst/>
              <a:gdLst/>
              <a:ahLst/>
              <a:cxnLst/>
              <a:rect l="l" t="t" r="r" b="b"/>
              <a:pathLst>
                <a:path w="2724" h="4838" extrusionOk="0">
                  <a:moveTo>
                    <a:pt x="2034" y="0"/>
                  </a:moveTo>
                  <a:cubicBezTo>
                    <a:pt x="1884" y="0"/>
                    <a:pt x="1760" y="62"/>
                    <a:pt x="1719" y="169"/>
                  </a:cubicBezTo>
                  <a:cubicBezTo>
                    <a:pt x="1676" y="299"/>
                    <a:pt x="1751" y="461"/>
                    <a:pt x="1903" y="580"/>
                  </a:cubicBezTo>
                  <a:lnTo>
                    <a:pt x="1" y="4805"/>
                  </a:lnTo>
                  <a:cubicBezTo>
                    <a:pt x="22" y="4816"/>
                    <a:pt x="44" y="4826"/>
                    <a:pt x="77" y="4837"/>
                  </a:cubicBezTo>
                  <a:lnTo>
                    <a:pt x="2195" y="720"/>
                  </a:lnTo>
                  <a:cubicBezTo>
                    <a:pt x="2246" y="732"/>
                    <a:pt x="2297" y="738"/>
                    <a:pt x="2345" y="738"/>
                  </a:cubicBezTo>
                  <a:cubicBezTo>
                    <a:pt x="2468" y="738"/>
                    <a:pt x="2572" y="698"/>
                    <a:pt x="2627" y="612"/>
                  </a:cubicBezTo>
                  <a:cubicBezTo>
                    <a:pt x="2724" y="461"/>
                    <a:pt x="2594" y="191"/>
                    <a:pt x="2324" y="72"/>
                  </a:cubicBezTo>
                  <a:cubicBezTo>
                    <a:pt x="2227" y="23"/>
                    <a:pt x="2126" y="0"/>
                    <a:pt x="2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6"/>
            <p:cNvSpPr/>
            <p:nvPr/>
          </p:nvSpPr>
          <p:spPr>
            <a:xfrm>
              <a:off x="2597375" y="3396700"/>
              <a:ext cx="102950" cy="95850"/>
            </a:xfrm>
            <a:custGeom>
              <a:avLst/>
              <a:gdLst/>
              <a:ahLst/>
              <a:cxnLst/>
              <a:rect l="l" t="t" r="r" b="b"/>
              <a:pathLst>
                <a:path w="4118" h="3834" extrusionOk="0">
                  <a:moveTo>
                    <a:pt x="3472" y="0"/>
                  </a:moveTo>
                  <a:cubicBezTo>
                    <a:pt x="3393" y="0"/>
                    <a:pt x="3323" y="25"/>
                    <a:pt x="3275" y="73"/>
                  </a:cubicBezTo>
                  <a:cubicBezTo>
                    <a:pt x="3177" y="181"/>
                    <a:pt x="3210" y="354"/>
                    <a:pt x="3296" y="527"/>
                  </a:cubicBezTo>
                  <a:lnTo>
                    <a:pt x="0" y="3779"/>
                  </a:lnTo>
                  <a:cubicBezTo>
                    <a:pt x="22" y="3801"/>
                    <a:pt x="33" y="3822"/>
                    <a:pt x="54" y="3834"/>
                  </a:cubicBezTo>
                  <a:lnTo>
                    <a:pt x="3523" y="765"/>
                  </a:lnTo>
                  <a:cubicBezTo>
                    <a:pt x="3621" y="824"/>
                    <a:pt x="3724" y="863"/>
                    <a:pt x="3813" y="863"/>
                  </a:cubicBezTo>
                  <a:cubicBezTo>
                    <a:pt x="3871" y="863"/>
                    <a:pt x="3924" y="846"/>
                    <a:pt x="3966" y="808"/>
                  </a:cubicBezTo>
                  <a:cubicBezTo>
                    <a:pt x="4117" y="700"/>
                    <a:pt x="4085" y="419"/>
                    <a:pt x="3880" y="203"/>
                  </a:cubicBezTo>
                  <a:cubicBezTo>
                    <a:pt x="3758" y="68"/>
                    <a:pt x="3603" y="0"/>
                    <a:pt x="3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6"/>
            <p:cNvSpPr/>
            <p:nvPr/>
          </p:nvSpPr>
          <p:spPr>
            <a:xfrm>
              <a:off x="2604925" y="3444925"/>
              <a:ext cx="125125" cy="58975"/>
            </a:xfrm>
            <a:custGeom>
              <a:avLst/>
              <a:gdLst/>
              <a:ahLst/>
              <a:cxnLst/>
              <a:rect l="l" t="t" r="r" b="b"/>
              <a:pathLst>
                <a:path w="5005" h="2359" extrusionOk="0">
                  <a:moveTo>
                    <a:pt x="4489" y="0"/>
                  </a:moveTo>
                  <a:cubicBezTo>
                    <a:pt x="4453" y="0"/>
                    <a:pt x="4419" y="8"/>
                    <a:pt x="4388" y="24"/>
                  </a:cubicBezTo>
                  <a:cubicBezTo>
                    <a:pt x="4258" y="89"/>
                    <a:pt x="4215" y="262"/>
                    <a:pt x="4248" y="445"/>
                  </a:cubicBezTo>
                  <a:lnTo>
                    <a:pt x="1" y="2282"/>
                  </a:lnTo>
                  <a:lnTo>
                    <a:pt x="22" y="2358"/>
                  </a:lnTo>
                  <a:lnTo>
                    <a:pt x="4366" y="748"/>
                  </a:lnTo>
                  <a:cubicBezTo>
                    <a:pt x="4457" y="875"/>
                    <a:pt x="4586" y="964"/>
                    <a:pt x="4701" y="964"/>
                  </a:cubicBezTo>
                  <a:cubicBezTo>
                    <a:pt x="4724" y="964"/>
                    <a:pt x="4745" y="961"/>
                    <a:pt x="4766" y="954"/>
                  </a:cubicBezTo>
                  <a:cubicBezTo>
                    <a:pt x="4939" y="899"/>
                    <a:pt x="5004" y="630"/>
                    <a:pt x="4906" y="359"/>
                  </a:cubicBezTo>
                  <a:cubicBezTo>
                    <a:pt x="4819" y="141"/>
                    <a:pt x="4640" y="0"/>
                    <a:pt x="4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 name="Google Shape;1082;p36"/>
          <p:cNvGrpSpPr/>
          <p:nvPr/>
        </p:nvGrpSpPr>
        <p:grpSpPr>
          <a:xfrm>
            <a:off x="2284508" y="3641698"/>
            <a:ext cx="4574983" cy="662423"/>
            <a:chOff x="1899325" y="4226225"/>
            <a:chExt cx="3362475" cy="486825"/>
          </a:xfrm>
        </p:grpSpPr>
        <p:sp>
          <p:nvSpPr>
            <p:cNvPr id="1083" name="Google Shape;1083;p36"/>
            <p:cNvSpPr/>
            <p:nvPr/>
          </p:nvSpPr>
          <p:spPr>
            <a:xfrm>
              <a:off x="2013050" y="4467450"/>
              <a:ext cx="3099650" cy="4350"/>
            </a:xfrm>
            <a:custGeom>
              <a:avLst/>
              <a:gdLst/>
              <a:ahLst/>
              <a:cxnLst/>
              <a:rect l="l" t="t" r="r" b="b"/>
              <a:pathLst>
                <a:path w="123986" h="174" extrusionOk="0">
                  <a:moveTo>
                    <a:pt x="1" y="1"/>
                  </a:moveTo>
                  <a:lnTo>
                    <a:pt x="1" y="174"/>
                  </a:lnTo>
                  <a:lnTo>
                    <a:pt x="123985" y="174"/>
                  </a:lnTo>
                  <a:lnTo>
                    <a:pt x="1239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6"/>
            <p:cNvSpPr/>
            <p:nvPr/>
          </p:nvSpPr>
          <p:spPr>
            <a:xfrm>
              <a:off x="5171025" y="4424225"/>
              <a:ext cx="90775" cy="90800"/>
            </a:xfrm>
            <a:custGeom>
              <a:avLst/>
              <a:gdLst/>
              <a:ahLst/>
              <a:cxnLst/>
              <a:rect l="l" t="t" r="r" b="b"/>
              <a:pathLst>
                <a:path w="3631" h="3632" extrusionOk="0">
                  <a:moveTo>
                    <a:pt x="1815" y="1"/>
                  </a:moveTo>
                  <a:cubicBezTo>
                    <a:pt x="810" y="1"/>
                    <a:pt x="0" y="812"/>
                    <a:pt x="0" y="1816"/>
                  </a:cubicBezTo>
                  <a:cubicBezTo>
                    <a:pt x="0" y="2822"/>
                    <a:pt x="810" y="3632"/>
                    <a:pt x="1815" y="3632"/>
                  </a:cubicBezTo>
                  <a:cubicBezTo>
                    <a:pt x="2820" y="3632"/>
                    <a:pt x="3631" y="2822"/>
                    <a:pt x="3631" y="1816"/>
                  </a:cubicBezTo>
                  <a:cubicBezTo>
                    <a:pt x="3631" y="812"/>
                    <a:pt x="2820" y="1"/>
                    <a:pt x="18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6"/>
            <p:cNvSpPr/>
            <p:nvPr/>
          </p:nvSpPr>
          <p:spPr>
            <a:xfrm>
              <a:off x="1899325" y="4427475"/>
              <a:ext cx="82950" cy="87550"/>
            </a:xfrm>
            <a:custGeom>
              <a:avLst/>
              <a:gdLst/>
              <a:ahLst/>
              <a:cxnLst/>
              <a:rect l="l" t="t" r="r" b="b"/>
              <a:pathLst>
                <a:path w="3318" h="3502" extrusionOk="0">
                  <a:moveTo>
                    <a:pt x="1805" y="1"/>
                  </a:moveTo>
                  <a:lnTo>
                    <a:pt x="1805" y="1"/>
                  </a:lnTo>
                  <a:cubicBezTo>
                    <a:pt x="2356" y="574"/>
                    <a:pt x="2485" y="1470"/>
                    <a:pt x="2053" y="2183"/>
                  </a:cubicBezTo>
                  <a:cubicBezTo>
                    <a:pt x="1711" y="2735"/>
                    <a:pt x="1122" y="3041"/>
                    <a:pt x="522" y="3041"/>
                  </a:cubicBezTo>
                  <a:cubicBezTo>
                    <a:pt x="347" y="3041"/>
                    <a:pt x="171" y="3015"/>
                    <a:pt x="0" y="2961"/>
                  </a:cubicBezTo>
                  <a:lnTo>
                    <a:pt x="0" y="2961"/>
                  </a:lnTo>
                  <a:cubicBezTo>
                    <a:pt x="98" y="3069"/>
                    <a:pt x="216" y="3167"/>
                    <a:pt x="346" y="3242"/>
                  </a:cubicBezTo>
                  <a:cubicBezTo>
                    <a:pt x="637" y="3418"/>
                    <a:pt x="959" y="3502"/>
                    <a:pt x="1277" y="3502"/>
                  </a:cubicBezTo>
                  <a:cubicBezTo>
                    <a:pt x="1881" y="3502"/>
                    <a:pt x="2470" y="3200"/>
                    <a:pt x="2810" y="2648"/>
                  </a:cubicBezTo>
                  <a:cubicBezTo>
                    <a:pt x="3318" y="1806"/>
                    <a:pt x="3059" y="703"/>
                    <a:pt x="2216" y="185"/>
                  </a:cubicBezTo>
                  <a:cubicBezTo>
                    <a:pt x="2075" y="109"/>
                    <a:pt x="1945" y="44"/>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6"/>
            <p:cNvSpPr/>
            <p:nvPr/>
          </p:nvSpPr>
          <p:spPr>
            <a:xfrm>
              <a:off x="3872975" y="4348350"/>
              <a:ext cx="19750" cy="242850"/>
            </a:xfrm>
            <a:custGeom>
              <a:avLst/>
              <a:gdLst/>
              <a:ahLst/>
              <a:cxnLst/>
              <a:rect l="l" t="t" r="r" b="b"/>
              <a:pathLst>
                <a:path w="790" h="9714" extrusionOk="0">
                  <a:moveTo>
                    <a:pt x="389" y="0"/>
                  </a:moveTo>
                  <a:cubicBezTo>
                    <a:pt x="173" y="0"/>
                    <a:pt x="0" y="173"/>
                    <a:pt x="0" y="389"/>
                  </a:cubicBezTo>
                  <a:lnTo>
                    <a:pt x="0" y="9315"/>
                  </a:lnTo>
                  <a:cubicBezTo>
                    <a:pt x="0" y="9531"/>
                    <a:pt x="173" y="9714"/>
                    <a:pt x="389" y="9714"/>
                  </a:cubicBezTo>
                  <a:lnTo>
                    <a:pt x="401" y="9714"/>
                  </a:lnTo>
                  <a:cubicBezTo>
                    <a:pt x="617" y="9714"/>
                    <a:pt x="790" y="9531"/>
                    <a:pt x="790" y="9315"/>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6"/>
            <p:cNvSpPr/>
            <p:nvPr/>
          </p:nvSpPr>
          <p:spPr>
            <a:xfrm>
              <a:off x="4065050" y="4294025"/>
              <a:ext cx="19750" cy="351225"/>
            </a:xfrm>
            <a:custGeom>
              <a:avLst/>
              <a:gdLst/>
              <a:ahLst/>
              <a:cxnLst/>
              <a:rect l="l" t="t" r="r" b="b"/>
              <a:pathLst>
                <a:path w="790" h="14049" extrusionOk="0">
                  <a:moveTo>
                    <a:pt x="390" y="1"/>
                  </a:moveTo>
                  <a:cubicBezTo>
                    <a:pt x="174" y="1"/>
                    <a:pt x="1" y="185"/>
                    <a:pt x="1" y="401"/>
                  </a:cubicBezTo>
                  <a:lnTo>
                    <a:pt x="1" y="13649"/>
                  </a:lnTo>
                  <a:cubicBezTo>
                    <a:pt x="1" y="13865"/>
                    <a:pt x="174" y="14048"/>
                    <a:pt x="390" y="14048"/>
                  </a:cubicBezTo>
                  <a:lnTo>
                    <a:pt x="400" y="14048"/>
                  </a:lnTo>
                  <a:cubicBezTo>
                    <a:pt x="616" y="14048"/>
                    <a:pt x="789" y="13865"/>
                    <a:pt x="789" y="13649"/>
                  </a:cubicBezTo>
                  <a:lnTo>
                    <a:pt x="789" y="401"/>
                  </a:lnTo>
                  <a:cubicBezTo>
                    <a:pt x="789" y="185"/>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6"/>
            <p:cNvSpPr/>
            <p:nvPr/>
          </p:nvSpPr>
          <p:spPr>
            <a:xfrm>
              <a:off x="4641000" y="4252425"/>
              <a:ext cx="20000" cy="427125"/>
            </a:xfrm>
            <a:custGeom>
              <a:avLst/>
              <a:gdLst/>
              <a:ahLst/>
              <a:cxnLst/>
              <a:rect l="l" t="t" r="r" b="b"/>
              <a:pathLst>
                <a:path w="800" h="17085" extrusionOk="0">
                  <a:moveTo>
                    <a:pt x="389" y="1"/>
                  </a:moveTo>
                  <a:cubicBezTo>
                    <a:pt x="173" y="1"/>
                    <a:pt x="0" y="185"/>
                    <a:pt x="0" y="401"/>
                  </a:cubicBezTo>
                  <a:lnTo>
                    <a:pt x="0" y="16696"/>
                  </a:lnTo>
                  <a:cubicBezTo>
                    <a:pt x="0" y="16912"/>
                    <a:pt x="173" y="17085"/>
                    <a:pt x="389" y="17085"/>
                  </a:cubicBezTo>
                  <a:lnTo>
                    <a:pt x="411" y="17085"/>
                  </a:lnTo>
                  <a:cubicBezTo>
                    <a:pt x="627" y="17085"/>
                    <a:pt x="800" y="16912"/>
                    <a:pt x="800" y="16696"/>
                  </a:cubicBezTo>
                  <a:lnTo>
                    <a:pt x="800" y="401"/>
                  </a:lnTo>
                  <a:cubicBezTo>
                    <a:pt x="800" y="185"/>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6"/>
            <p:cNvSpPr/>
            <p:nvPr/>
          </p:nvSpPr>
          <p:spPr>
            <a:xfrm>
              <a:off x="3904850" y="4315650"/>
              <a:ext cx="20025" cy="307975"/>
            </a:xfrm>
            <a:custGeom>
              <a:avLst/>
              <a:gdLst/>
              <a:ahLst/>
              <a:cxnLst/>
              <a:rect l="l" t="t" r="r" b="b"/>
              <a:pathLst>
                <a:path w="801" h="12319" extrusionOk="0">
                  <a:moveTo>
                    <a:pt x="401" y="0"/>
                  </a:moveTo>
                  <a:cubicBezTo>
                    <a:pt x="185" y="0"/>
                    <a:pt x="0" y="173"/>
                    <a:pt x="0" y="389"/>
                  </a:cubicBezTo>
                  <a:lnTo>
                    <a:pt x="0" y="11930"/>
                  </a:lnTo>
                  <a:cubicBezTo>
                    <a:pt x="0" y="12146"/>
                    <a:pt x="185" y="12319"/>
                    <a:pt x="401" y="12319"/>
                  </a:cubicBezTo>
                  <a:lnTo>
                    <a:pt x="411" y="12319"/>
                  </a:lnTo>
                  <a:cubicBezTo>
                    <a:pt x="627" y="12319"/>
                    <a:pt x="800" y="12146"/>
                    <a:pt x="800" y="11930"/>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6"/>
            <p:cNvSpPr/>
            <p:nvPr/>
          </p:nvSpPr>
          <p:spPr>
            <a:xfrm>
              <a:off x="3744925" y="4277825"/>
              <a:ext cx="20025" cy="383900"/>
            </a:xfrm>
            <a:custGeom>
              <a:avLst/>
              <a:gdLst/>
              <a:ahLst/>
              <a:cxnLst/>
              <a:rect l="l" t="t" r="r" b="b"/>
              <a:pathLst>
                <a:path w="801" h="15356" extrusionOk="0">
                  <a:moveTo>
                    <a:pt x="390" y="0"/>
                  </a:moveTo>
                  <a:cubicBezTo>
                    <a:pt x="173" y="0"/>
                    <a:pt x="1" y="173"/>
                    <a:pt x="1" y="389"/>
                  </a:cubicBezTo>
                  <a:lnTo>
                    <a:pt x="1" y="14955"/>
                  </a:lnTo>
                  <a:cubicBezTo>
                    <a:pt x="1" y="15171"/>
                    <a:pt x="173" y="15356"/>
                    <a:pt x="390" y="15356"/>
                  </a:cubicBezTo>
                  <a:lnTo>
                    <a:pt x="401" y="15356"/>
                  </a:lnTo>
                  <a:cubicBezTo>
                    <a:pt x="617" y="15356"/>
                    <a:pt x="800" y="15171"/>
                    <a:pt x="800" y="14955"/>
                  </a:cubicBezTo>
                  <a:lnTo>
                    <a:pt x="800" y="389"/>
                  </a:lnTo>
                  <a:cubicBezTo>
                    <a:pt x="80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6"/>
            <p:cNvSpPr/>
            <p:nvPr/>
          </p:nvSpPr>
          <p:spPr>
            <a:xfrm>
              <a:off x="4160950" y="4277825"/>
              <a:ext cx="20000" cy="383900"/>
            </a:xfrm>
            <a:custGeom>
              <a:avLst/>
              <a:gdLst/>
              <a:ahLst/>
              <a:cxnLst/>
              <a:rect l="l" t="t" r="r" b="b"/>
              <a:pathLst>
                <a:path w="800" h="15356" extrusionOk="0">
                  <a:moveTo>
                    <a:pt x="389" y="0"/>
                  </a:moveTo>
                  <a:cubicBezTo>
                    <a:pt x="173" y="0"/>
                    <a:pt x="0" y="173"/>
                    <a:pt x="0" y="389"/>
                  </a:cubicBezTo>
                  <a:lnTo>
                    <a:pt x="0" y="14955"/>
                  </a:lnTo>
                  <a:cubicBezTo>
                    <a:pt x="0" y="15171"/>
                    <a:pt x="173" y="15356"/>
                    <a:pt x="389" y="15356"/>
                  </a:cubicBezTo>
                  <a:lnTo>
                    <a:pt x="400" y="15356"/>
                  </a:lnTo>
                  <a:cubicBezTo>
                    <a:pt x="617" y="15356"/>
                    <a:pt x="800" y="15171"/>
                    <a:pt x="800" y="14955"/>
                  </a:cubicBezTo>
                  <a:lnTo>
                    <a:pt x="800" y="389"/>
                  </a:lnTo>
                  <a:cubicBezTo>
                    <a:pt x="800" y="173"/>
                    <a:pt x="617"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6"/>
            <p:cNvSpPr/>
            <p:nvPr/>
          </p:nvSpPr>
          <p:spPr>
            <a:xfrm>
              <a:off x="4321150" y="4277825"/>
              <a:ext cx="19725" cy="383900"/>
            </a:xfrm>
            <a:custGeom>
              <a:avLst/>
              <a:gdLst/>
              <a:ahLst/>
              <a:cxnLst/>
              <a:rect l="l" t="t" r="r" b="b"/>
              <a:pathLst>
                <a:path w="789" h="15356" extrusionOk="0">
                  <a:moveTo>
                    <a:pt x="389" y="0"/>
                  </a:moveTo>
                  <a:cubicBezTo>
                    <a:pt x="173" y="0"/>
                    <a:pt x="0" y="173"/>
                    <a:pt x="0" y="389"/>
                  </a:cubicBezTo>
                  <a:lnTo>
                    <a:pt x="0" y="14955"/>
                  </a:lnTo>
                  <a:cubicBezTo>
                    <a:pt x="0" y="15171"/>
                    <a:pt x="173" y="15356"/>
                    <a:pt x="389" y="15356"/>
                  </a:cubicBezTo>
                  <a:lnTo>
                    <a:pt x="400" y="15356"/>
                  </a:lnTo>
                  <a:cubicBezTo>
                    <a:pt x="616" y="15356"/>
                    <a:pt x="789" y="15171"/>
                    <a:pt x="789" y="14955"/>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6"/>
            <p:cNvSpPr/>
            <p:nvPr/>
          </p:nvSpPr>
          <p:spPr>
            <a:xfrm>
              <a:off x="4705000" y="4277825"/>
              <a:ext cx="20025" cy="383900"/>
            </a:xfrm>
            <a:custGeom>
              <a:avLst/>
              <a:gdLst/>
              <a:ahLst/>
              <a:cxnLst/>
              <a:rect l="l" t="t" r="r" b="b"/>
              <a:pathLst>
                <a:path w="801" h="15356" extrusionOk="0">
                  <a:moveTo>
                    <a:pt x="390" y="0"/>
                  </a:moveTo>
                  <a:cubicBezTo>
                    <a:pt x="174" y="0"/>
                    <a:pt x="1" y="173"/>
                    <a:pt x="1" y="389"/>
                  </a:cubicBezTo>
                  <a:lnTo>
                    <a:pt x="1" y="14955"/>
                  </a:lnTo>
                  <a:cubicBezTo>
                    <a:pt x="1" y="15171"/>
                    <a:pt x="174" y="15356"/>
                    <a:pt x="390" y="15356"/>
                  </a:cubicBezTo>
                  <a:lnTo>
                    <a:pt x="401" y="15356"/>
                  </a:lnTo>
                  <a:cubicBezTo>
                    <a:pt x="617" y="15356"/>
                    <a:pt x="800" y="15171"/>
                    <a:pt x="800" y="14955"/>
                  </a:cubicBezTo>
                  <a:lnTo>
                    <a:pt x="800" y="389"/>
                  </a:lnTo>
                  <a:cubicBezTo>
                    <a:pt x="80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6"/>
            <p:cNvSpPr/>
            <p:nvPr/>
          </p:nvSpPr>
          <p:spPr>
            <a:xfrm>
              <a:off x="4609125" y="4277825"/>
              <a:ext cx="19725" cy="383900"/>
            </a:xfrm>
            <a:custGeom>
              <a:avLst/>
              <a:gdLst/>
              <a:ahLst/>
              <a:cxnLst/>
              <a:rect l="l" t="t" r="r" b="b"/>
              <a:pathLst>
                <a:path w="789" h="15356" extrusionOk="0">
                  <a:moveTo>
                    <a:pt x="389" y="0"/>
                  </a:moveTo>
                  <a:cubicBezTo>
                    <a:pt x="173" y="0"/>
                    <a:pt x="0" y="173"/>
                    <a:pt x="0" y="389"/>
                  </a:cubicBezTo>
                  <a:lnTo>
                    <a:pt x="0" y="14955"/>
                  </a:lnTo>
                  <a:cubicBezTo>
                    <a:pt x="0" y="15171"/>
                    <a:pt x="173" y="15356"/>
                    <a:pt x="389" y="15356"/>
                  </a:cubicBezTo>
                  <a:lnTo>
                    <a:pt x="400" y="15356"/>
                  </a:lnTo>
                  <a:cubicBezTo>
                    <a:pt x="616" y="15356"/>
                    <a:pt x="789" y="15171"/>
                    <a:pt x="789" y="14955"/>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6"/>
            <p:cNvSpPr/>
            <p:nvPr/>
          </p:nvSpPr>
          <p:spPr>
            <a:xfrm>
              <a:off x="4737175" y="4335900"/>
              <a:ext cx="19725" cy="267725"/>
            </a:xfrm>
            <a:custGeom>
              <a:avLst/>
              <a:gdLst/>
              <a:ahLst/>
              <a:cxnLst/>
              <a:rect l="l" t="t" r="r" b="b"/>
              <a:pathLst>
                <a:path w="789" h="10709" extrusionOk="0">
                  <a:moveTo>
                    <a:pt x="389" y="1"/>
                  </a:moveTo>
                  <a:cubicBezTo>
                    <a:pt x="173" y="1"/>
                    <a:pt x="0" y="174"/>
                    <a:pt x="0" y="390"/>
                  </a:cubicBezTo>
                  <a:lnTo>
                    <a:pt x="0" y="10310"/>
                  </a:lnTo>
                  <a:cubicBezTo>
                    <a:pt x="0" y="10526"/>
                    <a:pt x="173" y="10709"/>
                    <a:pt x="389" y="10709"/>
                  </a:cubicBezTo>
                  <a:lnTo>
                    <a:pt x="400" y="10709"/>
                  </a:lnTo>
                  <a:cubicBezTo>
                    <a:pt x="616" y="10709"/>
                    <a:pt x="789" y="10526"/>
                    <a:pt x="789" y="10310"/>
                  </a:cubicBezTo>
                  <a:lnTo>
                    <a:pt x="789" y="390"/>
                  </a:lnTo>
                  <a:cubicBezTo>
                    <a:pt x="789"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6"/>
            <p:cNvSpPr/>
            <p:nvPr/>
          </p:nvSpPr>
          <p:spPr>
            <a:xfrm>
              <a:off x="3713050" y="4335900"/>
              <a:ext cx="19750" cy="267725"/>
            </a:xfrm>
            <a:custGeom>
              <a:avLst/>
              <a:gdLst/>
              <a:ahLst/>
              <a:cxnLst/>
              <a:rect l="l" t="t" r="r" b="b"/>
              <a:pathLst>
                <a:path w="790" h="10709" extrusionOk="0">
                  <a:moveTo>
                    <a:pt x="389" y="1"/>
                  </a:moveTo>
                  <a:cubicBezTo>
                    <a:pt x="173" y="1"/>
                    <a:pt x="0" y="174"/>
                    <a:pt x="0" y="390"/>
                  </a:cubicBezTo>
                  <a:lnTo>
                    <a:pt x="0" y="10310"/>
                  </a:lnTo>
                  <a:cubicBezTo>
                    <a:pt x="0" y="10526"/>
                    <a:pt x="173" y="10709"/>
                    <a:pt x="389" y="10709"/>
                  </a:cubicBezTo>
                  <a:lnTo>
                    <a:pt x="401" y="10709"/>
                  </a:lnTo>
                  <a:cubicBezTo>
                    <a:pt x="617" y="10709"/>
                    <a:pt x="790" y="10526"/>
                    <a:pt x="790" y="10310"/>
                  </a:cubicBezTo>
                  <a:lnTo>
                    <a:pt x="790" y="390"/>
                  </a:lnTo>
                  <a:cubicBezTo>
                    <a:pt x="79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6"/>
            <p:cNvSpPr/>
            <p:nvPr/>
          </p:nvSpPr>
          <p:spPr>
            <a:xfrm>
              <a:off x="3680900" y="4391275"/>
              <a:ext cx="20025" cy="157000"/>
            </a:xfrm>
            <a:custGeom>
              <a:avLst/>
              <a:gdLst/>
              <a:ahLst/>
              <a:cxnLst/>
              <a:rect l="l" t="t" r="r" b="b"/>
              <a:pathLst>
                <a:path w="801" h="6280" extrusionOk="0">
                  <a:moveTo>
                    <a:pt x="390" y="1"/>
                  </a:moveTo>
                  <a:cubicBezTo>
                    <a:pt x="174" y="1"/>
                    <a:pt x="1" y="174"/>
                    <a:pt x="1" y="390"/>
                  </a:cubicBezTo>
                  <a:lnTo>
                    <a:pt x="1" y="5879"/>
                  </a:lnTo>
                  <a:cubicBezTo>
                    <a:pt x="1" y="6095"/>
                    <a:pt x="174" y="6279"/>
                    <a:pt x="390" y="6279"/>
                  </a:cubicBezTo>
                  <a:lnTo>
                    <a:pt x="400" y="6279"/>
                  </a:lnTo>
                  <a:cubicBezTo>
                    <a:pt x="616" y="6279"/>
                    <a:pt x="801" y="6095"/>
                    <a:pt x="801" y="5879"/>
                  </a:cubicBezTo>
                  <a:lnTo>
                    <a:pt x="801" y="390"/>
                  </a:lnTo>
                  <a:cubicBezTo>
                    <a:pt x="801"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6"/>
            <p:cNvSpPr/>
            <p:nvPr/>
          </p:nvSpPr>
          <p:spPr>
            <a:xfrm>
              <a:off x="3649025" y="4401825"/>
              <a:ext cx="19750" cy="135625"/>
            </a:xfrm>
            <a:custGeom>
              <a:avLst/>
              <a:gdLst/>
              <a:ahLst/>
              <a:cxnLst/>
              <a:rect l="l" t="t" r="r" b="b"/>
              <a:pathLst>
                <a:path w="790" h="5425" extrusionOk="0">
                  <a:moveTo>
                    <a:pt x="390" y="1"/>
                  </a:moveTo>
                  <a:cubicBezTo>
                    <a:pt x="174" y="1"/>
                    <a:pt x="1" y="184"/>
                    <a:pt x="1" y="400"/>
                  </a:cubicBezTo>
                  <a:lnTo>
                    <a:pt x="1" y="5025"/>
                  </a:lnTo>
                  <a:cubicBezTo>
                    <a:pt x="1" y="5241"/>
                    <a:pt x="174" y="5425"/>
                    <a:pt x="390" y="5425"/>
                  </a:cubicBezTo>
                  <a:lnTo>
                    <a:pt x="400" y="5425"/>
                  </a:lnTo>
                  <a:cubicBezTo>
                    <a:pt x="616" y="5425"/>
                    <a:pt x="789" y="5241"/>
                    <a:pt x="789" y="5025"/>
                  </a:cubicBezTo>
                  <a:lnTo>
                    <a:pt x="789" y="400"/>
                  </a:lnTo>
                  <a:cubicBezTo>
                    <a:pt x="789"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6"/>
            <p:cNvSpPr/>
            <p:nvPr/>
          </p:nvSpPr>
          <p:spPr>
            <a:xfrm>
              <a:off x="3521000" y="4421000"/>
              <a:ext cx="19725" cy="97275"/>
            </a:xfrm>
            <a:custGeom>
              <a:avLst/>
              <a:gdLst/>
              <a:ahLst/>
              <a:cxnLst/>
              <a:rect l="l" t="t" r="r" b="b"/>
              <a:pathLst>
                <a:path w="789" h="3891" extrusionOk="0">
                  <a:moveTo>
                    <a:pt x="389" y="0"/>
                  </a:moveTo>
                  <a:cubicBezTo>
                    <a:pt x="173" y="0"/>
                    <a:pt x="0" y="173"/>
                    <a:pt x="0" y="389"/>
                  </a:cubicBezTo>
                  <a:lnTo>
                    <a:pt x="0" y="3501"/>
                  </a:lnTo>
                  <a:cubicBezTo>
                    <a:pt x="0" y="3717"/>
                    <a:pt x="173" y="3890"/>
                    <a:pt x="389" y="3890"/>
                  </a:cubicBezTo>
                  <a:lnTo>
                    <a:pt x="399" y="3890"/>
                  </a:lnTo>
                  <a:cubicBezTo>
                    <a:pt x="616" y="3890"/>
                    <a:pt x="788" y="3717"/>
                    <a:pt x="788" y="3501"/>
                  </a:cubicBezTo>
                  <a:lnTo>
                    <a:pt x="788" y="389"/>
                  </a:lnTo>
                  <a:cubicBezTo>
                    <a:pt x="788" y="173"/>
                    <a:pt x="616"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6"/>
            <p:cNvSpPr/>
            <p:nvPr/>
          </p:nvSpPr>
          <p:spPr>
            <a:xfrm>
              <a:off x="4928975" y="4432075"/>
              <a:ext cx="20000" cy="75400"/>
            </a:xfrm>
            <a:custGeom>
              <a:avLst/>
              <a:gdLst/>
              <a:ahLst/>
              <a:cxnLst/>
              <a:rect l="l" t="t" r="r" b="b"/>
              <a:pathLst>
                <a:path w="800" h="3016" extrusionOk="0">
                  <a:moveTo>
                    <a:pt x="400" y="1"/>
                  </a:moveTo>
                  <a:cubicBezTo>
                    <a:pt x="183" y="1"/>
                    <a:pt x="0" y="174"/>
                    <a:pt x="0" y="390"/>
                  </a:cubicBezTo>
                  <a:lnTo>
                    <a:pt x="0" y="2616"/>
                  </a:lnTo>
                  <a:cubicBezTo>
                    <a:pt x="0" y="2832"/>
                    <a:pt x="183" y="3015"/>
                    <a:pt x="400" y="3015"/>
                  </a:cubicBezTo>
                  <a:lnTo>
                    <a:pt x="411" y="3015"/>
                  </a:lnTo>
                  <a:cubicBezTo>
                    <a:pt x="627" y="3015"/>
                    <a:pt x="800" y="2832"/>
                    <a:pt x="800" y="2616"/>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6"/>
            <p:cNvSpPr/>
            <p:nvPr/>
          </p:nvSpPr>
          <p:spPr>
            <a:xfrm>
              <a:off x="3616875" y="4365875"/>
              <a:ext cx="20025" cy="207500"/>
            </a:xfrm>
            <a:custGeom>
              <a:avLst/>
              <a:gdLst/>
              <a:ahLst/>
              <a:cxnLst/>
              <a:rect l="l" t="t" r="r" b="b"/>
              <a:pathLst>
                <a:path w="801" h="8300" extrusionOk="0">
                  <a:moveTo>
                    <a:pt x="390" y="1"/>
                  </a:moveTo>
                  <a:cubicBezTo>
                    <a:pt x="174" y="1"/>
                    <a:pt x="1" y="174"/>
                    <a:pt x="1" y="390"/>
                  </a:cubicBezTo>
                  <a:lnTo>
                    <a:pt x="1" y="7911"/>
                  </a:lnTo>
                  <a:cubicBezTo>
                    <a:pt x="1" y="8127"/>
                    <a:pt x="174" y="8300"/>
                    <a:pt x="390" y="8300"/>
                  </a:cubicBezTo>
                  <a:lnTo>
                    <a:pt x="401" y="8300"/>
                  </a:lnTo>
                  <a:cubicBezTo>
                    <a:pt x="617" y="8300"/>
                    <a:pt x="800" y="8127"/>
                    <a:pt x="800" y="7911"/>
                  </a:cubicBezTo>
                  <a:lnTo>
                    <a:pt x="800" y="390"/>
                  </a:lnTo>
                  <a:cubicBezTo>
                    <a:pt x="80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6"/>
            <p:cNvSpPr/>
            <p:nvPr/>
          </p:nvSpPr>
          <p:spPr>
            <a:xfrm>
              <a:off x="4864925" y="4393450"/>
              <a:ext cx="20025" cy="152375"/>
            </a:xfrm>
            <a:custGeom>
              <a:avLst/>
              <a:gdLst/>
              <a:ahLst/>
              <a:cxnLst/>
              <a:rect l="l" t="t" r="r" b="b"/>
              <a:pathLst>
                <a:path w="801" h="6095" extrusionOk="0">
                  <a:moveTo>
                    <a:pt x="401" y="0"/>
                  </a:moveTo>
                  <a:cubicBezTo>
                    <a:pt x="185" y="0"/>
                    <a:pt x="1" y="184"/>
                    <a:pt x="1" y="400"/>
                  </a:cubicBezTo>
                  <a:lnTo>
                    <a:pt x="1" y="5695"/>
                  </a:lnTo>
                  <a:cubicBezTo>
                    <a:pt x="1" y="5911"/>
                    <a:pt x="185" y="6095"/>
                    <a:pt x="401" y="6095"/>
                  </a:cubicBezTo>
                  <a:lnTo>
                    <a:pt x="411" y="6095"/>
                  </a:lnTo>
                  <a:cubicBezTo>
                    <a:pt x="628" y="6095"/>
                    <a:pt x="800" y="5911"/>
                    <a:pt x="800" y="5695"/>
                  </a:cubicBezTo>
                  <a:lnTo>
                    <a:pt x="800" y="400"/>
                  </a:lnTo>
                  <a:cubicBezTo>
                    <a:pt x="800" y="184"/>
                    <a:pt x="628"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6"/>
            <p:cNvSpPr/>
            <p:nvPr/>
          </p:nvSpPr>
          <p:spPr>
            <a:xfrm>
              <a:off x="4897100" y="4415050"/>
              <a:ext cx="20000" cy="109175"/>
            </a:xfrm>
            <a:custGeom>
              <a:avLst/>
              <a:gdLst/>
              <a:ahLst/>
              <a:cxnLst/>
              <a:rect l="l" t="t" r="r" b="b"/>
              <a:pathLst>
                <a:path w="800" h="4367" extrusionOk="0">
                  <a:moveTo>
                    <a:pt x="389" y="1"/>
                  </a:moveTo>
                  <a:cubicBezTo>
                    <a:pt x="173" y="1"/>
                    <a:pt x="0" y="173"/>
                    <a:pt x="0" y="390"/>
                  </a:cubicBezTo>
                  <a:lnTo>
                    <a:pt x="0" y="3977"/>
                  </a:lnTo>
                  <a:cubicBezTo>
                    <a:pt x="0" y="4193"/>
                    <a:pt x="173" y="4366"/>
                    <a:pt x="389" y="4366"/>
                  </a:cubicBezTo>
                  <a:lnTo>
                    <a:pt x="400" y="4366"/>
                  </a:lnTo>
                  <a:cubicBezTo>
                    <a:pt x="616" y="4366"/>
                    <a:pt x="800" y="4193"/>
                    <a:pt x="800" y="3977"/>
                  </a:cubicBezTo>
                  <a:lnTo>
                    <a:pt x="800" y="390"/>
                  </a:lnTo>
                  <a:cubicBezTo>
                    <a:pt x="800" y="173"/>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6"/>
            <p:cNvSpPr/>
            <p:nvPr/>
          </p:nvSpPr>
          <p:spPr>
            <a:xfrm>
              <a:off x="4833050" y="4373725"/>
              <a:ext cx="20025" cy="191825"/>
            </a:xfrm>
            <a:custGeom>
              <a:avLst/>
              <a:gdLst/>
              <a:ahLst/>
              <a:cxnLst/>
              <a:rect l="l" t="t" r="r" b="b"/>
              <a:pathLst>
                <a:path w="801" h="7673" extrusionOk="0">
                  <a:moveTo>
                    <a:pt x="390" y="1"/>
                  </a:moveTo>
                  <a:cubicBezTo>
                    <a:pt x="174" y="1"/>
                    <a:pt x="1" y="174"/>
                    <a:pt x="1" y="390"/>
                  </a:cubicBezTo>
                  <a:lnTo>
                    <a:pt x="1" y="7284"/>
                  </a:lnTo>
                  <a:cubicBezTo>
                    <a:pt x="1" y="7500"/>
                    <a:pt x="174" y="7673"/>
                    <a:pt x="390" y="7673"/>
                  </a:cubicBezTo>
                  <a:lnTo>
                    <a:pt x="401" y="7673"/>
                  </a:lnTo>
                  <a:cubicBezTo>
                    <a:pt x="617" y="7673"/>
                    <a:pt x="800" y="7500"/>
                    <a:pt x="800" y="7284"/>
                  </a:cubicBezTo>
                  <a:lnTo>
                    <a:pt x="800" y="390"/>
                  </a:lnTo>
                  <a:cubicBezTo>
                    <a:pt x="80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6"/>
            <p:cNvSpPr/>
            <p:nvPr/>
          </p:nvSpPr>
          <p:spPr>
            <a:xfrm>
              <a:off x="4801175" y="4415875"/>
              <a:ext cx="19750" cy="107550"/>
            </a:xfrm>
            <a:custGeom>
              <a:avLst/>
              <a:gdLst/>
              <a:ahLst/>
              <a:cxnLst/>
              <a:rect l="l" t="t" r="r" b="b"/>
              <a:pathLst>
                <a:path w="790" h="4302" extrusionOk="0">
                  <a:moveTo>
                    <a:pt x="390" y="0"/>
                  </a:moveTo>
                  <a:cubicBezTo>
                    <a:pt x="174" y="0"/>
                    <a:pt x="1" y="173"/>
                    <a:pt x="1" y="389"/>
                  </a:cubicBezTo>
                  <a:lnTo>
                    <a:pt x="1" y="3912"/>
                  </a:lnTo>
                  <a:cubicBezTo>
                    <a:pt x="1" y="4128"/>
                    <a:pt x="174" y="4301"/>
                    <a:pt x="390" y="4301"/>
                  </a:cubicBezTo>
                  <a:lnTo>
                    <a:pt x="401" y="4301"/>
                  </a:lnTo>
                  <a:cubicBezTo>
                    <a:pt x="617" y="4301"/>
                    <a:pt x="790" y="4128"/>
                    <a:pt x="790" y="3912"/>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6"/>
            <p:cNvSpPr/>
            <p:nvPr/>
          </p:nvSpPr>
          <p:spPr>
            <a:xfrm>
              <a:off x="4769050" y="4390200"/>
              <a:ext cx="20000" cy="158875"/>
            </a:xfrm>
            <a:custGeom>
              <a:avLst/>
              <a:gdLst/>
              <a:ahLst/>
              <a:cxnLst/>
              <a:rect l="l" t="t" r="r" b="b"/>
              <a:pathLst>
                <a:path w="800" h="6355" extrusionOk="0">
                  <a:moveTo>
                    <a:pt x="389" y="0"/>
                  </a:moveTo>
                  <a:cubicBezTo>
                    <a:pt x="173" y="0"/>
                    <a:pt x="0" y="173"/>
                    <a:pt x="0" y="389"/>
                  </a:cubicBezTo>
                  <a:lnTo>
                    <a:pt x="0" y="5965"/>
                  </a:lnTo>
                  <a:cubicBezTo>
                    <a:pt x="0" y="6181"/>
                    <a:pt x="173" y="6354"/>
                    <a:pt x="389" y="6354"/>
                  </a:cubicBezTo>
                  <a:lnTo>
                    <a:pt x="400" y="6354"/>
                  </a:lnTo>
                  <a:cubicBezTo>
                    <a:pt x="616" y="6354"/>
                    <a:pt x="800" y="6181"/>
                    <a:pt x="800" y="5965"/>
                  </a:cubicBezTo>
                  <a:lnTo>
                    <a:pt x="800" y="389"/>
                  </a:lnTo>
                  <a:cubicBezTo>
                    <a:pt x="800"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6"/>
            <p:cNvSpPr/>
            <p:nvPr/>
          </p:nvSpPr>
          <p:spPr>
            <a:xfrm>
              <a:off x="3328900" y="4335900"/>
              <a:ext cx="19750" cy="267725"/>
            </a:xfrm>
            <a:custGeom>
              <a:avLst/>
              <a:gdLst/>
              <a:ahLst/>
              <a:cxnLst/>
              <a:rect l="l" t="t" r="r" b="b"/>
              <a:pathLst>
                <a:path w="790" h="10709" extrusionOk="0">
                  <a:moveTo>
                    <a:pt x="390" y="1"/>
                  </a:moveTo>
                  <a:cubicBezTo>
                    <a:pt x="174" y="1"/>
                    <a:pt x="1" y="174"/>
                    <a:pt x="1" y="390"/>
                  </a:cubicBezTo>
                  <a:lnTo>
                    <a:pt x="1" y="10310"/>
                  </a:lnTo>
                  <a:cubicBezTo>
                    <a:pt x="1" y="10526"/>
                    <a:pt x="174" y="10709"/>
                    <a:pt x="390" y="10709"/>
                  </a:cubicBezTo>
                  <a:lnTo>
                    <a:pt x="401" y="10709"/>
                  </a:lnTo>
                  <a:cubicBezTo>
                    <a:pt x="617" y="10709"/>
                    <a:pt x="790" y="10526"/>
                    <a:pt x="790" y="10310"/>
                  </a:cubicBezTo>
                  <a:lnTo>
                    <a:pt x="790" y="390"/>
                  </a:lnTo>
                  <a:cubicBezTo>
                    <a:pt x="79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6"/>
            <p:cNvSpPr/>
            <p:nvPr/>
          </p:nvSpPr>
          <p:spPr>
            <a:xfrm>
              <a:off x="3456950" y="4393450"/>
              <a:ext cx="19750" cy="152375"/>
            </a:xfrm>
            <a:custGeom>
              <a:avLst/>
              <a:gdLst/>
              <a:ahLst/>
              <a:cxnLst/>
              <a:rect l="l" t="t" r="r" b="b"/>
              <a:pathLst>
                <a:path w="790" h="6095" extrusionOk="0">
                  <a:moveTo>
                    <a:pt x="390" y="0"/>
                  </a:moveTo>
                  <a:cubicBezTo>
                    <a:pt x="174" y="0"/>
                    <a:pt x="1" y="184"/>
                    <a:pt x="1" y="400"/>
                  </a:cubicBezTo>
                  <a:lnTo>
                    <a:pt x="1" y="5695"/>
                  </a:lnTo>
                  <a:cubicBezTo>
                    <a:pt x="1" y="5911"/>
                    <a:pt x="174" y="6095"/>
                    <a:pt x="390" y="6095"/>
                  </a:cubicBezTo>
                  <a:lnTo>
                    <a:pt x="401" y="6095"/>
                  </a:lnTo>
                  <a:cubicBezTo>
                    <a:pt x="617" y="6095"/>
                    <a:pt x="790" y="5911"/>
                    <a:pt x="790" y="5695"/>
                  </a:cubicBezTo>
                  <a:lnTo>
                    <a:pt x="790" y="400"/>
                  </a:lnTo>
                  <a:cubicBezTo>
                    <a:pt x="790" y="184"/>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6"/>
            <p:cNvSpPr/>
            <p:nvPr/>
          </p:nvSpPr>
          <p:spPr>
            <a:xfrm>
              <a:off x="3488825" y="4415050"/>
              <a:ext cx="20025" cy="109175"/>
            </a:xfrm>
            <a:custGeom>
              <a:avLst/>
              <a:gdLst/>
              <a:ahLst/>
              <a:cxnLst/>
              <a:rect l="l" t="t" r="r" b="b"/>
              <a:pathLst>
                <a:path w="801" h="4367" extrusionOk="0">
                  <a:moveTo>
                    <a:pt x="401" y="1"/>
                  </a:moveTo>
                  <a:cubicBezTo>
                    <a:pt x="185" y="1"/>
                    <a:pt x="1" y="173"/>
                    <a:pt x="1" y="390"/>
                  </a:cubicBezTo>
                  <a:lnTo>
                    <a:pt x="1" y="3977"/>
                  </a:lnTo>
                  <a:cubicBezTo>
                    <a:pt x="1" y="4193"/>
                    <a:pt x="185" y="4366"/>
                    <a:pt x="401" y="4366"/>
                  </a:cubicBezTo>
                  <a:lnTo>
                    <a:pt x="411" y="4366"/>
                  </a:lnTo>
                  <a:cubicBezTo>
                    <a:pt x="627" y="4366"/>
                    <a:pt x="800" y="4193"/>
                    <a:pt x="800" y="3977"/>
                  </a:cubicBezTo>
                  <a:lnTo>
                    <a:pt x="800" y="390"/>
                  </a:lnTo>
                  <a:cubicBezTo>
                    <a:pt x="800" y="173"/>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6"/>
            <p:cNvSpPr/>
            <p:nvPr/>
          </p:nvSpPr>
          <p:spPr>
            <a:xfrm>
              <a:off x="3424825" y="4373725"/>
              <a:ext cx="20000" cy="191825"/>
            </a:xfrm>
            <a:custGeom>
              <a:avLst/>
              <a:gdLst/>
              <a:ahLst/>
              <a:cxnLst/>
              <a:rect l="l" t="t" r="r" b="b"/>
              <a:pathLst>
                <a:path w="800" h="7673" extrusionOk="0">
                  <a:moveTo>
                    <a:pt x="400" y="1"/>
                  </a:moveTo>
                  <a:cubicBezTo>
                    <a:pt x="183" y="1"/>
                    <a:pt x="0" y="174"/>
                    <a:pt x="0" y="390"/>
                  </a:cubicBezTo>
                  <a:lnTo>
                    <a:pt x="0" y="7284"/>
                  </a:lnTo>
                  <a:cubicBezTo>
                    <a:pt x="0" y="7500"/>
                    <a:pt x="183" y="7673"/>
                    <a:pt x="400" y="7673"/>
                  </a:cubicBezTo>
                  <a:lnTo>
                    <a:pt x="411" y="7673"/>
                  </a:lnTo>
                  <a:cubicBezTo>
                    <a:pt x="627" y="7673"/>
                    <a:pt x="800" y="7500"/>
                    <a:pt x="800" y="7284"/>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6"/>
            <p:cNvSpPr/>
            <p:nvPr/>
          </p:nvSpPr>
          <p:spPr>
            <a:xfrm>
              <a:off x="3392950" y="4415875"/>
              <a:ext cx="19725" cy="107550"/>
            </a:xfrm>
            <a:custGeom>
              <a:avLst/>
              <a:gdLst/>
              <a:ahLst/>
              <a:cxnLst/>
              <a:rect l="l" t="t" r="r" b="b"/>
              <a:pathLst>
                <a:path w="789" h="4302" extrusionOk="0">
                  <a:moveTo>
                    <a:pt x="389" y="0"/>
                  </a:moveTo>
                  <a:cubicBezTo>
                    <a:pt x="173" y="0"/>
                    <a:pt x="0" y="173"/>
                    <a:pt x="0" y="389"/>
                  </a:cubicBezTo>
                  <a:lnTo>
                    <a:pt x="0" y="3912"/>
                  </a:lnTo>
                  <a:cubicBezTo>
                    <a:pt x="0" y="4128"/>
                    <a:pt x="173" y="4301"/>
                    <a:pt x="389" y="4301"/>
                  </a:cubicBezTo>
                  <a:lnTo>
                    <a:pt x="400" y="4301"/>
                  </a:lnTo>
                  <a:cubicBezTo>
                    <a:pt x="616" y="4301"/>
                    <a:pt x="789" y="4128"/>
                    <a:pt x="789" y="3912"/>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6"/>
            <p:cNvSpPr/>
            <p:nvPr/>
          </p:nvSpPr>
          <p:spPr>
            <a:xfrm>
              <a:off x="3360775" y="4390200"/>
              <a:ext cx="20025" cy="158875"/>
            </a:xfrm>
            <a:custGeom>
              <a:avLst/>
              <a:gdLst/>
              <a:ahLst/>
              <a:cxnLst/>
              <a:rect l="l" t="t" r="r" b="b"/>
              <a:pathLst>
                <a:path w="801" h="6355" extrusionOk="0">
                  <a:moveTo>
                    <a:pt x="401" y="0"/>
                  </a:moveTo>
                  <a:cubicBezTo>
                    <a:pt x="185" y="0"/>
                    <a:pt x="1" y="173"/>
                    <a:pt x="1" y="389"/>
                  </a:cubicBezTo>
                  <a:lnTo>
                    <a:pt x="1" y="5965"/>
                  </a:lnTo>
                  <a:cubicBezTo>
                    <a:pt x="1" y="6181"/>
                    <a:pt x="185" y="6354"/>
                    <a:pt x="401" y="6354"/>
                  </a:cubicBezTo>
                  <a:lnTo>
                    <a:pt x="411" y="6354"/>
                  </a:lnTo>
                  <a:cubicBezTo>
                    <a:pt x="628" y="6354"/>
                    <a:pt x="800" y="6181"/>
                    <a:pt x="800" y="5965"/>
                  </a:cubicBezTo>
                  <a:lnTo>
                    <a:pt x="800" y="389"/>
                  </a:lnTo>
                  <a:cubicBezTo>
                    <a:pt x="800" y="173"/>
                    <a:pt x="628"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6"/>
            <p:cNvSpPr/>
            <p:nvPr/>
          </p:nvSpPr>
          <p:spPr>
            <a:xfrm>
              <a:off x="4032900" y="4335900"/>
              <a:ext cx="20000" cy="267725"/>
            </a:xfrm>
            <a:custGeom>
              <a:avLst/>
              <a:gdLst/>
              <a:ahLst/>
              <a:cxnLst/>
              <a:rect l="l" t="t" r="r" b="b"/>
              <a:pathLst>
                <a:path w="800" h="10709" extrusionOk="0">
                  <a:moveTo>
                    <a:pt x="401" y="1"/>
                  </a:moveTo>
                  <a:cubicBezTo>
                    <a:pt x="184" y="1"/>
                    <a:pt x="0" y="174"/>
                    <a:pt x="0" y="390"/>
                  </a:cubicBezTo>
                  <a:lnTo>
                    <a:pt x="0" y="10310"/>
                  </a:lnTo>
                  <a:cubicBezTo>
                    <a:pt x="0" y="10526"/>
                    <a:pt x="184" y="10709"/>
                    <a:pt x="401" y="10709"/>
                  </a:cubicBezTo>
                  <a:lnTo>
                    <a:pt x="411" y="10709"/>
                  </a:lnTo>
                  <a:cubicBezTo>
                    <a:pt x="627" y="10709"/>
                    <a:pt x="800" y="10526"/>
                    <a:pt x="800" y="10310"/>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6"/>
            <p:cNvSpPr/>
            <p:nvPr/>
          </p:nvSpPr>
          <p:spPr>
            <a:xfrm>
              <a:off x="4129075" y="4335900"/>
              <a:ext cx="19750" cy="267725"/>
            </a:xfrm>
            <a:custGeom>
              <a:avLst/>
              <a:gdLst/>
              <a:ahLst/>
              <a:cxnLst/>
              <a:rect l="l" t="t" r="r" b="b"/>
              <a:pathLst>
                <a:path w="790" h="10709" extrusionOk="0">
                  <a:moveTo>
                    <a:pt x="389" y="1"/>
                  </a:moveTo>
                  <a:cubicBezTo>
                    <a:pt x="173" y="1"/>
                    <a:pt x="0" y="174"/>
                    <a:pt x="0" y="390"/>
                  </a:cubicBezTo>
                  <a:lnTo>
                    <a:pt x="0" y="10310"/>
                  </a:lnTo>
                  <a:cubicBezTo>
                    <a:pt x="0" y="10526"/>
                    <a:pt x="173" y="10709"/>
                    <a:pt x="389" y="10709"/>
                  </a:cubicBezTo>
                  <a:lnTo>
                    <a:pt x="400" y="10709"/>
                  </a:lnTo>
                  <a:cubicBezTo>
                    <a:pt x="617" y="10709"/>
                    <a:pt x="789" y="10526"/>
                    <a:pt x="789" y="10310"/>
                  </a:cubicBezTo>
                  <a:lnTo>
                    <a:pt x="789" y="390"/>
                  </a:lnTo>
                  <a:cubicBezTo>
                    <a:pt x="789" y="174"/>
                    <a:pt x="617"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6"/>
            <p:cNvSpPr/>
            <p:nvPr/>
          </p:nvSpPr>
          <p:spPr>
            <a:xfrm>
              <a:off x="4001025" y="4427225"/>
              <a:ext cx="19750" cy="85100"/>
            </a:xfrm>
            <a:custGeom>
              <a:avLst/>
              <a:gdLst/>
              <a:ahLst/>
              <a:cxnLst/>
              <a:rect l="l" t="t" r="r" b="b"/>
              <a:pathLst>
                <a:path w="790" h="3404" extrusionOk="0">
                  <a:moveTo>
                    <a:pt x="389" y="0"/>
                  </a:moveTo>
                  <a:cubicBezTo>
                    <a:pt x="173" y="0"/>
                    <a:pt x="0" y="173"/>
                    <a:pt x="0" y="389"/>
                  </a:cubicBezTo>
                  <a:lnTo>
                    <a:pt x="0" y="3004"/>
                  </a:lnTo>
                  <a:cubicBezTo>
                    <a:pt x="0" y="3220"/>
                    <a:pt x="173" y="3404"/>
                    <a:pt x="389" y="3404"/>
                  </a:cubicBezTo>
                  <a:lnTo>
                    <a:pt x="401" y="3404"/>
                  </a:lnTo>
                  <a:cubicBezTo>
                    <a:pt x="617" y="3404"/>
                    <a:pt x="790" y="3220"/>
                    <a:pt x="790" y="3004"/>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6"/>
            <p:cNvSpPr/>
            <p:nvPr/>
          </p:nvSpPr>
          <p:spPr>
            <a:xfrm>
              <a:off x="3968875" y="4404775"/>
              <a:ext cx="20025" cy="129700"/>
            </a:xfrm>
            <a:custGeom>
              <a:avLst/>
              <a:gdLst/>
              <a:ahLst/>
              <a:cxnLst/>
              <a:rect l="l" t="t" r="r" b="b"/>
              <a:pathLst>
                <a:path w="801" h="5188" extrusionOk="0">
                  <a:moveTo>
                    <a:pt x="400" y="1"/>
                  </a:moveTo>
                  <a:cubicBezTo>
                    <a:pt x="184" y="1"/>
                    <a:pt x="1" y="185"/>
                    <a:pt x="1" y="401"/>
                  </a:cubicBezTo>
                  <a:lnTo>
                    <a:pt x="1" y="4788"/>
                  </a:lnTo>
                  <a:cubicBezTo>
                    <a:pt x="1" y="5004"/>
                    <a:pt x="184" y="5188"/>
                    <a:pt x="400" y="5188"/>
                  </a:cubicBezTo>
                  <a:lnTo>
                    <a:pt x="411" y="5188"/>
                  </a:lnTo>
                  <a:cubicBezTo>
                    <a:pt x="628" y="5188"/>
                    <a:pt x="800" y="5004"/>
                    <a:pt x="800" y="4788"/>
                  </a:cubicBezTo>
                  <a:lnTo>
                    <a:pt x="800" y="401"/>
                  </a:lnTo>
                  <a:cubicBezTo>
                    <a:pt x="800" y="185"/>
                    <a:pt x="628"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6"/>
            <p:cNvSpPr/>
            <p:nvPr/>
          </p:nvSpPr>
          <p:spPr>
            <a:xfrm>
              <a:off x="3585000" y="4384525"/>
              <a:ext cx="19750" cy="170225"/>
            </a:xfrm>
            <a:custGeom>
              <a:avLst/>
              <a:gdLst/>
              <a:ahLst/>
              <a:cxnLst/>
              <a:rect l="l" t="t" r="r" b="b"/>
              <a:pathLst>
                <a:path w="790" h="6809" extrusionOk="0">
                  <a:moveTo>
                    <a:pt x="390" y="1"/>
                  </a:moveTo>
                  <a:cubicBezTo>
                    <a:pt x="173" y="1"/>
                    <a:pt x="1" y="174"/>
                    <a:pt x="1" y="390"/>
                  </a:cubicBezTo>
                  <a:lnTo>
                    <a:pt x="1" y="6420"/>
                  </a:lnTo>
                  <a:cubicBezTo>
                    <a:pt x="1" y="6636"/>
                    <a:pt x="173" y="6809"/>
                    <a:pt x="390" y="6809"/>
                  </a:cubicBezTo>
                  <a:lnTo>
                    <a:pt x="401" y="6809"/>
                  </a:lnTo>
                  <a:cubicBezTo>
                    <a:pt x="617" y="6809"/>
                    <a:pt x="790" y="6636"/>
                    <a:pt x="790" y="6420"/>
                  </a:cubicBezTo>
                  <a:lnTo>
                    <a:pt x="790" y="390"/>
                  </a:lnTo>
                  <a:cubicBezTo>
                    <a:pt x="79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6"/>
            <p:cNvSpPr/>
            <p:nvPr/>
          </p:nvSpPr>
          <p:spPr>
            <a:xfrm>
              <a:off x="3552875" y="4401825"/>
              <a:ext cx="20000" cy="135625"/>
            </a:xfrm>
            <a:custGeom>
              <a:avLst/>
              <a:gdLst/>
              <a:ahLst/>
              <a:cxnLst/>
              <a:rect l="l" t="t" r="r" b="b"/>
              <a:pathLst>
                <a:path w="800" h="5425" extrusionOk="0">
                  <a:moveTo>
                    <a:pt x="389" y="1"/>
                  </a:moveTo>
                  <a:cubicBezTo>
                    <a:pt x="173" y="1"/>
                    <a:pt x="0" y="184"/>
                    <a:pt x="0" y="400"/>
                  </a:cubicBezTo>
                  <a:lnTo>
                    <a:pt x="0" y="5025"/>
                  </a:lnTo>
                  <a:cubicBezTo>
                    <a:pt x="0" y="5241"/>
                    <a:pt x="173" y="5425"/>
                    <a:pt x="389" y="5425"/>
                  </a:cubicBezTo>
                  <a:lnTo>
                    <a:pt x="411" y="5425"/>
                  </a:lnTo>
                  <a:cubicBezTo>
                    <a:pt x="627" y="5425"/>
                    <a:pt x="800" y="5241"/>
                    <a:pt x="800" y="5025"/>
                  </a:cubicBezTo>
                  <a:lnTo>
                    <a:pt x="800" y="400"/>
                  </a:lnTo>
                  <a:cubicBezTo>
                    <a:pt x="800" y="18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6"/>
            <p:cNvSpPr/>
            <p:nvPr/>
          </p:nvSpPr>
          <p:spPr>
            <a:xfrm>
              <a:off x="3200850" y="4421000"/>
              <a:ext cx="20025" cy="97275"/>
            </a:xfrm>
            <a:custGeom>
              <a:avLst/>
              <a:gdLst/>
              <a:ahLst/>
              <a:cxnLst/>
              <a:rect l="l" t="t" r="r" b="b"/>
              <a:pathLst>
                <a:path w="801" h="3891" extrusionOk="0">
                  <a:moveTo>
                    <a:pt x="390" y="0"/>
                  </a:moveTo>
                  <a:cubicBezTo>
                    <a:pt x="174" y="0"/>
                    <a:pt x="1" y="173"/>
                    <a:pt x="1" y="389"/>
                  </a:cubicBezTo>
                  <a:lnTo>
                    <a:pt x="1" y="3501"/>
                  </a:lnTo>
                  <a:cubicBezTo>
                    <a:pt x="1" y="3717"/>
                    <a:pt x="174" y="3890"/>
                    <a:pt x="390" y="3890"/>
                  </a:cubicBezTo>
                  <a:lnTo>
                    <a:pt x="401" y="3890"/>
                  </a:lnTo>
                  <a:cubicBezTo>
                    <a:pt x="617" y="3890"/>
                    <a:pt x="800" y="3717"/>
                    <a:pt x="800" y="3501"/>
                  </a:cubicBezTo>
                  <a:lnTo>
                    <a:pt x="800" y="389"/>
                  </a:lnTo>
                  <a:cubicBezTo>
                    <a:pt x="80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6"/>
            <p:cNvSpPr/>
            <p:nvPr/>
          </p:nvSpPr>
          <p:spPr>
            <a:xfrm>
              <a:off x="3296775" y="4365875"/>
              <a:ext cx="20000" cy="207500"/>
            </a:xfrm>
            <a:custGeom>
              <a:avLst/>
              <a:gdLst/>
              <a:ahLst/>
              <a:cxnLst/>
              <a:rect l="l" t="t" r="r" b="b"/>
              <a:pathLst>
                <a:path w="800" h="8300" extrusionOk="0">
                  <a:moveTo>
                    <a:pt x="400" y="1"/>
                  </a:moveTo>
                  <a:cubicBezTo>
                    <a:pt x="184" y="1"/>
                    <a:pt x="0" y="174"/>
                    <a:pt x="0" y="390"/>
                  </a:cubicBezTo>
                  <a:lnTo>
                    <a:pt x="0" y="7911"/>
                  </a:lnTo>
                  <a:cubicBezTo>
                    <a:pt x="0" y="8127"/>
                    <a:pt x="184" y="8300"/>
                    <a:pt x="400" y="8300"/>
                  </a:cubicBezTo>
                  <a:lnTo>
                    <a:pt x="411" y="8300"/>
                  </a:lnTo>
                  <a:cubicBezTo>
                    <a:pt x="627" y="8300"/>
                    <a:pt x="800" y="8127"/>
                    <a:pt x="800" y="7911"/>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6"/>
            <p:cNvSpPr/>
            <p:nvPr/>
          </p:nvSpPr>
          <p:spPr>
            <a:xfrm>
              <a:off x="3136850" y="4393450"/>
              <a:ext cx="20000" cy="152375"/>
            </a:xfrm>
            <a:custGeom>
              <a:avLst/>
              <a:gdLst/>
              <a:ahLst/>
              <a:cxnLst/>
              <a:rect l="l" t="t" r="r" b="b"/>
              <a:pathLst>
                <a:path w="800" h="6095" extrusionOk="0">
                  <a:moveTo>
                    <a:pt x="389" y="0"/>
                  </a:moveTo>
                  <a:cubicBezTo>
                    <a:pt x="173" y="0"/>
                    <a:pt x="0" y="184"/>
                    <a:pt x="0" y="400"/>
                  </a:cubicBezTo>
                  <a:lnTo>
                    <a:pt x="0" y="5695"/>
                  </a:lnTo>
                  <a:cubicBezTo>
                    <a:pt x="0" y="5911"/>
                    <a:pt x="173" y="6095"/>
                    <a:pt x="389" y="6095"/>
                  </a:cubicBezTo>
                  <a:lnTo>
                    <a:pt x="400" y="6095"/>
                  </a:lnTo>
                  <a:cubicBezTo>
                    <a:pt x="616" y="6095"/>
                    <a:pt x="800" y="5911"/>
                    <a:pt x="800" y="5695"/>
                  </a:cubicBezTo>
                  <a:lnTo>
                    <a:pt x="800" y="400"/>
                  </a:lnTo>
                  <a:cubicBezTo>
                    <a:pt x="800" y="184"/>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6"/>
            <p:cNvSpPr/>
            <p:nvPr/>
          </p:nvSpPr>
          <p:spPr>
            <a:xfrm>
              <a:off x="3168975" y="4415050"/>
              <a:ext cx="19775" cy="109175"/>
            </a:xfrm>
            <a:custGeom>
              <a:avLst/>
              <a:gdLst/>
              <a:ahLst/>
              <a:cxnLst/>
              <a:rect l="l" t="t" r="r" b="b"/>
              <a:pathLst>
                <a:path w="791" h="4367" extrusionOk="0">
                  <a:moveTo>
                    <a:pt x="390" y="1"/>
                  </a:moveTo>
                  <a:cubicBezTo>
                    <a:pt x="174" y="1"/>
                    <a:pt x="1" y="173"/>
                    <a:pt x="1" y="390"/>
                  </a:cubicBezTo>
                  <a:lnTo>
                    <a:pt x="1" y="3977"/>
                  </a:lnTo>
                  <a:cubicBezTo>
                    <a:pt x="1" y="4193"/>
                    <a:pt x="174" y="4366"/>
                    <a:pt x="390" y="4366"/>
                  </a:cubicBezTo>
                  <a:lnTo>
                    <a:pt x="401" y="4366"/>
                  </a:lnTo>
                  <a:cubicBezTo>
                    <a:pt x="617" y="4366"/>
                    <a:pt x="790" y="4193"/>
                    <a:pt x="790" y="3977"/>
                  </a:cubicBezTo>
                  <a:lnTo>
                    <a:pt x="790" y="390"/>
                  </a:lnTo>
                  <a:cubicBezTo>
                    <a:pt x="790" y="173"/>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6"/>
            <p:cNvSpPr/>
            <p:nvPr/>
          </p:nvSpPr>
          <p:spPr>
            <a:xfrm>
              <a:off x="3104975" y="4373725"/>
              <a:ext cx="19725" cy="191825"/>
            </a:xfrm>
            <a:custGeom>
              <a:avLst/>
              <a:gdLst/>
              <a:ahLst/>
              <a:cxnLst/>
              <a:rect l="l" t="t" r="r" b="b"/>
              <a:pathLst>
                <a:path w="789" h="7673" extrusionOk="0">
                  <a:moveTo>
                    <a:pt x="389" y="1"/>
                  </a:moveTo>
                  <a:cubicBezTo>
                    <a:pt x="173" y="1"/>
                    <a:pt x="0" y="174"/>
                    <a:pt x="0" y="390"/>
                  </a:cubicBezTo>
                  <a:lnTo>
                    <a:pt x="0" y="7284"/>
                  </a:lnTo>
                  <a:cubicBezTo>
                    <a:pt x="0" y="7500"/>
                    <a:pt x="173" y="7673"/>
                    <a:pt x="389" y="7673"/>
                  </a:cubicBezTo>
                  <a:lnTo>
                    <a:pt x="400" y="7673"/>
                  </a:lnTo>
                  <a:cubicBezTo>
                    <a:pt x="616" y="7673"/>
                    <a:pt x="789" y="7500"/>
                    <a:pt x="789" y="7284"/>
                  </a:cubicBezTo>
                  <a:lnTo>
                    <a:pt x="789" y="390"/>
                  </a:lnTo>
                  <a:cubicBezTo>
                    <a:pt x="789"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6"/>
            <p:cNvSpPr/>
            <p:nvPr/>
          </p:nvSpPr>
          <p:spPr>
            <a:xfrm>
              <a:off x="3072800" y="4415875"/>
              <a:ext cx="20025" cy="107550"/>
            </a:xfrm>
            <a:custGeom>
              <a:avLst/>
              <a:gdLst/>
              <a:ahLst/>
              <a:cxnLst/>
              <a:rect l="l" t="t" r="r" b="b"/>
              <a:pathLst>
                <a:path w="801" h="4302" extrusionOk="0">
                  <a:moveTo>
                    <a:pt x="390" y="0"/>
                  </a:moveTo>
                  <a:cubicBezTo>
                    <a:pt x="174" y="0"/>
                    <a:pt x="1" y="173"/>
                    <a:pt x="1" y="389"/>
                  </a:cubicBezTo>
                  <a:lnTo>
                    <a:pt x="1" y="3912"/>
                  </a:lnTo>
                  <a:cubicBezTo>
                    <a:pt x="1" y="4128"/>
                    <a:pt x="174" y="4301"/>
                    <a:pt x="390" y="4301"/>
                  </a:cubicBezTo>
                  <a:lnTo>
                    <a:pt x="401" y="4301"/>
                  </a:lnTo>
                  <a:cubicBezTo>
                    <a:pt x="617" y="4301"/>
                    <a:pt x="801" y="4128"/>
                    <a:pt x="801" y="3912"/>
                  </a:cubicBezTo>
                  <a:lnTo>
                    <a:pt x="801" y="389"/>
                  </a:lnTo>
                  <a:cubicBezTo>
                    <a:pt x="801"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6"/>
            <p:cNvSpPr/>
            <p:nvPr/>
          </p:nvSpPr>
          <p:spPr>
            <a:xfrm>
              <a:off x="3264900" y="4384525"/>
              <a:ext cx="20000" cy="170225"/>
            </a:xfrm>
            <a:custGeom>
              <a:avLst/>
              <a:gdLst/>
              <a:ahLst/>
              <a:cxnLst/>
              <a:rect l="l" t="t" r="r" b="b"/>
              <a:pathLst>
                <a:path w="800" h="6809" extrusionOk="0">
                  <a:moveTo>
                    <a:pt x="389" y="1"/>
                  </a:moveTo>
                  <a:cubicBezTo>
                    <a:pt x="173" y="1"/>
                    <a:pt x="0" y="174"/>
                    <a:pt x="0" y="390"/>
                  </a:cubicBezTo>
                  <a:lnTo>
                    <a:pt x="0" y="6420"/>
                  </a:lnTo>
                  <a:cubicBezTo>
                    <a:pt x="0" y="6636"/>
                    <a:pt x="173" y="6809"/>
                    <a:pt x="389" y="6809"/>
                  </a:cubicBezTo>
                  <a:lnTo>
                    <a:pt x="400" y="6809"/>
                  </a:lnTo>
                  <a:cubicBezTo>
                    <a:pt x="616" y="6809"/>
                    <a:pt x="800" y="6636"/>
                    <a:pt x="800" y="6420"/>
                  </a:cubicBezTo>
                  <a:lnTo>
                    <a:pt x="800" y="390"/>
                  </a:lnTo>
                  <a:cubicBezTo>
                    <a:pt x="800"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6"/>
            <p:cNvSpPr/>
            <p:nvPr/>
          </p:nvSpPr>
          <p:spPr>
            <a:xfrm>
              <a:off x="3233025" y="4401825"/>
              <a:ext cx="19725" cy="135625"/>
            </a:xfrm>
            <a:custGeom>
              <a:avLst/>
              <a:gdLst/>
              <a:ahLst/>
              <a:cxnLst/>
              <a:rect l="l" t="t" r="r" b="b"/>
              <a:pathLst>
                <a:path w="789" h="5425" extrusionOk="0">
                  <a:moveTo>
                    <a:pt x="389" y="1"/>
                  </a:moveTo>
                  <a:cubicBezTo>
                    <a:pt x="173" y="1"/>
                    <a:pt x="0" y="184"/>
                    <a:pt x="0" y="400"/>
                  </a:cubicBezTo>
                  <a:lnTo>
                    <a:pt x="0" y="5025"/>
                  </a:lnTo>
                  <a:cubicBezTo>
                    <a:pt x="0" y="5241"/>
                    <a:pt x="173" y="5425"/>
                    <a:pt x="389" y="5425"/>
                  </a:cubicBezTo>
                  <a:lnTo>
                    <a:pt x="400" y="5425"/>
                  </a:lnTo>
                  <a:cubicBezTo>
                    <a:pt x="616" y="5425"/>
                    <a:pt x="789" y="5241"/>
                    <a:pt x="789" y="5025"/>
                  </a:cubicBezTo>
                  <a:lnTo>
                    <a:pt x="789" y="400"/>
                  </a:lnTo>
                  <a:cubicBezTo>
                    <a:pt x="789"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6"/>
            <p:cNvSpPr/>
            <p:nvPr/>
          </p:nvSpPr>
          <p:spPr>
            <a:xfrm>
              <a:off x="3937000" y="4377525"/>
              <a:ext cx="19750" cy="184250"/>
            </a:xfrm>
            <a:custGeom>
              <a:avLst/>
              <a:gdLst/>
              <a:ahLst/>
              <a:cxnLst/>
              <a:rect l="l" t="t" r="r" b="b"/>
              <a:pathLst>
                <a:path w="790" h="7370" extrusionOk="0">
                  <a:moveTo>
                    <a:pt x="390" y="0"/>
                  </a:moveTo>
                  <a:cubicBezTo>
                    <a:pt x="174" y="0"/>
                    <a:pt x="1" y="173"/>
                    <a:pt x="1" y="389"/>
                  </a:cubicBezTo>
                  <a:lnTo>
                    <a:pt x="1" y="6981"/>
                  </a:lnTo>
                  <a:cubicBezTo>
                    <a:pt x="1" y="7197"/>
                    <a:pt x="174" y="7370"/>
                    <a:pt x="390" y="7370"/>
                  </a:cubicBezTo>
                  <a:lnTo>
                    <a:pt x="400" y="7370"/>
                  </a:lnTo>
                  <a:cubicBezTo>
                    <a:pt x="616" y="7370"/>
                    <a:pt x="789" y="7197"/>
                    <a:pt x="789" y="6981"/>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6"/>
            <p:cNvSpPr/>
            <p:nvPr/>
          </p:nvSpPr>
          <p:spPr>
            <a:xfrm>
              <a:off x="4257125" y="4411275"/>
              <a:ext cx="19750" cy="116725"/>
            </a:xfrm>
            <a:custGeom>
              <a:avLst/>
              <a:gdLst/>
              <a:ahLst/>
              <a:cxnLst/>
              <a:rect l="l" t="t" r="r" b="b"/>
              <a:pathLst>
                <a:path w="790" h="4669" extrusionOk="0">
                  <a:moveTo>
                    <a:pt x="389" y="0"/>
                  </a:moveTo>
                  <a:cubicBezTo>
                    <a:pt x="173" y="0"/>
                    <a:pt x="0" y="173"/>
                    <a:pt x="0" y="389"/>
                  </a:cubicBezTo>
                  <a:lnTo>
                    <a:pt x="0" y="4279"/>
                  </a:lnTo>
                  <a:cubicBezTo>
                    <a:pt x="0" y="4495"/>
                    <a:pt x="173" y="4668"/>
                    <a:pt x="389" y="4668"/>
                  </a:cubicBezTo>
                  <a:lnTo>
                    <a:pt x="400" y="4668"/>
                  </a:lnTo>
                  <a:cubicBezTo>
                    <a:pt x="616" y="4668"/>
                    <a:pt x="789" y="4495"/>
                    <a:pt x="789" y="4279"/>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6"/>
            <p:cNvSpPr/>
            <p:nvPr/>
          </p:nvSpPr>
          <p:spPr>
            <a:xfrm>
              <a:off x="4289000" y="4362375"/>
              <a:ext cx="20000" cy="214525"/>
            </a:xfrm>
            <a:custGeom>
              <a:avLst/>
              <a:gdLst/>
              <a:ahLst/>
              <a:cxnLst/>
              <a:rect l="l" t="t" r="r" b="b"/>
              <a:pathLst>
                <a:path w="800" h="8581" extrusionOk="0">
                  <a:moveTo>
                    <a:pt x="389" y="1"/>
                  </a:moveTo>
                  <a:cubicBezTo>
                    <a:pt x="173" y="1"/>
                    <a:pt x="0" y="184"/>
                    <a:pt x="0" y="400"/>
                  </a:cubicBezTo>
                  <a:lnTo>
                    <a:pt x="0" y="8180"/>
                  </a:lnTo>
                  <a:cubicBezTo>
                    <a:pt x="0" y="8397"/>
                    <a:pt x="173" y="8581"/>
                    <a:pt x="389" y="8581"/>
                  </a:cubicBezTo>
                  <a:lnTo>
                    <a:pt x="400" y="8581"/>
                  </a:lnTo>
                  <a:cubicBezTo>
                    <a:pt x="616" y="8581"/>
                    <a:pt x="800" y="8397"/>
                    <a:pt x="800" y="8180"/>
                  </a:cubicBezTo>
                  <a:lnTo>
                    <a:pt x="800" y="400"/>
                  </a:lnTo>
                  <a:cubicBezTo>
                    <a:pt x="800"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6"/>
            <p:cNvSpPr/>
            <p:nvPr/>
          </p:nvSpPr>
          <p:spPr>
            <a:xfrm>
              <a:off x="4353025" y="4331050"/>
              <a:ext cx="20025" cy="277200"/>
            </a:xfrm>
            <a:custGeom>
              <a:avLst/>
              <a:gdLst/>
              <a:ahLst/>
              <a:cxnLst/>
              <a:rect l="l" t="t" r="r" b="b"/>
              <a:pathLst>
                <a:path w="801" h="11088" extrusionOk="0">
                  <a:moveTo>
                    <a:pt x="390" y="0"/>
                  </a:moveTo>
                  <a:cubicBezTo>
                    <a:pt x="173" y="0"/>
                    <a:pt x="1" y="184"/>
                    <a:pt x="1" y="400"/>
                  </a:cubicBezTo>
                  <a:lnTo>
                    <a:pt x="1" y="10698"/>
                  </a:lnTo>
                  <a:cubicBezTo>
                    <a:pt x="1" y="10914"/>
                    <a:pt x="173" y="11087"/>
                    <a:pt x="390" y="11087"/>
                  </a:cubicBezTo>
                  <a:lnTo>
                    <a:pt x="400" y="11087"/>
                  </a:lnTo>
                  <a:cubicBezTo>
                    <a:pt x="616" y="11087"/>
                    <a:pt x="800" y="10914"/>
                    <a:pt x="800" y="10698"/>
                  </a:cubicBezTo>
                  <a:lnTo>
                    <a:pt x="800" y="400"/>
                  </a:lnTo>
                  <a:cubicBezTo>
                    <a:pt x="800" y="184"/>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6"/>
            <p:cNvSpPr/>
            <p:nvPr/>
          </p:nvSpPr>
          <p:spPr>
            <a:xfrm>
              <a:off x="4224975" y="4384800"/>
              <a:ext cx="20025" cy="169675"/>
            </a:xfrm>
            <a:custGeom>
              <a:avLst/>
              <a:gdLst/>
              <a:ahLst/>
              <a:cxnLst/>
              <a:rect l="l" t="t" r="r" b="b"/>
              <a:pathLst>
                <a:path w="801" h="6787" extrusionOk="0">
                  <a:moveTo>
                    <a:pt x="390" y="0"/>
                  </a:moveTo>
                  <a:cubicBezTo>
                    <a:pt x="174" y="0"/>
                    <a:pt x="1" y="173"/>
                    <a:pt x="1" y="389"/>
                  </a:cubicBezTo>
                  <a:lnTo>
                    <a:pt x="1" y="6397"/>
                  </a:lnTo>
                  <a:cubicBezTo>
                    <a:pt x="1" y="6613"/>
                    <a:pt x="174" y="6786"/>
                    <a:pt x="390" y="6786"/>
                  </a:cubicBezTo>
                  <a:lnTo>
                    <a:pt x="400" y="6786"/>
                  </a:lnTo>
                  <a:cubicBezTo>
                    <a:pt x="616" y="6786"/>
                    <a:pt x="800" y="6613"/>
                    <a:pt x="800" y="6397"/>
                  </a:cubicBezTo>
                  <a:lnTo>
                    <a:pt x="800" y="389"/>
                  </a:lnTo>
                  <a:cubicBezTo>
                    <a:pt x="800"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6"/>
            <p:cNvSpPr/>
            <p:nvPr/>
          </p:nvSpPr>
          <p:spPr>
            <a:xfrm>
              <a:off x="4193100" y="4305925"/>
              <a:ext cx="19725" cy="327425"/>
            </a:xfrm>
            <a:custGeom>
              <a:avLst/>
              <a:gdLst/>
              <a:ahLst/>
              <a:cxnLst/>
              <a:rect l="l" t="t" r="r" b="b"/>
              <a:pathLst>
                <a:path w="789" h="13097" extrusionOk="0">
                  <a:moveTo>
                    <a:pt x="390" y="0"/>
                  </a:moveTo>
                  <a:cubicBezTo>
                    <a:pt x="173" y="0"/>
                    <a:pt x="1" y="173"/>
                    <a:pt x="1" y="389"/>
                  </a:cubicBezTo>
                  <a:lnTo>
                    <a:pt x="1" y="12708"/>
                  </a:lnTo>
                  <a:cubicBezTo>
                    <a:pt x="1" y="12924"/>
                    <a:pt x="173" y="13097"/>
                    <a:pt x="390" y="13097"/>
                  </a:cubicBezTo>
                  <a:lnTo>
                    <a:pt x="400" y="13097"/>
                  </a:lnTo>
                  <a:cubicBezTo>
                    <a:pt x="616" y="13097"/>
                    <a:pt x="789" y="12924"/>
                    <a:pt x="789" y="12708"/>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6"/>
            <p:cNvSpPr/>
            <p:nvPr/>
          </p:nvSpPr>
          <p:spPr>
            <a:xfrm>
              <a:off x="4545075" y="4277825"/>
              <a:ext cx="19775" cy="383900"/>
            </a:xfrm>
            <a:custGeom>
              <a:avLst/>
              <a:gdLst/>
              <a:ahLst/>
              <a:cxnLst/>
              <a:rect l="l" t="t" r="r" b="b"/>
              <a:pathLst>
                <a:path w="791" h="15356" extrusionOk="0">
                  <a:moveTo>
                    <a:pt x="390" y="0"/>
                  </a:moveTo>
                  <a:cubicBezTo>
                    <a:pt x="174" y="0"/>
                    <a:pt x="1" y="173"/>
                    <a:pt x="1" y="389"/>
                  </a:cubicBezTo>
                  <a:lnTo>
                    <a:pt x="1" y="14955"/>
                  </a:lnTo>
                  <a:cubicBezTo>
                    <a:pt x="1" y="15171"/>
                    <a:pt x="174" y="15356"/>
                    <a:pt x="390" y="15356"/>
                  </a:cubicBezTo>
                  <a:lnTo>
                    <a:pt x="401" y="15356"/>
                  </a:lnTo>
                  <a:cubicBezTo>
                    <a:pt x="617" y="15356"/>
                    <a:pt x="790" y="15171"/>
                    <a:pt x="790" y="14955"/>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6"/>
            <p:cNvSpPr/>
            <p:nvPr/>
          </p:nvSpPr>
          <p:spPr>
            <a:xfrm>
              <a:off x="4481075" y="4335900"/>
              <a:ext cx="19725" cy="267725"/>
            </a:xfrm>
            <a:custGeom>
              <a:avLst/>
              <a:gdLst/>
              <a:ahLst/>
              <a:cxnLst/>
              <a:rect l="l" t="t" r="r" b="b"/>
              <a:pathLst>
                <a:path w="789" h="10709" extrusionOk="0">
                  <a:moveTo>
                    <a:pt x="389" y="1"/>
                  </a:moveTo>
                  <a:cubicBezTo>
                    <a:pt x="173" y="1"/>
                    <a:pt x="0" y="174"/>
                    <a:pt x="0" y="390"/>
                  </a:cubicBezTo>
                  <a:lnTo>
                    <a:pt x="0" y="10310"/>
                  </a:lnTo>
                  <a:cubicBezTo>
                    <a:pt x="0" y="10526"/>
                    <a:pt x="173" y="10709"/>
                    <a:pt x="389" y="10709"/>
                  </a:cubicBezTo>
                  <a:lnTo>
                    <a:pt x="400" y="10709"/>
                  </a:lnTo>
                  <a:cubicBezTo>
                    <a:pt x="616" y="10709"/>
                    <a:pt x="789" y="10526"/>
                    <a:pt x="789" y="10310"/>
                  </a:cubicBezTo>
                  <a:lnTo>
                    <a:pt x="789" y="390"/>
                  </a:lnTo>
                  <a:cubicBezTo>
                    <a:pt x="789"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6"/>
            <p:cNvSpPr/>
            <p:nvPr/>
          </p:nvSpPr>
          <p:spPr>
            <a:xfrm>
              <a:off x="4512950" y="4393450"/>
              <a:ext cx="20025" cy="152375"/>
            </a:xfrm>
            <a:custGeom>
              <a:avLst/>
              <a:gdLst/>
              <a:ahLst/>
              <a:cxnLst/>
              <a:rect l="l" t="t" r="r" b="b"/>
              <a:pathLst>
                <a:path w="801" h="6095" extrusionOk="0">
                  <a:moveTo>
                    <a:pt x="400" y="0"/>
                  </a:moveTo>
                  <a:cubicBezTo>
                    <a:pt x="184" y="0"/>
                    <a:pt x="0" y="184"/>
                    <a:pt x="0" y="400"/>
                  </a:cubicBezTo>
                  <a:lnTo>
                    <a:pt x="0" y="5695"/>
                  </a:lnTo>
                  <a:cubicBezTo>
                    <a:pt x="0" y="5911"/>
                    <a:pt x="184" y="6095"/>
                    <a:pt x="400" y="6095"/>
                  </a:cubicBezTo>
                  <a:lnTo>
                    <a:pt x="411" y="6095"/>
                  </a:lnTo>
                  <a:cubicBezTo>
                    <a:pt x="627" y="6095"/>
                    <a:pt x="800" y="5911"/>
                    <a:pt x="800" y="5695"/>
                  </a:cubicBezTo>
                  <a:lnTo>
                    <a:pt x="800" y="400"/>
                  </a:lnTo>
                  <a:cubicBezTo>
                    <a:pt x="800" y="184"/>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6"/>
            <p:cNvSpPr/>
            <p:nvPr/>
          </p:nvSpPr>
          <p:spPr>
            <a:xfrm>
              <a:off x="4576950" y="4360775"/>
              <a:ext cx="20025" cy="218000"/>
            </a:xfrm>
            <a:custGeom>
              <a:avLst/>
              <a:gdLst/>
              <a:ahLst/>
              <a:cxnLst/>
              <a:rect l="l" t="t" r="r" b="b"/>
              <a:pathLst>
                <a:path w="801" h="8720" extrusionOk="0">
                  <a:moveTo>
                    <a:pt x="401" y="0"/>
                  </a:moveTo>
                  <a:cubicBezTo>
                    <a:pt x="185" y="0"/>
                    <a:pt x="1" y="173"/>
                    <a:pt x="1" y="389"/>
                  </a:cubicBezTo>
                  <a:lnTo>
                    <a:pt x="1" y="8320"/>
                  </a:lnTo>
                  <a:cubicBezTo>
                    <a:pt x="1" y="8537"/>
                    <a:pt x="185" y="8720"/>
                    <a:pt x="401" y="8720"/>
                  </a:cubicBezTo>
                  <a:lnTo>
                    <a:pt x="412" y="8720"/>
                  </a:lnTo>
                  <a:cubicBezTo>
                    <a:pt x="628" y="8720"/>
                    <a:pt x="801" y="8537"/>
                    <a:pt x="801" y="8320"/>
                  </a:cubicBezTo>
                  <a:lnTo>
                    <a:pt x="801" y="389"/>
                  </a:lnTo>
                  <a:cubicBezTo>
                    <a:pt x="801" y="173"/>
                    <a:pt x="628" y="0"/>
                    <a:pt x="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6"/>
            <p:cNvSpPr/>
            <p:nvPr/>
          </p:nvSpPr>
          <p:spPr>
            <a:xfrm>
              <a:off x="4448925" y="4291075"/>
              <a:ext cx="20000" cy="357150"/>
            </a:xfrm>
            <a:custGeom>
              <a:avLst/>
              <a:gdLst/>
              <a:ahLst/>
              <a:cxnLst/>
              <a:rect l="l" t="t" r="r" b="b"/>
              <a:pathLst>
                <a:path w="800" h="14286" extrusionOk="0">
                  <a:moveTo>
                    <a:pt x="400" y="0"/>
                  </a:moveTo>
                  <a:cubicBezTo>
                    <a:pt x="184" y="0"/>
                    <a:pt x="0" y="173"/>
                    <a:pt x="0" y="389"/>
                  </a:cubicBezTo>
                  <a:lnTo>
                    <a:pt x="0" y="13896"/>
                  </a:lnTo>
                  <a:cubicBezTo>
                    <a:pt x="0" y="14112"/>
                    <a:pt x="184" y="14285"/>
                    <a:pt x="400" y="14285"/>
                  </a:cubicBezTo>
                  <a:lnTo>
                    <a:pt x="411" y="14285"/>
                  </a:lnTo>
                  <a:cubicBezTo>
                    <a:pt x="627" y="14285"/>
                    <a:pt x="800" y="14112"/>
                    <a:pt x="800" y="13896"/>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6"/>
            <p:cNvSpPr/>
            <p:nvPr/>
          </p:nvSpPr>
          <p:spPr>
            <a:xfrm>
              <a:off x="4417050" y="4252425"/>
              <a:ext cx="19750" cy="434425"/>
            </a:xfrm>
            <a:custGeom>
              <a:avLst/>
              <a:gdLst/>
              <a:ahLst/>
              <a:cxnLst/>
              <a:rect l="l" t="t" r="r" b="b"/>
              <a:pathLst>
                <a:path w="790" h="17377" extrusionOk="0">
                  <a:moveTo>
                    <a:pt x="389" y="1"/>
                  </a:moveTo>
                  <a:cubicBezTo>
                    <a:pt x="173" y="1"/>
                    <a:pt x="0" y="185"/>
                    <a:pt x="0" y="401"/>
                  </a:cubicBezTo>
                  <a:lnTo>
                    <a:pt x="0" y="16977"/>
                  </a:lnTo>
                  <a:cubicBezTo>
                    <a:pt x="0" y="17193"/>
                    <a:pt x="173" y="17376"/>
                    <a:pt x="389" y="17376"/>
                  </a:cubicBezTo>
                  <a:lnTo>
                    <a:pt x="400" y="17376"/>
                  </a:lnTo>
                  <a:cubicBezTo>
                    <a:pt x="616" y="17376"/>
                    <a:pt x="789" y="17193"/>
                    <a:pt x="789" y="16977"/>
                  </a:cubicBezTo>
                  <a:lnTo>
                    <a:pt x="789" y="401"/>
                  </a:lnTo>
                  <a:cubicBezTo>
                    <a:pt x="789" y="185"/>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6"/>
            <p:cNvSpPr/>
            <p:nvPr/>
          </p:nvSpPr>
          <p:spPr>
            <a:xfrm>
              <a:off x="3840825" y="4403700"/>
              <a:ext cx="20025" cy="131850"/>
            </a:xfrm>
            <a:custGeom>
              <a:avLst/>
              <a:gdLst/>
              <a:ahLst/>
              <a:cxnLst/>
              <a:rect l="l" t="t" r="r" b="b"/>
              <a:pathLst>
                <a:path w="801" h="5274" extrusionOk="0">
                  <a:moveTo>
                    <a:pt x="400" y="1"/>
                  </a:moveTo>
                  <a:cubicBezTo>
                    <a:pt x="184" y="1"/>
                    <a:pt x="1" y="185"/>
                    <a:pt x="1" y="401"/>
                  </a:cubicBezTo>
                  <a:lnTo>
                    <a:pt x="1" y="4875"/>
                  </a:lnTo>
                  <a:cubicBezTo>
                    <a:pt x="1" y="5101"/>
                    <a:pt x="184" y="5274"/>
                    <a:pt x="400" y="5274"/>
                  </a:cubicBezTo>
                  <a:lnTo>
                    <a:pt x="412" y="5274"/>
                  </a:lnTo>
                  <a:cubicBezTo>
                    <a:pt x="628" y="5274"/>
                    <a:pt x="801" y="5101"/>
                    <a:pt x="801" y="4875"/>
                  </a:cubicBezTo>
                  <a:lnTo>
                    <a:pt x="801" y="401"/>
                  </a:lnTo>
                  <a:cubicBezTo>
                    <a:pt x="801" y="185"/>
                    <a:pt x="628" y="1"/>
                    <a:pt x="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6"/>
            <p:cNvSpPr/>
            <p:nvPr/>
          </p:nvSpPr>
          <p:spPr>
            <a:xfrm>
              <a:off x="2400700" y="4348350"/>
              <a:ext cx="20025" cy="242850"/>
            </a:xfrm>
            <a:custGeom>
              <a:avLst/>
              <a:gdLst/>
              <a:ahLst/>
              <a:cxnLst/>
              <a:rect l="l" t="t" r="r" b="b"/>
              <a:pathLst>
                <a:path w="801" h="9714" extrusionOk="0">
                  <a:moveTo>
                    <a:pt x="401" y="0"/>
                  </a:moveTo>
                  <a:cubicBezTo>
                    <a:pt x="185" y="0"/>
                    <a:pt x="0" y="173"/>
                    <a:pt x="0" y="389"/>
                  </a:cubicBezTo>
                  <a:lnTo>
                    <a:pt x="0" y="9315"/>
                  </a:lnTo>
                  <a:cubicBezTo>
                    <a:pt x="0" y="9531"/>
                    <a:pt x="185" y="9714"/>
                    <a:pt x="401" y="9714"/>
                  </a:cubicBezTo>
                  <a:lnTo>
                    <a:pt x="411" y="9714"/>
                  </a:lnTo>
                  <a:cubicBezTo>
                    <a:pt x="627" y="9714"/>
                    <a:pt x="800" y="9531"/>
                    <a:pt x="800" y="9315"/>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6"/>
            <p:cNvSpPr/>
            <p:nvPr/>
          </p:nvSpPr>
          <p:spPr>
            <a:xfrm>
              <a:off x="2432850" y="4315650"/>
              <a:ext cx="19750" cy="307975"/>
            </a:xfrm>
            <a:custGeom>
              <a:avLst/>
              <a:gdLst/>
              <a:ahLst/>
              <a:cxnLst/>
              <a:rect l="l" t="t" r="r" b="b"/>
              <a:pathLst>
                <a:path w="790" h="12319" extrusionOk="0">
                  <a:moveTo>
                    <a:pt x="390" y="0"/>
                  </a:moveTo>
                  <a:cubicBezTo>
                    <a:pt x="174" y="0"/>
                    <a:pt x="1" y="173"/>
                    <a:pt x="1" y="389"/>
                  </a:cubicBezTo>
                  <a:lnTo>
                    <a:pt x="1" y="11930"/>
                  </a:lnTo>
                  <a:cubicBezTo>
                    <a:pt x="1" y="12146"/>
                    <a:pt x="174" y="12319"/>
                    <a:pt x="390" y="12319"/>
                  </a:cubicBezTo>
                  <a:lnTo>
                    <a:pt x="400" y="12319"/>
                  </a:lnTo>
                  <a:cubicBezTo>
                    <a:pt x="616" y="12319"/>
                    <a:pt x="789" y="12146"/>
                    <a:pt x="789" y="11930"/>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6"/>
            <p:cNvSpPr/>
            <p:nvPr/>
          </p:nvSpPr>
          <p:spPr>
            <a:xfrm>
              <a:off x="2528750" y="4427225"/>
              <a:ext cx="20000" cy="85100"/>
            </a:xfrm>
            <a:custGeom>
              <a:avLst/>
              <a:gdLst/>
              <a:ahLst/>
              <a:cxnLst/>
              <a:rect l="l" t="t" r="r" b="b"/>
              <a:pathLst>
                <a:path w="800" h="3404" extrusionOk="0">
                  <a:moveTo>
                    <a:pt x="389" y="0"/>
                  </a:moveTo>
                  <a:cubicBezTo>
                    <a:pt x="173" y="0"/>
                    <a:pt x="0" y="173"/>
                    <a:pt x="0" y="389"/>
                  </a:cubicBezTo>
                  <a:lnTo>
                    <a:pt x="0" y="3004"/>
                  </a:lnTo>
                  <a:cubicBezTo>
                    <a:pt x="0" y="3220"/>
                    <a:pt x="173" y="3404"/>
                    <a:pt x="389" y="3404"/>
                  </a:cubicBezTo>
                  <a:lnTo>
                    <a:pt x="401" y="3404"/>
                  </a:lnTo>
                  <a:cubicBezTo>
                    <a:pt x="617" y="3404"/>
                    <a:pt x="800" y="3220"/>
                    <a:pt x="800" y="3004"/>
                  </a:cubicBezTo>
                  <a:lnTo>
                    <a:pt x="800" y="389"/>
                  </a:lnTo>
                  <a:cubicBezTo>
                    <a:pt x="80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6"/>
            <p:cNvSpPr/>
            <p:nvPr/>
          </p:nvSpPr>
          <p:spPr>
            <a:xfrm>
              <a:off x="2496875" y="4404775"/>
              <a:ext cx="19750" cy="129700"/>
            </a:xfrm>
            <a:custGeom>
              <a:avLst/>
              <a:gdLst/>
              <a:ahLst/>
              <a:cxnLst/>
              <a:rect l="l" t="t" r="r" b="b"/>
              <a:pathLst>
                <a:path w="790" h="5188" extrusionOk="0">
                  <a:moveTo>
                    <a:pt x="389" y="1"/>
                  </a:moveTo>
                  <a:cubicBezTo>
                    <a:pt x="173" y="1"/>
                    <a:pt x="0" y="185"/>
                    <a:pt x="0" y="401"/>
                  </a:cubicBezTo>
                  <a:lnTo>
                    <a:pt x="0" y="4788"/>
                  </a:lnTo>
                  <a:cubicBezTo>
                    <a:pt x="0" y="5004"/>
                    <a:pt x="173" y="5188"/>
                    <a:pt x="389" y="5188"/>
                  </a:cubicBezTo>
                  <a:lnTo>
                    <a:pt x="401" y="5188"/>
                  </a:lnTo>
                  <a:cubicBezTo>
                    <a:pt x="617" y="5188"/>
                    <a:pt x="790" y="5004"/>
                    <a:pt x="790" y="4788"/>
                  </a:cubicBezTo>
                  <a:lnTo>
                    <a:pt x="790" y="401"/>
                  </a:lnTo>
                  <a:cubicBezTo>
                    <a:pt x="790" y="185"/>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6"/>
            <p:cNvSpPr/>
            <p:nvPr/>
          </p:nvSpPr>
          <p:spPr>
            <a:xfrm>
              <a:off x="2464725" y="4377525"/>
              <a:ext cx="20025" cy="184250"/>
            </a:xfrm>
            <a:custGeom>
              <a:avLst/>
              <a:gdLst/>
              <a:ahLst/>
              <a:cxnLst/>
              <a:rect l="l" t="t" r="r" b="b"/>
              <a:pathLst>
                <a:path w="801" h="7370" extrusionOk="0">
                  <a:moveTo>
                    <a:pt x="400" y="0"/>
                  </a:moveTo>
                  <a:cubicBezTo>
                    <a:pt x="174" y="0"/>
                    <a:pt x="1" y="173"/>
                    <a:pt x="1" y="389"/>
                  </a:cubicBezTo>
                  <a:lnTo>
                    <a:pt x="1" y="6981"/>
                  </a:lnTo>
                  <a:cubicBezTo>
                    <a:pt x="1" y="7197"/>
                    <a:pt x="174" y="7370"/>
                    <a:pt x="400" y="7370"/>
                  </a:cubicBezTo>
                  <a:lnTo>
                    <a:pt x="411" y="7370"/>
                  </a:lnTo>
                  <a:cubicBezTo>
                    <a:pt x="628" y="7370"/>
                    <a:pt x="800" y="7197"/>
                    <a:pt x="800" y="6981"/>
                  </a:cubicBezTo>
                  <a:lnTo>
                    <a:pt x="800" y="389"/>
                  </a:lnTo>
                  <a:cubicBezTo>
                    <a:pt x="800" y="173"/>
                    <a:pt x="628"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6"/>
            <p:cNvSpPr/>
            <p:nvPr/>
          </p:nvSpPr>
          <p:spPr>
            <a:xfrm>
              <a:off x="2368825" y="4403700"/>
              <a:ext cx="19750" cy="131850"/>
            </a:xfrm>
            <a:custGeom>
              <a:avLst/>
              <a:gdLst/>
              <a:ahLst/>
              <a:cxnLst/>
              <a:rect l="l" t="t" r="r" b="b"/>
              <a:pathLst>
                <a:path w="790" h="5274" extrusionOk="0">
                  <a:moveTo>
                    <a:pt x="389" y="1"/>
                  </a:moveTo>
                  <a:cubicBezTo>
                    <a:pt x="173" y="1"/>
                    <a:pt x="0" y="185"/>
                    <a:pt x="0" y="401"/>
                  </a:cubicBezTo>
                  <a:lnTo>
                    <a:pt x="0" y="4875"/>
                  </a:lnTo>
                  <a:cubicBezTo>
                    <a:pt x="0" y="5101"/>
                    <a:pt x="173" y="5274"/>
                    <a:pt x="389" y="5274"/>
                  </a:cubicBezTo>
                  <a:lnTo>
                    <a:pt x="401" y="5274"/>
                  </a:lnTo>
                  <a:cubicBezTo>
                    <a:pt x="617" y="5274"/>
                    <a:pt x="790" y="5101"/>
                    <a:pt x="790" y="4875"/>
                  </a:cubicBezTo>
                  <a:lnTo>
                    <a:pt x="790" y="401"/>
                  </a:lnTo>
                  <a:cubicBezTo>
                    <a:pt x="790" y="185"/>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6"/>
            <p:cNvSpPr/>
            <p:nvPr/>
          </p:nvSpPr>
          <p:spPr>
            <a:xfrm>
              <a:off x="3808950" y="4315650"/>
              <a:ext cx="20025" cy="307975"/>
            </a:xfrm>
            <a:custGeom>
              <a:avLst/>
              <a:gdLst/>
              <a:ahLst/>
              <a:cxnLst/>
              <a:rect l="l" t="t" r="r" b="b"/>
              <a:pathLst>
                <a:path w="801" h="12319" extrusionOk="0">
                  <a:moveTo>
                    <a:pt x="390" y="0"/>
                  </a:moveTo>
                  <a:cubicBezTo>
                    <a:pt x="174" y="0"/>
                    <a:pt x="1" y="173"/>
                    <a:pt x="1" y="389"/>
                  </a:cubicBezTo>
                  <a:lnTo>
                    <a:pt x="1" y="11930"/>
                  </a:lnTo>
                  <a:cubicBezTo>
                    <a:pt x="1" y="12146"/>
                    <a:pt x="174" y="12319"/>
                    <a:pt x="390" y="12319"/>
                  </a:cubicBezTo>
                  <a:lnTo>
                    <a:pt x="400" y="12319"/>
                  </a:lnTo>
                  <a:cubicBezTo>
                    <a:pt x="616" y="12319"/>
                    <a:pt x="800" y="12146"/>
                    <a:pt x="800" y="11930"/>
                  </a:cubicBezTo>
                  <a:lnTo>
                    <a:pt x="800" y="389"/>
                  </a:lnTo>
                  <a:cubicBezTo>
                    <a:pt x="800"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6"/>
            <p:cNvSpPr/>
            <p:nvPr/>
          </p:nvSpPr>
          <p:spPr>
            <a:xfrm>
              <a:off x="3777075" y="4226225"/>
              <a:ext cx="19750" cy="486825"/>
            </a:xfrm>
            <a:custGeom>
              <a:avLst/>
              <a:gdLst/>
              <a:ahLst/>
              <a:cxnLst/>
              <a:rect l="l" t="t" r="r" b="b"/>
              <a:pathLst>
                <a:path w="790" h="19473" extrusionOk="0">
                  <a:moveTo>
                    <a:pt x="390" y="1"/>
                  </a:moveTo>
                  <a:cubicBezTo>
                    <a:pt x="174" y="1"/>
                    <a:pt x="1" y="174"/>
                    <a:pt x="1" y="390"/>
                  </a:cubicBezTo>
                  <a:lnTo>
                    <a:pt x="1" y="19084"/>
                  </a:lnTo>
                  <a:cubicBezTo>
                    <a:pt x="1" y="19300"/>
                    <a:pt x="174" y="19473"/>
                    <a:pt x="390" y="19473"/>
                  </a:cubicBezTo>
                  <a:lnTo>
                    <a:pt x="400" y="19473"/>
                  </a:lnTo>
                  <a:cubicBezTo>
                    <a:pt x="616" y="19473"/>
                    <a:pt x="789" y="19300"/>
                    <a:pt x="789" y="19084"/>
                  </a:cubicBezTo>
                  <a:lnTo>
                    <a:pt x="789" y="390"/>
                  </a:lnTo>
                  <a:cubicBezTo>
                    <a:pt x="789"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6"/>
            <p:cNvSpPr/>
            <p:nvPr/>
          </p:nvSpPr>
          <p:spPr>
            <a:xfrm>
              <a:off x="2912900" y="4348350"/>
              <a:ext cx="19750" cy="242850"/>
            </a:xfrm>
            <a:custGeom>
              <a:avLst/>
              <a:gdLst/>
              <a:ahLst/>
              <a:cxnLst/>
              <a:rect l="l" t="t" r="r" b="b"/>
              <a:pathLst>
                <a:path w="790" h="9714" extrusionOk="0">
                  <a:moveTo>
                    <a:pt x="389" y="0"/>
                  </a:moveTo>
                  <a:cubicBezTo>
                    <a:pt x="173" y="0"/>
                    <a:pt x="0" y="173"/>
                    <a:pt x="0" y="389"/>
                  </a:cubicBezTo>
                  <a:lnTo>
                    <a:pt x="0" y="9315"/>
                  </a:lnTo>
                  <a:cubicBezTo>
                    <a:pt x="0" y="9531"/>
                    <a:pt x="173" y="9714"/>
                    <a:pt x="389" y="9714"/>
                  </a:cubicBezTo>
                  <a:lnTo>
                    <a:pt x="400" y="9714"/>
                  </a:lnTo>
                  <a:cubicBezTo>
                    <a:pt x="616" y="9714"/>
                    <a:pt x="789" y="9531"/>
                    <a:pt x="789" y="9315"/>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6"/>
            <p:cNvSpPr/>
            <p:nvPr/>
          </p:nvSpPr>
          <p:spPr>
            <a:xfrm>
              <a:off x="2944775" y="4315650"/>
              <a:ext cx="20000" cy="307975"/>
            </a:xfrm>
            <a:custGeom>
              <a:avLst/>
              <a:gdLst/>
              <a:ahLst/>
              <a:cxnLst/>
              <a:rect l="l" t="t" r="r" b="b"/>
              <a:pathLst>
                <a:path w="800" h="12319" extrusionOk="0">
                  <a:moveTo>
                    <a:pt x="400" y="0"/>
                  </a:moveTo>
                  <a:cubicBezTo>
                    <a:pt x="184" y="0"/>
                    <a:pt x="0" y="173"/>
                    <a:pt x="0" y="389"/>
                  </a:cubicBezTo>
                  <a:lnTo>
                    <a:pt x="0" y="11930"/>
                  </a:lnTo>
                  <a:cubicBezTo>
                    <a:pt x="0" y="12146"/>
                    <a:pt x="184" y="12319"/>
                    <a:pt x="400" y="12319"/>
                  </a:cubicBezTo>
                  <a:lnTo>
                    <a:pt x="411" y="12319"/>
                  </a:lnTo>
                  <a:cubicBezTo>
                    <a:pt x="627" y="12319"/>
                    <a:pt x="800" y="12146"/>
                    <a:pt x="800" y="11930"/>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6"/>
            <p:cNvSpPr/>
            <p:nvPr/>
          </p:nvSpPr>
          <p:spPr>
            <a:xfrm>
              <a:off x="2784850" y="4277825"/>
              <a:ext cx="19750" cy="383900"/>
            </a:xfrm>
            <a:custGeom>
              <a:avLst/>
              <a:gdLst/>
              <a:ahLst/>
              <a:cxnLst/>
              <a:rect l="l" t="t" r="r" b="b"/>
              <a:pathLst>
                <a:path w="790" h="15356" extrusionOk="0">
                  <a:moveTo>
                    <a:pt x="389" y="0"/>
                  </a:moveTo>
                  <a:cubicBezTo>
                    <a:pt x="173" y="0"/>
                    <a:pt x="0" y="173"/>
                    <a:pt x="0" y="389"/>
                  </a:cubicBezTo>
                  <a:lnTo>
                    <a:pt x="0" y="14955"/>
                  </a:lnTo>
                  <a:cubicBezTo>
                    <a:pt x="0" y="15171"/>
                    <a:pt x="173" y="15356"/>
                    <a:pt x="389" y="15356"/>
                  </a:cubicBezTo>
                  <a:lnTo>
                    <a:pt x="400" y="15356"/>
                  </a:lnTo>
                  <a:cubicBezTo>
                    <a:pt x="616" y="15356"/>
                    <a:pt x="789" y="15171"/>
                    <a:pt x="789" y="14955"/>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6"/>
            <p:cNvSpPr/>
            <p:nvPr/>
          </p:nvSpPr>
          <p:spPr>
            <a:xfrm>
              <a:off x="2752700" y="4335900"/>
              <a:ext cx="20025" cy="267725"/>
            </a:xfrm>
            <a:custGeom>
              <a:avLst/>
              <a:gdLst/>
              <a:ahLst/>
              <a:cxnLst/>
              <a:rect l="l" t="t" r="r" b="b"/>
              <a:pathLst>
                <a:path w="801" h="10709" extrusionOk="0">
                  <a:moveTo>
                    <a:pt x="400" y="1"/>
                  </a:moveTo>
                  <a:cubicBezTo>
                    <a:pt x="184" y="1"/>
                    <a:pt x="1" y="174"/>
                    <a:pt x="1" y="390"/>
                  </a:cubicBezTo>
                  <a:lnTo>
                    <a:pt x="1" y="10310"/>
                  </a:lnTo>
                  <a:cubicBezTo>
                    <a:pt x="1" y="10526"/>
                    <a:pt x="184" y="10709"/>
                    <a:pt x="400" y="10709"/>
                  </a:cubicBezTo>
                  <a:lnTo>
                    <a:pt x="411" y="10709"/>
                  </a:lnTo>
                  <a:cubicBezTo>
                    <a:pt x="627" y="10709"/>
                    <a:pt x="800" y="10526"/>
                    <a:pt x="800" y="10310"/>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6"/>
            <p:cNvSpPr/>
            <p:nvPr/>
          </p:nvSpPr>
          <p:spPr>
            <a:xfrm>
              <a:off x="2720825" y="4391275"/>
              <a:ext cx="20025" cy="157000"/>
            </a:xfrm>
            <a:custGeom>
              <a:avLst/>
              <a:gdLst/>
              <a:ahLst/>
              <a:cxnLst/>
              <a:rect l="l" t="t" r="r" b="b"/>
              <a:pathLst>
                <a:path w="801" h="6280" extrusionOk="0">
                  <a:moveTo>
                    <a:pt x="390" y="1"/>
                  </a:moveTo>
                  <a:cubicBezTo>
                    <a:pt x="174" y="1"/>
                    <a:pt x="1" y="174"/>
                    <a:pt x="1" y="390"/>
                  </a:cubicBezTo>
                  <a:lnTo>
                    <a:pt x="1" y="5879"/>
                  </a:lnTo>
                  <a:cubicBezTo>
                    <a:pt x="1" y="6095"/>
                    <a:pt x="174" y="6279"/>
                    <a:pt x="390" y="6279"/>
                  </a:cubicBezTo>
                  <a:lnTo>
                    <a:pt x="400" y="6279"/>
                  </a:lnTo>
                  <a:cubicBezTo>
                    <a:pt x="616" y="6279"/>
                    <a:pt x="800" y="6095"/>
                    <a:pt x="800" y="5879"/>
                  </a:cubicBezTo>
                  <a:lnTo>
                    <a:pt x="800" y="390"/>
                  </a:lnTo>
                  <a:cubicBezTo>
                    <a:pt x="800"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6"/>
            <p:cNvSpPr/>
            <p:nvPr/>
          </p:nvSpPr>
          <p:spPr>
            <a:xfrm>
              <a:off x="2688950" y="4401825"/>
              <a:ext cx="19725" cy="135625"/>
            </a:xfrm>
            <a:custGeom>
              <a:avLst/>
              <a:gdLst/>
              <a:ahLst/>
              <a:cxnLst/>
              <a:rect l="l" t="t" r="r" b="b"/>
              <a:pathLst>
                <a:path w="789" h="5425" extrusionOk="0">
                  <a:moveTo>
                    <a:pt x="390" y="1"/>
                  </a:moveTo>
                  <a:cubicBezTo>
                    <a:pt x="173" y="1"/>
                    <a:pt x="1" y="184"/>
                    <a:pt x="1" y="400"/>
                  </a:cubicBezTo>
                  <a:lnTo>
                    <a:pt x="1" y="5025"/>
                  </a:lnTo>
                  <a:cubicBezTo>
                    <a:pt x="1" y="5241"/>
                    <a:pt x="173" y="5425"/>
                    <a:pt x="390" y="5425"/>
                  </a:cubicBezTo>
                  <a:lnTo>
                    <a:pt x="400" y="5425"/>
                  </a:lnTo>
                  <a:cubicBezTo>
                    <a:pt x="616" y="5425"/>
                    <a:pt x="789" y="5241"/>
                    <a:pt x="789" y="5025"/>
                  </a:cubicBezTo>
                  <a:lnTo>
                    <a:pt x="789" y="400"/>
                  </a:lnTo>
                  <a:cubicBezTo>
                    <a:pt x="789"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6"/>
            <p:cNvSpPr/>
            <p:nvPr/>
          </p:nvSpPr>
          <p:spPr>
            <a:xfrm>
              <a:off x="2560900" y="4421000"/>
              <a:ext cx="19750" cy="97275"/>
            </a:xfrm>
            <a:custGeom>
              <a:avLst/>
              <a:gdLst/>
              <a:ahLst/>
              <a:cxnLst/>
              <a:rect l="l" t="t" r="r" b="b"/>
              <a:pathLst>
                <a:path w="790" h="3891" extrusionOk="0">
                  <a:moveTo>
                    <a:pt x="390" y="0"/>
                  </a:moveTo>
                  <a:cubicBezTo>
                    <a:pt x="174" y="0"/>
                    <a:pt x="1" y="173"/>
                    <a:pt x="1" y="389"/>
                  </a:cubicBezTo>
                  <a:lnTo>
                    <a:pt x="1" y="3501"/>
                  </a:lnTo>
                  <a:cubicBezTo>
                    <a:pt x="1" y="3717"/>
                    <a:pt x="174" y="3890"/>
                    <a:pt x="390" y="3890"/>
                  </a:cubicBezTo>
                  <a:lnTo>
                    <a:pt x="400" y="3890"/>
                  </a:lnTo>
                  <a:cubicBezTo>
                    <a:pt x="616" y="3890"/>
                    <a:pt x="789" y="3717"/>
                    <a:pt x="789" y="3501"/>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6"/>
            <p:cNvSpPr/>
            <p:nvPr/>
          </p:nvSpPr>
          <p:spPr>
            <a:xfrm>
              <a:off x="2656800" y="4365875"/>
              <a:ext cx="20000" cy="207500"/>
            </a:xfrm>
            <a:custGeom>
              <a:avLst/>
              <a:gdLst/>
              <a:ahLst/>
              <a:cxnLst/>
              <a:rect l="l" t="t" r="r" b="b"/>
              <a:pathLst>
                <a:path w="800" h="8300" extrusionOk="0">
                  <a:moveTo>
                    <a:pt x="389" y="1"/>
                  </a:moveTo>
                  <a:cubicBezTo>
                    <a:pt x="173" y="1"/>
                    <a:pt x="0" y="174"/>
                    <a:pt x="0" y="390"/>
                  </a:cubicBezTo>
                  <a:lnTo>
                    <a:pt x="0" y="7911"/>
                  </a:lnTo>
                  <a:cubicBezTo>
                    <a:pt x="0" y="8127"/>
                    <a:pt x="173" y="8300"/>
                    <a:pt x="389" y="8300"/>
                  </a:cubicBezTo>
                  <a:lnTo>
                    <a:pt x="400" y="8300"/>
                  </a:lnTo>
                  <a:cubicBezTo>
                    <a:pt x="617" y="8300"/>
                    <a:pt x="800" y="8127"/>
                    <a:pt x="800" y="7911"/>
                  </a:cubicBezTo>
                  <a:lnTo>
                    <a:pt x="800" y="390"/>
                  </a:lnTo>
                  <a:cubicBezTo>
                    <a:pt x="800" y="174"/>
                    <a:pt x="617"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6"/>
            <p:cNvSpPr/>
            <p:nvPr/>
          </p:nvSpPr>
          <p:spPr>
            <a:xfrm>
              <a:off x="3040925" y="4427225"/>
              <a:ext cx="19775" cy="85100"/>
            </a:xfrm>
            <a:custGeom>
              <a:avLst/>
              <a:gdLst/>
              <a:ahLst/>
              <a:cxnLst/>
              <a:rect l="l" t="t" r="r" b="b"/>
              <a:pathLst>
                <a:path w="791" h="3404" extrusionOk="0">
                  <a:moveTo>
                    <a:pt x="390" y="0"/>
                  </a:moveTo>
                  <a:cubicBezTo>
                    <a:pt x="174" y="0"/>
                    <a:pt x="1" y="173"/>
                    <a:pt x="1" y="389"/>
                  </a:cubicBezTo>
                  <a:lnTo>
                    <a:pt x="1" y="3004"/>
                  </a:lnTo>
                  <a:cubicBezTo>
                    <a:pt x="1" y="3220"/>
                    <a:pt x="174" y="3404"/>
                    <a:pt x="390" y="3404"/>
                  </a:cubicBezTo>
                  <a:lnTo>
                    <a:pt x="401" y="3404"/>
                  </a:lnTo>
                  <a:cubicBezTo>
                    <a:pt x="617" y="3404"/>
                    <a:pt x="790" y="3220"/>
                    <a:pt x="790" y="3004"/>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6"/>
            <p:cNvSpPr/>
            <p:nvPr/>
          </p:nvSpPr>
          <p:spPr>
            <a:xfrm>
              <a:off x="2336675" y="4421000"/>
              <a:ext cx="20025" cy="97275"/>
            </a:xfrm>
            <a:custGeom>
              <a:avLst/>
              <a:gdLst/>
              <a:ahLst/>
              <a:cxnLst/>
              <a:rect l="l" t="t" r="r" b="b"/>
              <a:pathLst>
                <a:path w="801" h="3891" extrusionOk="0">
                  <a:moveTo>
                    <a:pt x="400" y="0"/>
                  </a:moveTo>
                  <a:cubicBezTo>
                    <a:pt x="184" y="0"/>
                    <a:pt x="1" y="173"/>
                    <a:pt x="1" y="389"/>
                  </a:cubicBezTo>
                  <a:lnTo>
                    <a:pt x="1" y="3501"/>
                  </a:lnTo>
                  <a:cubicBezTo>
                    <a:pt x="1" y="3717"/>
                    <a:pt x="184" y="3890"/>
                    <a:pt x="400" y="3890"/>
                  </a:cubicBezTo>
                  <a:lnTo>
                    <a:pt x="412" y="3890"/>
                  </a:lnTo>
                  <a:cubicBezTo>
                    <a:pt x="628" y="3890"/>
                    <a:pt x="801" y="3717"/>
                    <a:pt x="801" y="3501"/>
                  </a:cubicBezTo>
                  <a:lnTo>
                    <a:pt x="801" y="389"/>
                  </a:lnTo>
                  <a:cubicBezTo>
                    <a:pt x="801" y="173"/>
                    <a:pt x="628" y="0"/>
                    <a:pt x="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6"/>
            <p:cNvSpPr/>
            <p:nvPr/>
          </p:nvSpPr>
          <p:spPr>
            <a:xfrm>
              <a:off x="2272650" y="4393450"/>
              <a:ext cx="20025" cy="152375"/>
            </a:xfrm>
            <a:custGeom>
              <a:avLst/>
              <a:gdLst/>
              <a:ahLst/>
              <a:cxnLst/>
              <a:rect l="l" t="t" r="r" b="b"/>
              <a:pathLst>
                <a:path w="801" h="6095" extrusionOk="0">
                  <a:moveTo>
                    <a:pt x="401" y="0"/>
                  </a:moveTo>
                  <a:cubicBezTo>
                    <a:pt x="185" y="0"/>
                    <a:pt x="1" y="184"/>
                    <a:pt x="1" y="400"/>
                  </a:cubicBezTo>
                  <a:lnTo>
                    <a:pt x="1" y="5695"/>
                  </a:lnTo>
                  <a:cubicBezTo>
                    <a:pt x="1" y="5911"/>
                    <a:pt x="185" y="6095"/>
                    <a:pt x="401" y="6095"/>
                  </a:cubicBezTo>
                  <a:lnTo>
                    <a:pt x="411" y="6095"/>
                  </a:lnTo>
                  <a:cubicBezTo>
                    <a:pt x="627" y="6095"/>
                    <a:pt x="800" y="5911"/>
                    <a:pt x="800" y="5695"/>
                  </a:cubicBezTo>
                  <a:lnTo>
                    <a:pt x="800" y="400"/>
                  </a:lnTo>
                  <a:cubicBezTo>
                    <a:pt x="800" y="184"/>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6"/>
            <p:cNvSpPr/>
            <p:nvPr/>
          </p:nvSpPr>
          <p:spPr>
            <a:xfrm>
              <a:off x="2304800" y="4415050"/>
              <a:ext cx="19750" cy="109175"/>
            </a:xfrm>
            <a:custGeom>
              <a:avLst/>
              <a:gdLst/>
              <a:ahLst/>
              <a:cxnLst/>
              <a:rect l="l" t="t" r="r" b="b"/>
              <a:pathLst>
                <a:path w="790" h="4367" extrusionOk="0">
                  <a:moveTo>
                    <a:pt x="390" y="1"/>
                  </a:moveTo>
                  <a:cubicBezTo>
                    <a:pt x="174" y="1"/>
                    <a:pt x="1" y="173"/>
                    <a:pt x="1" y="390"/>
                  </a:cubicBezTo>
                  <a:lnTo>
                    <a:pt x="1" y="3977"/>
                  </a:lnTo>
                  <a:cubicBezTo>
                    <a:pt x="1" y="4193"/>
                    <a:pt x="174" y="4366"/>
                    <a:pt x="390" y="4366"/>
                  </a:cubicBezTo>
                  <a:lnTo>
                    <a:pt x="400" y="4366"/>
                  </a:lnTo>
                  <a:cubicBezTo>
                    <a:pt x="616" y="4366"/>
                    <a:pt x="789" y="4193"/>
                    <a:pt x="789" y="3977"/>
                  </a:cubicBezTo>
                  <a:lnTo>
                    <a:pt x="789" y="390"/>
                  </a:lnTo>
                  <a:cubicBezTo>
                    <a:pt x="789" y="173"/>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6"/>
            <p:cNvSpPr/>
            <p:nvPr/>
          </p:nvSpPr>
          <p:spPr>
            <a:xfrm>
              <a:off x="2240775" y="4373725"/>
              <a:ext cx="20025" cy="191825"/>
            </a:xfrm>
            <a:custGeom>
              <a:avLst/>
              <a:gdLst/>
              <a:ahLst/>
              <a:cxnLst/>
              <a:rect l="l" t="t" r="r" b="b"/>
              <a:pathLst>
                <a:path w="801" h="7673" extrusionOk="0">
                  <a:moveTo>
                    <a:pt x="390" y="1"/>
                  </a:moveTo>
                  <a:cubicBezTo>
                    <a:pt x="173" y="1"/>
                    <a:pt x="1" y="174"/>
                    <a:pt x="1" y="390"/>
                  </a:cubicBezTo>
                  <a:lnTo>
                    <a:pt x="1" y="7284"/>
                  </a:lnTo>
                  <a:cubicBezTo>
                    <a:pt x="1" y="7500"/>
                    <a:pt x="173" y="7673"/>
                    <a:pt x="390" y="7673"/>
                  </a:cubicBezTo>
                  <a:lnTo>
                    <a:pt x="401" y="7673"/>
                  </a:lnTo>
                  <a:cubicBezTo>
                    <a:pt x="617" y="7673"/>
                    <a:pt x="800" y="7500"/>
                    <a:pt x="800" y="7284"/>
                  </a:cubicBezTo>
                  <a:lnTo>
                    <a:pt x="800" y="390"/>
                  </a:lnTo>
                  <a:cubicBezTo>
                    <a:pt x="80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6"/>
            <p:cNvSpPr/>
            <p:nvPr/>
          </p:nvSpPr>
          <p:spPr>
            <a:xfrm>
              <a:off x="2208650" y="4415875"/>
              <a:ext cx="20000" cy="107550"/>
            </a:xfrm>
            <a:custGeom>
              <a:avLst/>
              <a:gdLst/>
              <a:ahLst/>
              <a:cxnLst/>
              <a:rect l="l" t="t" r="r" b="b"/>
              <a:pathLst>
                <a:path w="800" h="4302" extrusionOk="0">
                  <a:moveTo>
                    <a:pt x="399" y="0"/>
                  </a:moveTo>
                  <a:cubicBezTo>
                    <a:pt x="183" y="0"/>
                    <a:pt x="0" y="173"/>
                    <a:pt x="0" y="389"/>
                  </a:cubicBezTo>
                  <a:lnTo>
                    <a:pt x="0" y="3912"/>
                  </a:lnTo>
                  <a:cubicBezTo>
                    <a:pt x="0" y="4128"/>
                    <a:pt x="183" y="4301"/>
                    <a:pt x="399" y="4301"/>
                  </a:cubicBezTo>
                  <a:lnTo>
                    <a:pt x="411" y="4301"/>
                  </a:lnTo>
                  <a:cubicBezTo>
                    <a:pt x="627" y="4301"/>
                    <a:pt x="800" y="4128"/>
                    <a:pt x="800" y="3912"/>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6"/>
            <p:cNvSpPr/>
            <p:nvPr/>
          </p:nvSpPr>
          <p:spPr>
            <a:xfrm>
              <a:off x="2176775" y="4427225"/>
              <a:ext cx="20000" cy="85100"/>
            </a:xfrm>
            <a:custGeom>
              <a:avLst/>
              <a:gdLst/>
              <a:ahLst/>
              <a:cxnLst/>
              <a:rect l="l" t="t" r="r" b="b"/>
              <a:pathLst>
                <a:path w="800" h="3404" extrusionOk="0">
                  <a:moveTo>
                    <a:pt x="389" y="0"/>
                  </a:moveTo>
                  <a:cubicBezTo>
                    <a:pt x="173" y="0"/>
                    <a:pt x="0" y="173"/>
                    <a:pt x="0" y="389"/>
                  </a:cubicBezTo>
                  <a:lnTo>
                    <a:pt x="0" y="3004"/>
                  </a:lnTo>
                  <a:cubicBezTo>
                    <a:pt x="0" y="3220"/>
                    <a:pt x="173" y="3404"/>
                    <a:pt x="389" y="3404"/>
                  </a:cubicBezTo>
                  <a:lnTo>
                    <a:pt x="399" y="3404"/>
                  </a:lnTo>
                  <a:cubicBezTo>
                    <a:pt x="615" y="3404"/>
                    <a:pt x="800" y="3220"/>
                    <a:pt x="800" y="3004"/>
                  </a:cubicBezTo>
                  <a:lnTo>
                    <a:pt x="800" y="389"/>
                  </a:lnTo>
                  <a:cubicBezTo>
                    <a:pt x="800" y="173"/>
                    <a:pt x="615"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6"/>
            <p:cNvSpPr/>
            <p:nvPr/>
          </p:nvSpPr>
          <p:spPr>
            <a:xfrm>
              <a:off x="3008800" y="4404775"/>
              <a:ext cx="20025" cy="129700"/>
            </a:xfrm>
            <a:custGeom>
              <a:avLst/>
              <a:gdLst/>
              <a:ahLst/>
              <a:cxnLst/>
              <a:rect l="l" t="t" r="r" b="b"/>
              <a:pathLst>
                <a:path w="801" h="5188" extrusionOk="0">
                  <a:moveTo>
                    <a:pt x="400" y="1"/>
                  </a:moveTo>
                  <a:cubicBezTo>
                    <a:pt x="173" y="1"/>
                    <a:pt x="0" y="185"/>
                    <a:pt x="0" y="401"/>
                  </a:cubicBezTo>
                  <a:lnTo>
                    <a:pt x="0" y="4788"/>
                  </a:lnTo>
                  <a:cubicBezTo>
                    <a:pt x="0" y="5004"/>
                    <a:pt x="173" y="5188"/>
                    <a:pt x="400" y="5188"/>
                  </a:cubicBezTo>
                  <a:lnTo>
                    <a:pt x="411" y="5188"/>
                  </a:lnTo>
                  <a:cubicBezTo>
                    <a:pt x="627" y="5188"/>
                    <a:pt x="800" y="5004"/>
                    <a:pt x="800" y="4788"/>
                  </a:cubicBezTo>
                  <a:lnTo>
                    <a:pt x="800" y="401"/>
                  </a:lnTo>
                  <a:cubicBezTo>
                    <a:pt x="800" y="185"/>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6"/>
            <p:cNvSpPr/>
            <p:nvPr/>
          </p:nvSpPr>
          <p:spPr>
            <a:xfrm>
              <a:off x="2624925" y="4384525"/>
              <a:ext cx="19750" cy="170225"/>
            </a:xfrm>
            <a:custGeom>
              <a:avLst/>
              <a:gdLst/>
              <a:ahLst/>
              <a:cxnLst/>
              <a:rect l="l" t="t" r="r" b="b"/>
              <a:pathLst>
                <a:path w="790" h="6809" extrusionOk="0">
                  <a:moveTo>
                    <a:pt x="389" y="1"/>
                  </a:moveTo>
                  <a:cubicBezTo>
                    <a:pt x="173" y="1"/>
                    <a:pt x="0" y="174"/>
                    <a:pt x="0" y="390"/>
                  </a:cubicBezTo>
                  <a:lnTo>
                    <a:pt x="0" y="6420"/>
                  </a:lnTo>
                  <a:cubicBezTo>
                    <a:pt x="0" y="6636"/>
                    <a:pt x="173" y="6809"/>
                    <a:pt x="389" y="6809"/>
                  </a:cubicBezTo>
                  <a:lnTo>
                    <a:pt x="400" y="6809"/>
                  </a:lnTo>
                  <a:cubicBezTo>
                    <a:pt x="617" y="6809"/>
                    <a:pt x="789" y="6636"/>
                    <a:pt x="789" y="6420"/>
                  </a:cubicBezTo>
                  <a:lnTo>
                    <a:pt x="789" y="390"/>
                  </a:lnTo>
                  <a:cubicBezTo>
                    <a:pt x="789" y="174"/>
                    <a:pt x="617"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6"/>
            <p:cNvSpPr/>
            <p:nvPr/>
          </p:nvSpPr>
          <p:spPr>
            <a:xfrm>
              <a:off x="2592775" y="4401825"/>
              <a:ext cx="20025" cy="135625"/>
            </a:xfrm>
            <a:custGeom>
              <a:avLst/>
              <a:gdLst/>
              <a:ahLst/>
              <a:cxnLst/>
              <a:rect l="l" t="t" r="r" b="b"/>
              <a:pathLst>
                <a:path w="801" h="5425" extrusionOk="0">
                  <a:moveTo>
                    <a:pt x="390" y="1"/>
                  </a:moveTo>
                  <a:cubicBezTo>
                    <a:pt x="174" y="1"/>
                    <a:pt x="1" y="184"/>
                    <a:pt x="1" y="400"/>
                  </a:cubicBezTo>
                  <a:lnTo>
                    <a:pt x="1" y="5025"/>
                  </a:lnTo>
                  <a:cubicBezTo>
                    <a:pt x="1" y="5241"/>
                    <a:pt x="174" y="5425"/>
                    <a:pt x="390" y="5425"/>
                  </a:cubicBezTo>
                  <a:lnTo>
                    <a:pt x="400" y="5425"/>
                  </a:lnTo>
                  <a:cubicBezTo>
                    <a:pt x="616" y="5425"/>
                    <a:pt x="800" y="5241"/>
                    <a:pt x="800" y="5025"/>
                  </a:cubicBezTo>
                  <a:lnTo>
                    <a:pt x="800" y="400"/>
                  </a:lnTo>
                  <a:cubicBezTo>
                    <a:pt x="800"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6"/>
            <p:cNvSpPr/>
            <p:nvPr/>
          </p:nvSpPr>
          <p:spPr>
            <a:xfrm>
              <a:off x="2976925" y="4377525"/>
              <a:ext cx="19725" cy="184250"/>
            </a:xfrm>
            <a:custGeom>
              <a:avLst/>
              <a:gdLst/>
              <a:ahLst/>
              <a:cxnLst/>
              <a:rect l="l" t="t" r="r" b="b"/>
              <a:pathLst>
                <a:path w="789" h="7370" extrusionOk="0">
                  <a:moveTo>
                    <a:pt x="389" y="0"/>
                  </a:moveTo>
                  <a:cubicBezTo>
                    <a:pt x="173" y="0"/>
                    <a:pt x="0" y="173"/>
                    <a:pt x="0" y="389"/>
                  </a:cubicBezTo>
                  <a:lnTo>
                    <a:pt x="0" y="6981"/>
                  </a:lnTo>
                  <a:cubicBezTo>
                    <a:pt x="0" y="7197"/>
                    <a:pt x="173" y="7370"/>
                    <a:pt x="389" y="7370"/>
                  </a:cubicBezTo>
                  <a:lnTo>
                    <a:pt x="400" y="7370"/>
                  </a:lnTo>
                  <a:cubicBezTo>
                    <a:pt x="616" y="7370"/>
                    <a:pt x="789" y="7197"/>
                    <a:pt x="789" y="6981"/>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6"/>
            <p:cNvSpPr/>
            <p:nvPr/>
          </p:nvSpPr>
          <p:spPr>
            <a:xfrm>
              <a:off x="2880750" y="4403700"/>
              <a:ext cx="20025" cy="131850"/>
            </a:xfrm>
            <a:custGeom>
              <a:avLst/>
              <a:gdLst/>
              <a:ahLst/>
              <a:cxnLst/>
              <a:rect l="l" t="t" r="r" b="b"/>
              <a:pathLst>
                <a:path w="801" h="5274" extrusionOk="0">
                  <a:moveTo>
                    <a:pt x="400" y="1"/>
                  </a:moveTo>
                  <a:cubicBezTo>
                    <a:pt x="184" y="1"/>
                    <a:pt x="1" y="185"/>
                    <a:pt x="1" y="401"/>
                  </a:cubicBezTo>
                  <a:lnTo>
                    <a:pt x="1" y="4875"/>
                  </a:lnTo>
                  <a:cubicBezTo>
                    <a:pt x="1" y="5101"/>
                    <a:pt x="184" y="5274"/>
                    <a:pt x="400" y="5274"/>
                  </a:cubicBezTo>
                  <a:lnTo>
                    <a:pt x="411" y="5274"/>
                  </a:lnTo>
                  <a:cubicBezTo>
                    <a:pt x="627" y="5274"/>
                    <a:pt x="800" y="5101"/>
                    <a:pt x="800" y="4875"/>
                  </a:cubicBezTo>
                  <a:lnTo>
                    <a:pt x="800" y="401"/>
                  </a:lnTo>
                  <a:cubicBezTo>
                    <a:pt x="800" y="185"/>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6"/>
            <p:cNvSpPr/>
            <p:nvPr/>
          </p:nvSpPr>
          <p:spPr>
            <a:xfrm>
              <a:off x="2848875" y="4315650"/>
              <a:ext cx="19725" cy="307975"/>
            </a:xfrm>
            <a:custGeom>
              <a:avLst/>
              <a:gdLst/>
              <a:ahLst/>
              <a:cxnLst/>
              <a:rect l="l" t="t" r="r" b="b"/>
              <a:pathLst>
                <a:path w="789" h="12319" extrusionOk="0">
                  <a:moveTo>
                    <a:pt x="390" y="0"/>
                  </a:moveTo>
                  <a:cubicBezTo>
                    <a:pt x="173" y="0"/>
                    <a:pt x="1" y="173"/>
                    <a:pt x="1" y="389"/>
                  </a:cubicBezTo>
                  <a:lnTo>
                    <a:pt x="1" y="11930"/>
                  </a:lnTo>
                  <a:cubicBezTo>
                    <a:pt x="1" y="12146"/>
                    <a:pt x="173" y="12319"/>
                    <a:pt x="390" y="12319"/>
                  </a:cubicBezTo>
                  <a:lnTo>
                    <a:pt x="400" y="12319"/>
                  </a:lnTo>
                  <a:cubicBezTo>
                    <a:pt x="616" y="12319"/>
                    <a:pt x="789" y="12146"/>
                    <a:pt x="789" y="11930"/>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6"/>
            <p:cNvSpPr/>
            <p:nvPr/>
          </p:nvSpPr>
          <p:spPr>
            <a:xfrm>
              <a:off x="2816725" y="4226225"/>
              <a:ext cx="20000" cy="486825"/>
            </a:xfrm>
            <a:custGeom>
              <a:avLst/>
              <a:gdLst/>
              <a:ahLst/>
              <a:cxnLst/>
              <a:rect l="l" t="t" r="r" b="b"/>
              <a:pathLst>
                <a:path w="800" h="19473" extrusionOk="0">
                  <a:moveTo>
                    <a:pt x="400" y="1"/>
                  </a:moveTo>
                  <a:cubicBezTo>
                    <a:pt x="184" y="1"/>
                    <a:pt x="0" y="174"/>
                    <a:pt x="0" y="390"/>
                  </a:cubicBezTo>
                  <a:lnTo>
                    <a:pt x="0" y="19084"/>
                  </a:lnTo>
                  <a:cubicBezTo>
                    <a:pt x="0" y="19300"/>
                    <a:pt x="184" y="19473"/>
                    <a:pt x="400" y="19473"/>
                  </a:cubicBezTo>
                  <a:lnTo>
                    <a:pt x="411" y="19473"/>
                  </a:lnTo>
                  <a:cubicBezTo>
                    <a:pt x="627" y="19473"/>
                    <a:pt x="800" y="19300"/>
                    <a:pt x="800" y="19084"/>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6"/>
            <p:cNvSpPr/>
            <p:nvPr/>
          </p:nvSpPr>
          <p:spPr>
            <a:xfrm>
              <a:off x="4096925" y="4226225"/>
              <a:ext cx="20025" cy="486825"/>
            </a:xfrm>
            <a:custGeom>
              <a:avLst/>
              <a:gdLst/>
              <a:ahLst/>
              <a:cxnLst/>
              <a:rect l="l" t="t" r="r" b="b"/>
              <a:pathLst>
                <a:path w="801" h="19473" extrusionOk="0">
                  <a:moveTo>
                    <a:pt x="390" y="1"/>
                  </a:moveTo>
                  <a:cubicBezTo>
                    <a:pt x="174" y="1"/>
                    <a:pt x="1" y="174"/>
                    <a:pt x="1" y="390"/>
                  </a:cubicBezTo>
                  <a:lnTo>
                    <a:pt x="1" y="19084"/>
                  </a:lnTo>
                  <a:cubicBezTo>
                    <a:pt x="1" y="19300"/>
                    <a:pt x="174" y="19473"/>
                    <a:pt x="390" y="19473"/>
                  </a:cubicBezTo>
                  <a:lnTo>
                    <a:pt x="411" y="19473"/>
                  </a:lnTo>
                  <a:cubicBezTo>
                    <a:pt x="627" y="19473"/>
                    <a:pt x="800" y="19300"/>
                    <a:pt x="800" y="19084"/>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6"/>
            <p:cNvSpPr/>
            <p:nvPr/>
          </p:nvSpPr>
          <p:spPr>
            <a:xfrm>
              <a:off x="4384900" y="4226225"/>
              <a:ext cx="20025" cy="486825"/>
            </a:xfrm>
            <a:custGeom>
              <a:avLst/>
              <a:gdLst/>
              <a:ahLst/>
              <a:cxnLst/>
              <a:rect l="l" t="t" r="r" b="b"/>
              <a:pathLst>
                <a:path w="801" h="19473" extrusionOk="0">
                  <a:moveTo>
                    <a:pt x="400" y="1"/>
                  </a:moveTo>
                  <a:cubicBezTo>
                    <a:pt x="184" y="1"/>
                    <a:pt x="1" y="174"/>
                    <a:pt x="1" y="390"/>
                  </a:cubicBezTo>
                  <a:lnTo>
                    <a:pt x="1" y="19084"/>
                  </a:lnTo>
                  <a:cubicBezTo>
                    <a:pt x="1" y="19300"/>
                    <a:pt x="184" y="19473"/>
                    <a:pt x="400" y="19473"/>
                  </a:cubicBezTo>
                  <a:lnTo>
                    <a:pt x="411" y="19473"/>
                  </a:lnTo>
                  <a:cubicBezTo>
                    <a:pt x="627" y="19473"/>
                    <a:pt x="800" y="19300"/>
                    <a:pt x="800" y="19084"/>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6"/>
            <p:cNvSpPr/>
            <p:nvPr/>
          </p:nvSpPr>
          <p:spPr>
            <a:xfrm>
              <a:off x="4673125" y="4226225"/>
              <a:ext cx="19775" cy="486825"/>
            </a:xfrm>
            <a:custGeom>
              <a:avLst/>
              <a:gdLst/>
              <a:ahLst/>
              <a:cxnLst/>
              <a:rect l="l" t="t" r="r" b="b"/>
              <a:pathLst>
                <a:path w="791" h="19473" extrusionOk="0">
                  <a:moveTo>
                    <a:pt x="390" y="1"/>
                  </a:moveTo>
                  <a:cubicBezTo>
                    <a:pt x="174" y="1"/>
                    <a:pt x="1" y="174"/>
                    <a:pt x="1" y="390"/>
                  </a:cubicBezTo>
                  <a:lnTo>
                    <a:pt x="1" y="19084"/>
                  </a:lnTo>
                  <a:cubicBezTo>
                    <a:pt x="1" y="19300"/>
                    <a:pt x="174" y="19473"/>
                    <a:pt x="390" y="19473"/>
                  </a:cubicBezTo>
                  <a:lnTo>
                    <a:pt x="401" y="19473"/>
                  </a:lnTo>
                  <a:cubicBezTo>
                    <a:pt x="617" y="19473"/>
                    <a:pt x="790" y="19300"/>
                    <a:pt x="790" y="19084"/>
                  </a:cubicBezTo>
                  <a:lnTo>
                    <a:pt x="790" y="390"/>
                  </a:lnTo>
                  <a:cubicBezTo>
                    <a:pt x="79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6"/>
            <p:cNvSpPr/>
            <p:nvPr/>
          </p:nvSpPr>
          <p:spPr>
            <a:xfrm>
              <a:off x="2004675" y="4427475"/>
              <a:ext cx="43775" cy="87550"/>
            </a:xfrm>
            <a:custGeom>
              <a:avLst/>
              <a:gdLst/>
              <a:ahLst/>
              <a:cxnLst/>
              <a:rect l="l" t="t" r="r" b="b"/>
              <a:pathLst>
                <a:path w="1751" h="3502" extrusionOk="0">
                  <a:moveTo>
                    <a:pt x="0" y="1"/>
                  </a:moveTo>
                  <a:lnTo>
                    <a:pt x="0" y="3502"/>
                  </a:lnTo>
                  <a:cubicBezTo>
                    <a:pt x="973" y="3502"/>
                    <a:pt x="1751" y="2724"/>
                    <a:pt x="1751" y="1751"/>
                  </a:cubicBezTo>
                  <a:cubicBezTo>
                    <a:pt x="1751" y="790"/>
                    <a:pt x="973"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6"/>
            <p:cNvSpPr/>
            <p:nvPr/>
          </p:nvSpPr>
          <p:spPr>
            <a:xfrm>
              <a:off x="5044600" y="4427475"/>
              <a:ext cx="98350" cy="87550"/>
            </a:xfrm>
            <a:custGeom>
              <a:avLst/>
              <a:gdLst/>
              <a:ahLst/>
              <a:cxnLst/>
              <a:rect l="l" t="t" r="r" b="b"/>
              <a:pathLst>
                <a:path w="3934" h="3502" extrusionOk="0">
                  <a:moveTo>
                    <a:pt x="2183" y="1"/>
                  </a:moveTo>
                  <a:cubicBezTo>
                    <a:pt x="2053" y="1"/>
                    <a:pt x="1923" y="22"/>
                    <a:pt x="1794" y="44"/>
                  </a:cubicBezTo>
                  <a:cubicBezTo>
                    <a:pt x="1772" y="65"/>
                    <a:pt x="0" y="1665"/>
                    <a:pt x="1794" y="3458"/>
                  </a:cubicBezTo>
                  <a:cubicBezTo>
                    <a:pt x="1923" y="3491"/>
                    <a:pt x="2053" y="3502"/>
                    <a:pt x="2183" y="3502"/>
                  </a:cubicBezTo>
                  <a:cubicBezTo>
                    <a:pt x="3155" y="3502"/>
                    <a:pt x="3933" y="2724"/>
                    <a:pt x="3933" y="1751"/>
                  </a:cubicBezTo>
                  <a:cubicBezTo>
                    <a:pt x="3933" y="790"/>
                    <a:pt x="3155" y="1"/>
                    <a:pt x="2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8B67B-FCE8-D4D4-08D5-1B2D5BBC9A5D}"/>
              </a:ext>
            </a:extLst>
          </p:cNvPr>
          <p:cNvSpPr>
            <a:spLocks noGrp="1"/>
          </p:cNvSpPr>
          <p:nvPr>
            <p:ph type="title"/>
          </p:nvPr>
        </p:nvSpPr>
        <p:spPr>
          <a:xfrm>
            <a:off x="2270100" y="1729950"/>
            <a:ext cx="4603800" cy="841800"/>
          </a:xfrm>
        </p:spPr>
        <p:txBody>
          <a:bodyPr/>
          <a:lstStyle/>
          <a:p>
            <a:r>
              <a:rPr lang="en-US"/>
              <a:t>Classification Problem</a:t>
            </a:r>
          </a:p>
        </p:txBody>
      </p:sp>
      <p:sp>
        <p:nvSpPr>
          <p:cNvPr id="3" name="Subtitle 2">
            <a:extLst>
              <a:ext uri="{FF2B5EF4-FFF2-40B4-BE49-F238E27FC236}">
                <a16:creationId xmlns:a16="http://schemas.microsoft.com/office/drawing/2014/main" id="{DF69D9EC-7C03-FA48-9BBE-A0049989D714}"/>
              </a:ext>
            </a:extLst>
          </p:cNvPr>
          <p:cNvSpPr>
            <a:spLocks noGrp="1"/>
          </p:cNvSpPr>
          <p:nvPr>
            <p:ph type="subTitle" idx="1"/>
          </p:nvPr>
        </p:nvSpPr>
        <p:spPr>
          <a:xfrm>
            <a:off x="2252826" y="2568450"/>
            <a:ext cx="4614300" cy="610800"/>
          </a:xfrm>
        </p:spPr>
        <p:txBody>
          <a:bodyPr/>
          <a:lstStyle/>
          <a:p>
            <a:r>
              <a:rPr lang="en-US"/>
              <a:t>Predicting if an artist is popular/ unpopular</a:t>
            </a:r>
          </a:p>
        </p:txBody>
      </p:sp>
    </p:spTree>
    <p:extLst>
      <p:ext uri="{BB962C8B-B14F-4D97-AF65-F5344CB8AC3E}">
        <p14:creationId xmlns:p14="http://schemas.microsoft.com/office/powerpoint/2010/main" val="8343556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E7640-FC56-5F28-C9FF-E2C6E9CE4F7B}"/>
              </a:ext>
            </a:extLst>
          </p:cNvPr>
          <p:cNvSpPr>
            <a:spLocks noGrp="1"/>
          </p:cNvSpPr>
          <p:nvPr>
            <p:ph type="title"/>
          </p:nvPr>
        </p:nvSpPr>
        <p:spPr/>
        <p:txBody>
          <a:bodyPr/>
          <a:lstStyle/>
          <a:p>
            <a:r>
              <a:rPr lang="en-US"/>
              <a:t>Threshold for popularity</a:t>
            </a:r>
          </a:p>
        </p:txBody>
      </p:sp>
      <p:pic>
        <p:nvPicPr>
          <p:cNvPr id="11" name="Picture 10" descr="A graph of a number of blue and black bars&#10;&#10;Description automatically generated">
            <a:extLst>
              <a:ext uri="{FF2B5EF4-FFF2-40B4-BE49-F238E27FC236}">
                <a16:creationId xmlns:a16="http://schemas.microsoft.com/office/drawing/2014/main" id="{72239EB8-887A-91B9-E473-01057986E4A4}"/>
              </a:ext>
            </a:extLst>
          </p:cNvPr>
          <p:cNvPicPr>
            <a:picLocks noChangeAspect="1"/>
          </p:cNvPicPr>
          <p:nvPr/>
        </p:nvPicPr>
        <p:blipFill>
          <a:blip r:embed="rId2"/>
          <a:stretch>
            <a:fillRect/>
          </a:stretch>
        </p:blipFill>
        <p:spPr>
          <a:xfrm>
            <a:off x="4744497" y="1856232"/>
            <a:ext cx="3847531" cy="2569464"/>
          </a:xfrm>
          <a:prstGeom prst="rect">
            <a:avLst/>
          </a:prstGeom>
        </p:spPr>
      </p:pic>
      <p:sp>
        <p:nvSpPr>
          <p:cNvPr id="13" name="Subtitle 12">
            <a:extLst>
              <a:ext uri="{FF2B5EF4-FFF2-40B4-BE49-F238E27FC236}">
                <a16:creationId xmlns:a16="http://schemas.microsoft.com/office/drawing/2014/main" id="{23C387B1-5E87-4F7F-0B86-90F2A5F8990E}"/>
              </a:ext>
            </a:extLst>
          </p:cNvPr>
          <p:cNvSpPr>
            <a:spLocks noGrp="1"/>
          </p:cNvSpPr>
          <p:nvPr>
            <p:ph type="subTitle" idx="3"/>
          </p:nvPr>
        </p:nvSpPr>
        <p:spPr>
          <a:xfrm>
            <a:off x="720000" y="2381278"/>
            <a:ext cx="3779664" cy="1552405"/>
          </a:xfrm>
        </p:spPr>
        <p:txBody>
          <a:bodyPr/>
          <a:lstStyle/>
          <a:p>
            <a:pPr>
              <a:buFont typeface="Arial"/>
              <a:buChar char="•"/>
            </a:pPr>
            <a:r>
              <a:rPr lang="en-US" u="sng"/>
              <a:t>Scale and </a:t>
            </a:r>
            <a:r>
              <a:rPr lang="en-US" u="sng" err="1"/>
              <a:t>normalise</a:t>
            </a:r>
            <a:r>
              <a:rPr lang="en-US"/>
              <a:t> artist popularity such that mean = 0 and standard deviation = 1</a:t>
            </a:r>
          </a:p>
          <a:p>
            <a:pPr>
              <a:buFont typeface="Arial"/>
              <a:buChar char="•"/>
            </a:pPr>
            <a:r>
              <a:rPr lang="en-US"/>
              <a:t>Any artists with a scaled popularity &gt;0 will be deemed popular</a:t>
            </a:r>
          </a:p>
        </p:txBody>
      </p:sp>
      <p:pic>
        <p:nvPicPr>
          <p:cNvPr id="14" name="Picture 13" descr="A black background with blue and white text&#10;&#10;Description automatically generated">
            <a:extLst>
              <a:ext uri="{FF2B5EF4-FFF2-40B4-BE49-F238E27FC236}">
                <a16:creationId xmlns:a16="http://schemas.microsoft.com/office/drawing/2014/main" id="{20E485B5-4054-D7A8-D47A-816DD9118BF1}"/>
              </a:ext>
            </a:extLst>
          </p:cNvPr>
          <p:cNvPicPr>
            <a:picLocks noChangeAspect="1"/>
          </p:cNvPicPr>
          <p:nvPr/>
        </p:nvPicPr>
        <p:blipFill>
          <a:blip r:embed="rId3"/>
          <a:stretch>
            <a:fillRect/>
          </a:stretch>
        </p:blipFill>
        <p:spPr>
          <a:xfrm>
            <a:off x="2167128" y="1209817"/>
            <a:ext cx="6094476" cy="456154"/>
          </a:xfrm>
          <a:prstGeom prst="rect">
            <a:avLst/>
          </a:prstGeom>
        </p:spPr>
      </p:pic>
    </p:spTree>
    <p:extLst>
      <p:ext uri="{BB962C8B-B14F-4D97-AF65-F5344CB8AC3E}">
        <p14:creationId xmlns:p14="http://schemas.microsoft.com/office/powerpoint/2010/main" val="23835526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16BA4-D6C9-3DCA-729E-36701357640C}"/>
              </a:ext>
            </a:extLst>
          </p:cNvPr>
          <p:cNvSpPr>
            <a:spLocks noGrp="1"/>
          </p:cNvSpPr>
          <p:nvPr>
            <p:ph type="title"/>
          </p:nvPr>
        </p:nvSpPr>
        <p:spPr/>
        <p:txBody>
          <a:bodyPr/>
          <a:lstStyle/>
          <a:p>
            <a:r>
              <a:rPr lang="en-US"/>
              <a:t>Classification models</a:t>
            </a:r>
          </a:p>
        </p:txBody>
      </p:sp>
      <p:sp>
        <p:nvSpPr>
          <p:cNvPr id="3" name="Subtitle 2">
            <a:extLst>
              <a:ext uri="{FF2B5EF4-FFF2-40B4-BE49-F238E27FC236}">
                <a16:creationId xmlns:a16="http://schemas.microsoft.com/office/drawing/2014/main" id="{B3FDDFAE-ABDD-9FA4-2ACF-34989E1F5166}"/>
              </a:ext>
            </a:extLst>
          </p:cNvPr>
          <p:cNvSpPr>
            <a:spLocks noGrp="1"/>
          </p:cNvSpPr>
          <p:nvPr>
            <p:ph type="subTitle" idx="1"/>
          </p:nvPr>
        </p:nvSpPr>
        <p:spPr>
          <a:xfrm>
            <a:off x="1200023" y="1593673"/>
            <a:ext cx="2645808" cy="1320240"/>
          </a:xfrm>
        </p:spPr>
        <p:txBody>
          <a:bodyPr/>
          <a:lstStyle/>
          <a:p>
            <a:r>
              <a:rPr lang="en-US"/>
              <a:t>True Positive Rate: 0.73</a:t>
            </a:r>
          </a:p>
          <a:p>
            <a:r>
              <a:rPr lang="en-US"/>
              <a:t>True Negative Rate: 0.80</a:t>
            </a:r>
          </a:p>
          <a:p>
            <a:r>
              <a:rPr lang="en-US"/>
              <a:t>False Positive Rate: 0.20</a:t>
            </a:r>
          </a:p>
          <a:p>
            <a:r>
              <a:rPr lang="en-US"/>
              <a:t>False Negative Rate: 0.27</a:t>
            </a:r>
          </a:p>
          <a:p>
            <a:r>
              <a:rPr lang="en-US"/>
              <a:t>Overall Accuracy: 0.763</a:t>
            </a:r>
          </a:p>
        </p:txBody>
      </p:sp>
      <p:sp>
        <p:nvSpPr>
          <p:cNvPr id="4" name="Subtitle 3">
            <a:extLst>
              <a:ext uri="{FF2B5EF4-FFF2-40B4-BE49-F238E27FC236}">
                <a16:creationId xmlns:a16="http://schemas.microsoft.com/office/drawing/2014/main" id="{A234C0F6-71BB-C710-6EA7-BB4BFCF892EA}"/>
              </a:ext>
            </a:extLst>
          </p:cNvPr>
          <p:cNvSpPr>
            <a:spLocks noGrp="1"/>
          </p:cNvSpPr>
          <p:nvPr>
            <p:ph type="subTitle" idx="2"/>
          </p:nvPr>
        </p:nvSpPr>
        <p:spPr>
          <a:xfrm>
            <a:off x="1483487" y="1208307"/>
            <a:ext cx="2362344" cy="389028"/>
          </a:xfrm>
        </p:spPr>
        <p:txBody>
          <a:bodyPr/>
          <a:lstStyle/>
          <a:p>
            <a:r>
              <a:rPr lang="en-US">
                <a:highlight>
                  <a:srgbClr val="389271"/>
                </a:highlight>
              </a:rPr>
              <a:t>Logistic Regression</a:t>
            </a:r>
            <a:endParaRPr lang="en-US"/>
          </a:p>
        </p:txBody>
      </p:sp>
      <p:sp>
        <p:nvSpPr>
          <p:cNvPr id="5" name="Subtitle 4">
            <a:extLst>
              <a:ext uri="{FF2B5EF4-FFF2-40B4-BE49-F238E27FC236}">
                <a16:creationId xmlns:a16="http://schemas.microsoft.com/office/drawing/2014/main" id="{B24A2FA3-42EF-8171-E11B-FCAB7A4A03BF}"/>
              </a:ext>
            </a:extLst>
          </p:cNvPr>
          <p:cNvSpPr>
            <a:spLocks noGrp="1"/>
          </p:cNvSpPr>
          <p:nvPr>
            <p:ph type="subTitle" idx="3"/>
          </p:nvPr>
        </p:nvSpPr>
        <p:spPr>
          <a:xfrm>
            <a:off x="4761706" y="1593673"/>
            <a:ext cx="2901840" cy="1233372"/>
          </a:xfrm>
        </p:spPr>
        <p:txBody>
          <a:bodyPr/>
          <a:lstStyle/>
          <a:p>
            <a:r>
              <a:rPr lang="en-US"/>
              <a:t>True Positive Rate: 0.70</a:t>
            </a:r>
            <a:endParaRPr lang="en-US">
              <a:solidFill>
                <a:srgbClr val="005B48"/>
              </a:solidFill>
            </a:endParaRPr>
          </a:p>
          <a:p>
            <a:r>
              <a:rPr lang="en-US"/>
              <a:t>True Negative Rate: 0.84</a:t>
            </a:r>
            <a:endParaRPr lang="en-US">
              <a:solidFill>
                <a:srgbClr val="005B48"/>
              </a:solidFill>
            </a:endParaRPr>
          </a:p>
          <a:p>
            <a:r>
              <a:rPr lang="en-US"/>
              <a:t>False Positive Rate: 0.16</a:t>
            </a:r>
            <a:endParaRPr lang="en-US">
              <a:solidFill>
                <a:srgbClr val="005B48"/>
              </a:solidFill>
            </a:endParaRPr>
          </a:p>
          <a:p>
            <a:r>
              <a:rPr lang="en-US"/>
              <a:t>False Negative Rate: 0.30</a:t>
            </a:r>
            <a:endParaRPr lang="en-US">
              <a:solidFill>
                <a:srgbClr val="005B48"/>
              </a:solidFill>
            </a:endParaRPr>
          </a:p>
          <a:p>
            <a:r>
              <a:rPr lang="en-US"/>
              <a:t>Overall Accuracy: 0.764</a:t>
            </a:r>
          </a:p>
        </p:txBody>
      </p:sp>
      <p:sp>
        <p:nvSpPr>
          <p:cNvPr id="6" name="Subtitle 5">
            <a:extLst>
              <a:ext uri="{FF2B5EF4-FFF2-40B4-BE49-F238E27FC236}">
                <a16:creationId xmlns:a16="http://schemas.microsoft.com/office/drawing/2014/main" id="{1943A0A0-CEE6-83CD-793B-FB8A28229134}"/>
              </a:ext>
            </a:extLst>
          </p:cNvPr>
          <p:cNvSpPr>
            <a:spLocks noGrp="1"/>
          </p:cNvSpPr>
          <p:nvPr>
            <p:ph type="subTitle" idx="4"/>
          </p:nvPr>
        </p:nvSpPr>
        <p:spPr>
          <a:xfrm>
            <a:off x="4761706" y="1217451"/>
            <a:ext cx="3221880" cy="389028"/>
          </a:xfrm>
        </p:spPr>
        <p:txBody>
          <a:bodyPr/>
          <a:lstStyle/>
          <a:p>
            <a:r>
              <a:rPr lang="en-US">
                <a:highlight>
                  <a:srgbClr val="389271"/>
                </a:highlight>
              </a:rPr>
              <a:t>Logistic Lasso Regression</a:t>
            </a:r>
            <a:endParaRPr lang="en-US"/>
          </a:p>
        </p:txBody>
      </p:sp>
      <p:sp>
        <p:nvSpPr>
          <p:cNvPr id="7" name="Subtitle 6">
            <a:extLst>
              <a:ext uri="{FF2B5EF4-FFF2-40B4-BE49-F238E27FC236}">
                <a16:creationId xmlns:a16="http://schemas.microsoft.com/office/drawing/2014/main" id="{F71529AD-37D4-F70F-5588-75BF9BCB4B18}"/>
              </a:ext>
            </a:extLst>
          </p:cNvPr>
          <p:cNvSpPr>
            <a:spLocks noGrp="1"/>
          </p:cNvSpPr>
          <p:nvPr>
            <p:ph type="subTitle" idx="5"/>
          </p:nvPr>
        </p:nvSpPr>
        <p:spPr>
          <a:xfrm>
            <a:off x="1218311" y="3318911"/>
            <a:ext cx="2627520" cy="1237944"/>
          </a:xfrm>
        </p:spPr>
        <p:txBody>
          <a:bodyPr/>
          <a:lstStyle/>
          <a:p>
            <a:pPr rtl="0"/>
            <a:r>
              <a:rPr lang="en-US" sz="1600" baseline="0">
                <a:solidFill>
                  <a:srgbClr val="F6F5D2"/>
                </a:solidFill>
                <a:latin typeface="Archivo"/>
                <a:ea typeface="Segoe UI"/>
                <a:cs typeface="Segoe UI"/>
              </a:rPr>
              <a:t>True Positive Rate: </a:t>
            </a:r>
            <a:r>
              <a:rPr lang="en-US">
                <a:solidFill>
                  <a:srgbClr val="F6F5D2"/>
                </a:solidFill>
                <a:ea typeface="Segoe UI"/>
                <a:cs typeface="Segoe UI"/>
              </a:rPr>
              <a:t>0.75</a:t>
            </a:r>
            <a:r>
              <a:rPr lang="en-US" sz="1600">
                <a:solidFill>
                  <a:srgbClr val="005B48"/>
                </a:solidFill>
                <a:latin typeface="Archivo"/>
                <a:ea typeface="Segoe UI"/>
                <a:cs typeface="Segoe UI"/>
              </a:rPr>
              <a:t>​</a:t>
            </a:r>
          </a:p>
          <a:p>
            <a:pPr rtl="0"/>
            <a:r>
              <a:rPr lang="en-US" sz="1600" baseline="0">
                <a:solidFill>
                  <a:srgbClr val="F6F5D2"/>
                </a:solidFill>
                <a:latin typeface="Archivo"/>
                <a:ea typeface="Segoe UI"/>
                <a:cs typeface="Segoe UI"/>
              </a:rPr>
              <a:t>True Negative Rate: </a:t>
            </a:r>
            <a:r>
              <a:rPr lang="en-US">
                <a:solidFill>
                  <a:srgbClr val="F6F5D2"/>
                </a:solidFill>
                <a:ea typeface="Segoe UI"/>
                <a:cs typeface="Segoe UI"/>
              </a:rPr>
              <a:t>0.77</a:t>
            </a:r>
            <a:r>
              <a:rPr lang="en-US" sz="1600">
                <a:solidFill>
                  <a:srgbClr val="005B48"/>
                </a:solidFill>
                <a:latin typeface="Archivo"/>
                <a:ea typeface="Segoe UI"/>
                <a:cs typeface="Segoe UI"/>
              </a:rPr>
              <a:t>​</a:t>
            </a:r>
          </a:p>
          <a:p>
            <a:pPr rtl="0"/>
            <a:r>
              <a:rPr lang="en-US" sz="1600" baseline="0">
                <a:solidFill>
                  <a:srgbClr val="F6F5D2"/>
                </a:solidFill>
                <a:latin typeface="Archivo"/>
                <a:ea typeface="Segoe UI"/>
                <a:cs typeface="Segoe UI"/>
              </a:rPr>
              <a:t>False Positive Rate: </a:t>
            </a:r>
            <a:r>
              <a:rPr lang="en-US">
                <a:solidFill>
                  <a:srgbClr val="F6F5D2"/>
                </a:solidFill>
                <a:ea typeface="Segoe UI"/>
                <a:cs typeface="Segoe UI"/>
              </a:rPr>
              <a:t>0.23</a:t>
            </a:r>
            <a:r>
              <a:rPr lang="en-US" sz="1600">
                <a:solidFill>
                  <a:srgbClr val="005B48"/>
                </a:solidFill>
                <a:latin typeface="Archivo"/>
                <a:ea typeface="Segoe UI"/>
                <a:cs typeface="Segoe UI"/>
              </a:rPr>
              <a:t>​</a:t>
            </a:r>
          </a:p>
          <a:p>
            <a:pPr rtl="0"/>
            <a:r>
              <a:rPr lang="en-US" sz="1600" baseline="0">
                <a:solidFill>
                  <a:srgbClr val="F6F5D2"/>
                </a:solidFill>
                <a:latin typeface="Archivo"/>
                <a:ea typeface="Segoe UI"/>
                <a:cs typeface="Segoe UI"/>
              </a:rPr>
              <a:t>False Negative Rate: </a:t>
            </a:r>
            <a:r>
              <a:rPr lang="en-US">
                <a:solidFill>
                  <a:srgbClr val="F6F5D2"/>
                </a:solidFill>
                <a:ea typeface="Segoe UI"/>
                <a:cs typeface="Segoe UI"/>
              </a:rPr>
              <a:t>0.25</a:t>
            </a:r>
            <a:r>
              <a:rPr lang="en-US" sz="1600">
                <a:solidFill>
                  <a:srgbClr val="005B48"/>
                </a:solidFill>
                <a:latin typeface="Archivo"/>
                <a:ea typeface="Segoe UI"/>
                <a:cs typeface="Segoe UI"/>
              </a:rPr>
              <a:t>​</a:t>
            </a:r>
          </a:p>
          <a:p>
            <a:pPr rtl="0"/>
            <a:r>
              <a:rPr lang="en-US" sz="1600" baseline="0">
                <a:solidFill>
                  <a:srgbClr val="F6F5D2"/>
                </a:solidFill>
                <a:latin typeface="Archivo"/>
                <a:ea typeface="Segoe UI"/>
                <a:cs typeface="Segoe UI"/>
              </a:rPr>
              <a:t>Overall Accuracy: </a:t>
            </a:r>
            <a:r>
              <a:rPr lang="en-US">
                <a:solidFill>
                  <a:srgbClr val="F6F5D2"/>
                </a:solidFill>
                <a:ea typeface="Segoe UI"/>
                <a:cs typeface="Segoe UI"/>
              </a:rPr>
              <a:t>0.757</a:t>
            </a:r>
            <a:endParaRPr lang="en-US"/>
          </a:p>
        </p:txBody>
      </p:sp>
      <p:sp>
        <p:nvSpPr>
          <p:cNvPr id="8" name="Subtitle 7">
            <a:extLst>
              <a:ext uri="{FF2B5EF4-FFF2-40B4-BE49-F238E27FC236}">
                <a16:creationId xmlns:a16="http://schemas.microsoft.com/office/drawing/2014/main" id="{88E03122-F720-DA5F-9CDE-9D51E4D76761}"/>
              </a:ext>
            </a:extLst>
          </p:cNvPr>
          <p:cNvSpPr>
            <a:spLocks noGrp="1"/>
          </p:cNvSpPr>
          <p:nvPr>
            <p:ph type="subTitle" idx="6"/>
          </p:nvPr>
        </p:nvSpPr>
        <p:spPr>
          <a:xfrm>
            <a:off x="889127" y="2938117"/>
            <a:ext cx="2956704" cy="389028"/>
          </a:xfrm>
        </p:spPr>
        <p:txBody>
          <a:bodyPr/>
          <a:lstStyle/>
          <a:p>
            <a:r>
              <a:rPr lang="en-US">
                <a:highlight>
                  <a:srgbClr val="389271"/>
                </a:highlight>
              </a:rPr>
              <a:t>Random Forest Classifier</a:t>
            </a:r>
            <a:endParaRPr lang="en-US"/>
          </a:p>
        </p:txBody>
      </p:sp>
      <p:sp>
        <p:nvSpPr>
          <p:cNvPr id="9" name="Subtitle 8">
            <a:extLst>
              <a:ext uri="{FF2B5EF4-FFF2-40B4-BE49-F238E27FC236}">
                <a16:creationId xmlns:a16="http://schemas.microsoft.com/office/drawing/2014/main" id="{8B57614D-8D9A-F441-BE05-74819B5B796F}"/>
              </a:ext>
            </a:extLst>
          </p:cNvPr>
          <p:cNvSpPr>
            <a:spLocks noGrp="1"/>
          </p:cNvSpPr>
          <p:nvPr>
            <p:ph type="subTitle" idx="7"/>
          </p:nvPr>
        </p:nvSpPr>
        <p:spPr>
          <a:xfrm>
            <a:off x="4761706" y="3314339"/>
            <a:ext cx="3052716" cy="1416252"/>
          </a:xfrm>
        </p:spPr>
        <p:txBody>
          <a:bodyPr/>
          <a:lstStyle/>
          <a:p>
            <a:pPr rtl="0"/>
            <a:r>
              <a:rPr lang="en-US" sz="1600" baseline="0">
                <a:solidFill>
                  <a:srgbClr val="F6F5D2"/>
                </a:solidFill>
                <a:latin typeface="Archivo"/>
                <a:ea typeface="Segoe UI"/>
                <a:cs typeface="Segoe UI"/>
              </a:rPr>
              <a:t>True Positive Rate: </a:t>
            </a:r>
            <a:r>
              <a:rPr lang="en-US">
                <a:solidFill>
                  <a:srgbClr val="F6F5D2"/>
                </a:solidFill>
                <a:ea typeface="Segoe UI"/>
                <a:cs typeface="Segoe UI"/>
              </a:rPr>
              <a:t>0.77</a:t>
            </a:r>
            <a:r>
              <a:rPr lang="en-US" sz="1600">
                <a:solidFill>
                  <a:srgbClr val="005B48"/>
                </a:solidFill>
                <a:latin typeface="Archivo"/>
                <a:ea typeface="Segoe UI"/>
                <a:cs typeface="Segoe UI"/>
              </a:rPr>
              <a:t>​</a:t>
            </a:r>
          </a:p>
          <a:p>
            <a:pPr rtl="0"/>
            <a:r>
              <a:rPr lang="en-US" sz="1600" baseline="0">
                <a:solidFill>
                  <a:srgbClr val="F6F5D2"/>
                </a:solidFill>
                <a:latin typeface="Archivo"/>
                <a:ea typeface="Segoe UI"/>
                <a:cs typeface="Segoe UI"/>
              </a:rPr>
              <a:t>True Negative Rate: </a:t>
            </a:r>
            <a:r>
              <a:rPr lang="en-US">
                <a:solidFill>
                  <a:srgbClr val="F6F5D2"/>
                </a:solidFill>
                <a:ea typeface="Segoe UI"/>
                <a:cs typeface="Segoe UI"/>
              </a:rPr>
              <a:t>0.74</a:t>
            </a:r>
            <a:r>
              <a:rPr lang="en-US" sz="1600">
                <a:solidFill>
                  <a:srgbClr val="005B48"/>
                </a:solidFill>
                <a:latin typeface="Archivo"/>
                <a:ea typeface="Segoe UI"/>
                <a:cs typeface="Segoe UI"/>
              </a:rPr>
              <a:t>​</a:t>
            </a:r>
          </a:p>
          <a:p>
            <a:pPr rtl="0"/>
            <a:r>
              <a:rPr lang="en-US" sz="1600" baseline="0">
                <a:solidFill>
                  <a:srgbClr val="F6F5D2"/>
                </a:solidFill>
                <a:latin typeface="Archivo"/>
                <a:ea typeface="Segoe UI"/>
                <a:cs typeface="Segoe UI"/>
              </a:rPr>
              <a:t>False Positive Rate: </a:t>
            </a:r>
            <a:r>
              <a:rPr lang="en-US">
                <a:solidFill>
                  <a:srgbClr val="F6F5D2"/>
                </a:solidFill>
                <a:ea typeface="Segoe UI"/>
                <a:cs typeface="Segoe UI"/>
              </a:rPr>
              <a:t>0.26</a:t>
            </a:r>
            <a:r>
              <a:rPr lang="en-US" sz="1600">
                <a:solidFill>
                  <a:srgbClr val="005B48"/>
                </a:solidFill>
                <a:latin typeface="Archivo"/>
                <a:ea typeface="Segoe UI"/>
                <a:cs typeface="Segoe UI"/>
              </a:rPr>
              <a:t>​</a:t>
            </a:r>
          </a:p>
          <a:p>
            <a:pPr rtl="0"/>
            <a:r>
              <a:rPr lang="en-US" sz="1600" baseline="0">
                <a:solidFill>
                  <a:srgbClr val="F6F5D2"/>
                </a:solidFill>
                <a:latin typeface="Archivo"/>
                <a:ea typeface="Segoe UI"/>
                <a:cs typeface="Segoe UI"/>
              </a:rPr>
              <a:t>False Negative Rate: </a:t>
            </a:r>
            <a:r>
              <a:rPr lang="en-US">
                <a:solidFill>
                  <a:srgbClr val="F6F5D2"/>
                </a:solidFill>
                <a:ea typeface="Segoe UI"/>
                <a:cs typeface="Segoe UI"/>
              </a:rPr>
              <a:t>0.23</a:t>
            </a:r>
            <a:r>
              <a:rPr lang="en-US" sz="1600">
                <a:solidFill>
                  <a:srgbClr val="005B48"/>
                </a:solidFill>
                <a:latin typeface="Archivo"/>
                <a:ea typeface="Segoe UI"/>
                <a:cs typeface="Segoe UI"/>
              </a:rPr>
              <a:t>​</a:t>
            </a:r>
          </a:p>
          <a:p>
            <a:pPr rtl="0"/>
            <a:r>
              <a:rPr lang="en-US" sz="1600" baseline="0">
                <a:solidFill>
                  <a:srgbClr val="F6F5D2"/>
                </a:solidFill>
                <a:latin typeface="Archivo"/>
                <a:ea typeface="Segoe UI"/>
                <a:cs typeface="Segoe UI"/>
              </a:rPr>
              <a:t>Overall Accuracy: </a:t>
            </a:r>
            <a:r>
              <a:rPr lang="en-US">
                <a:solidFill>
                  <a:srgbClr val="F6F5D2"/>
                </a:solidFill>
                <a:ea typeface="Segoe UI"/>
                <a:cs typeface="Segoe UI"/>
              </a:rPr>
              <a:t>0.753</a:t>
            </a:r>
            <a:endParaRPr lang="en-US"/>
          </a:p>
        </p:txBody>
      </p:sp>
      <p:sp>
        <p:nvSpPr>
          <p:cNvPr id="10" name="Subtitle 9">
            <a:extLst>
              <a:ext uri="{FF2B5EF4-FFF2-40B4-BE49-F238E27FC236}">
                <a16:creationId xmlns:a16="http://schemas.microsoft.com/office/drawing/2014/main" id="{1D4BFF66-4946-540D-5014-982C841A1596}"/>
              </a:ext>
            </a:extLst>
          </p:cNvPr>
          <p:cNvSpPr>
            <a:spLocks noGrp="1"/>
          </p:cNvSpPr>
          <p:nvPr>
            <p:ph type="subTitle" idx="8"/>
          </p:nvPr>
        </p:nvSpPr>
        <p:spPr>
          <a:xfrm>
            <a:off x="4761706" y="2938117"/>
            <a:ext cx="3148728" cy="389028"/>
          </a:xfrm>
        </p:spPr>
        <p:txBody>
          <a:bodyPr/>
          <a:lstStyle/>
          <a:p>
            <a:r>
              <a:rPr lang="en-US">
                <a:highlight>
                  <a:srgbClr val="389271"/>
                </a:highlight>
              </a:rPr>
              <a:t>Support Vector Machines</a:t>
            </a:r>
            <a:endParaRPr lang="en-US"/>
          </a:p>
        </p:txBody>
      </p:sp>
    </p:spTree>
    <p:extLst>
      <p:ext uri="{BB962C8B-B14F-4D97-AF65-F5344CB8AC3E}">
        <p14:creationId xmlns:p14="http://schemas.microsoft.com/office/powerpoint/2010/main" val="26933047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16BA4-D6C9-3DCA-729E-36701357640C}"/>
              </a:ext>
            </a:extLst>
          </p:cNvPr>
          <p:cNvSpPr>
            <a:spLocks noGrp="1"/>
          </p:cNvSpPr>
          <p:nvPr>
            <p:ph type="title"/>
          </p:nvPr>
        </p:nvSpPr>
        <p:spPr/>
        <p:txBody>
          <a:bodyPr/>
          <a:lstStyle/>
          <a:p>
            <a:r>
              <a:rPr lang="en-US"/>
              <a:t>Classification models</a:t>
            </a:r>
          </a:p>
        </p:txBody>
      </p:sp>
      <p:sp>
        <p:nvSpPr>
          <p:cNvPr id="3" name="Subtitle 2">
            <a:extLst>
              <a:ext uri="{FF2B5EF4-FFF2-40B4-BE49-F238E27FC236}">
                <a16:creationId xmlns:a16="http://schemas.microsoft.com/office/drawing/2014/main" id="{B3FDDFAE-ABDD-9FA4-2ACF-34989E1F5166}"/>
              </a:ext>
            </a:extLst>
          </p:cNvPr>
          <p:cNvSpPr>
            <a:spLocks noGrp="1"/>
          </p:cNvSpPr>
          <p:nvPr>
            <p:ph type="subTitle" idx="1"/>
          </p:nvPr>
        </p:nvSpPr>
        <p:spPr>
          <a:xfrm>
            <a:off x="1200023" y="1593673"/>
            <a:ext cx="2645808" cy="1320240"/>
          </a:xfrm>
        </p:spPr>
        <p:txBody>
          <a:bodyPr/>
          <a:lstStyle/>
          <a:p>
            <a:r>
              <a:rPr lang="en-US"/>
              <a:t>True Positive Rate: 0.73</a:t>
            </a:r>
          </a:p>
          <a:p>
            <a:r>
              <a:rPr lang="en-US"/>
              <a:t>True Negative Rate: 0.80</a:t>
            </a:r>
          </a:p>
          <a:p>
            <a:r>
              <a:rPr lang="en-US"/>
              <a:t>False Positive Rate: 0.20</a:t>
            </a:r>
          </a:p>
          <a:p>
            <a:r>
              <a:rPr lang="en-US"/>
              <a:t>False Negative Rate: 0.27</a:t>
            </a:r>
          </a:p>
          <a:p>
            <a:r>
              <a:rPr lang="en-US"/>
              <a:t>Overall Accuracy: 0.763</a:t>
            </a:r>
          </a:p>
        </p:txBody>
      </p:sp>
      <p:sp>
        <p:nvSpPr>
          <p:cNvPr id="4" name="Subtitle 3">
            <a:extLst>
              <a:ext uri="{FF2B5EF4-FFF2-40B4-BE49-F238E27FC236}">
                <a16:creationId xmlns:a16="http://schemas.microsoft.com/office/drawing/2014/main" id="{A234C0F6-71BB-C710-6EA7-BB4BFCF892EA}"/>
              </a:ext>
            </a:extLst>
          </p:cNvPr>
          <p:cNvSpPr>
            <a:spLocks noGrp="1"/>
          </p:cNvSpPr>
          <p:nvPr>
            <p:ph type="subTitle" idx="2"/>
          </p:nvPr>
        </p:nvSpPr>
        <p:spPr>
          <a:xfrm>
            <a:off x="1483487" y="1208307"/>
            <a:ext cx="2362344" cy="389028"/>
          </a:xfrm>
        </p:spPr>
        <p:txBody>
          <a:bodyPr/>
          <a:lstStyle/>
          <a:p>
            <a:r>
              <a:rPr lang="en-US">
                <a:highlight>
                  <a:srgbClr val="389271"/>
                </a:highlight>
              </a:rPr>
              <a:t>Logistic Regression</a:t>
            </a:r>
            <a:endParaRPr lang="en-US"/>
          </a:p>
        </p:txBody>
      </p:sp>
      <p:sp>
        <p:nvSpPr>
          <p:cNvPr id="5" name="Subtitle 4">
            <a:extLst>
              <a:ext uri="{FF2B5EF4-FFF2-40B4-BE49-F238E27FC236}">
                <a16:creationId xmlns:a16="http://schemas.microsoft.com/office/drawing/2014/main" id="{B24A2FA3-42EF-8171-E11B-FCAB7A4A03BF}"/>
              </a:ext>
            </a:extLst>
          </p:cNvPr>
          <p:cNvSpPr>
            <a:spLocks noGrp="1"/>
          </p:cNvSpPr>
          <p:nvPr>
            <p:ph type="subTitle" idx="3"/>
          </p:nvPr>
        </p:nvSpPr>
        <p:spPr>
          <a:xfrm>
            <a:off x="4761706" y="1593673"/>
            <a:ext cx="2901840" cy="1233372"/>
          </a:xfrm>
        </p:spPr>
        <p:txBody>
          <a:bodyPr/>
          <a:lstStyle/>
          <a:p>
            <a:r>
              <a:rPr lang="en-US"/>
              <a:t>True Positive Rate: 0.70</a:t>
            </a:r>
            <a:endParaRPr lang="en-US">
              <a:solidFill>
                <a:srgbClr val="005B48"/>
              </a:solidFill>
            </a:endParaRPr>
          </a:p>
          <a:p>
            <a:r>
              <a:rPr lang="en-US"/>
              <a:t>True Negative Rate: 0.84</a:t>
            </a:r>
            <a:endParaRPr lang="en-US">
              <a:solidFill>
                <a:srgbClr val="005B48"/>
              </a:solidFill>
            </a:endParaRPr>
          </a:p>
          <a:p>
            <a:r>
              <a:rPr lang="en-US">
                <a:highlight>
                  <a:srgbClr val="008000"/>
                </a:highlight>
              </a:rPr>
              <a:t>False Positive Rate: 0.16</a:t>
            </a:r>
            <a:endParaRPr lang="en-US">
              <a:solidFill>
                <a:srgbClr val="005B48"/>
              </a:solidFill>
              <a:highlight>
                <a:srgbClr val="008000"/>
              </a:highlight>
            </a:endParaRPr>
          </a:p>
          <a:p>
            <a:r>
              <a:rPr lang="en-US"/>
              <a:t>False Negative Rate: 0.30</a:t>
            </a:r>
            <a:endParaRPr lang="en-US">
              <a:solidFill>
                <a:srgbClr val="005B48"/>
              </a:solidFill>
            </a:endParaRPr>
          </a:p>
          <a:p>
            <a:r>
              <a:rPr lang="en-US">
                <a:highlight>
                  <a:srgbClr val="008000"/>
                </a:highlight>
              </a:rPr>
              <a:t>Overall Accuracy: 0.764</a:t>
            </a:r>
          </a:p>
        </p:txBody>
      </p:sp>
      <p:sp>
        <p:nvSpPr>
          <p:cNvPr id="6" name="Subtitle 5">
            <a:extLst>
              <a:ext uri="{FF2B5EF4-FFF2-40B4-BE49-F238E27FC236}">
                <a16:creationId xmlns:a16="http://schemas.microsoft.com/office/drawing/2014/main" id="{1943A0A0-CEE6-83CD-793B-FB8A28229134}"/>
              </a:ext>
            </a:extLst>
          </p:cNvPr>
          <p:cNvSpPr>
            <a:spLocks noGrp="1"/>
          </p:cNvSpPr>
          <p:nvPr>
            <p:ph type="subTitle" idx="4"/>
          </p:nvPr>
        </p:nvSpPr>
        <p:spPr>
          <a:xfrm>
            <a:off x="4761706" y="1217451"/>
            <a:ext cx="3221880" cy="389028"/>
          </a:xfrm>
        </p:spPr>
        <p:txBody>
          <a:bodyPr/>
          <a:lstStyle/>
          <a:p>
            <a:r>
              <a:rPr lang="en-US">
                <a:highlight>
                  <a:srgbClr val="389271"/>
                </a:highlight>
              </a:rPr>
              <a:t>Logistic Lasso Regression</a:t>
            </a:r>
            <a:endParaRPr lang="en-US"/>
          </a:p>
        </p:txBody>
      </p:sp>
      <p:sp>
        <p:nvSpPr>
          <p:cNvPr id="7" name="Subtitle 6">
            <a:extLst>
              <a:ext uri="{FF2B5EF4-FFF2-40B4-BE49-F238E27FC236}">
                <a16:creationId xmlns:a16="http://schemas.microsoft.com/office/drawing/2014/main" id="{F71529AD-37D4-F70F-5588-75BF9BCB4B18}"/>
              </a:ext>
            </a:extLst>
          </p:cNvPr>
          <p:cNvSpPr>
            <a:spLocks noGrp="1"/>
          </p:cNvSpPr>
          <p:nvPr>
            <p:ph type="subTitle" idx="5"/>
          </p:nvPr>
        </p:nvSpPr>
        <p:spPr>
          <a:xfrm>
            <a:off x="1218311" y="3318911"/>
            <a:ext cx="2627520" cy="1237944"/>
          </a:xfrm>
        </p:spPr>
        <p:txBody>
          <a:bodyPr/>
          <a:lstStyle/>
          <a:p>
            <a:pPr rtl="0"/>
            <a:r>
              <a:rPr lang="en-US" sz="1600" baseline="0">
                <a:solidFill>
                  <a:srgbClr val="F6F5D2"/>
                </a:solidFill>
                <a:latin typeface="Archivo"/>
                <a:ea typeface="Segoe UI"/>
                <a:cs typeface="Segoe UI"/>
              </a:rPr>
              <a:t>True Positive Rate: </a:t>
            </a:r>
            <a:r>
              <a:rPr lang="en-US">
                <a:solidFill>
                  <a:srgbClr val="F6F5D2"/>
                </a:solidFill>
                <a:ea typeface="Segoe UI"/>
                <a:cs typeface="Segoe UI"/>
              </a:rPr>
              <a:t>0.75</a:t>
            </a:r>
            <a:r>
              <a:rPr lang="en-US" sz="1600">
                <a:solidFill>
                  <a:srgbClr val="005B48"/>
                </a:solidFill>
                <a:latin typeface="Archivo"/>
                <a:ea typeface="Segoe UI"/>
                <a:cs typeface="Segoe UI"/>
              </a:rPr>
              <a:t>​</a:t>
            </a:r>
          </a:p>
          <a:p>
            <a:pPr rtl="0"/>
            <a:r>
              <a:rPr lang="en-US" sz="1600" baseline="0">
                <a:solidFill>
                  <a:srgbClr val="F6F5D2"/>
                </a:solidFill>
                <a:latin typeface="Archivo"/>
                <a:ea typeface="Segoe UI"/>
                <a:cs typeface="Segoe UI"/>
              </a:rPr>
              <a:t>True Negative Rate: </a:t>
            </a:r>
            <a:r>
              <a:rPr lang="en-US">
                <a:solidFill>
                  <a:srgbClr val="F6F5D2"/>
                </a:solidFill>
                <a:ea typeface="Segoe UI"/>
                <a:cs typeface="Segoe UI"/>
              </a:rPr>
              <a:t>0.77</a:t>
            </a:r>
            <a:r>
              <a:rPr lang="en-US" sz="1600">
                <a:solidFill>
                  <a:srgbClr val="005B48"/>
                </a:solidFill>
                <a:latin typeface="Archivo"/>
                <a:ea typeface="Segoe UI"/>
                <a:cs typeface="Segoe UI"/>
              </a:rPr>
              <a:t>​</a:t>
            </a:r>
          </a:p>
          <a:p>
            <a:pPr rtl="0"/>
            <a:r>
              <a:rPr lang="en-US" sz="1600" baseline="0">
                <a:solidFill>
                  <a:srgbClr val="F6F5D2"/>
                </a:solidFill>
                <a:latin typeface="Archivo"/>
                <a:ea typeface="Segoe UI"/>
                <a:cs typeface="Segoe UI"/>
              </a:rPr>
              <a:t>False Positive Rate: </a:t>
            </a:r>
            <a:r>
              <a:rPr lang="en-US">
                <a:solidFill>
                  <a:srgbClr val="F6F5D2"/>
                </a:solidFill>
                <a:ea typeface="Segoe UI"/>
                <a:cs typeface="Segoe UI"/>
              </a:rPr>
              <a:t>0.23</a:t>
            </a:r>
            <a:r>
              <a:rPr lang="en-US" sz="1600">
                <a:solidFill>
                  <a:srgbClr val="005B48"/>
                </a:solidFill>
                <a:latin typeface="Archivo"/>
                <a:ea typeface="Segoe UI"/>
                <a:cs typeface="Segoe UI"/>
              </a:rPr>
              <a:t>​</a:t>
            </a:r>
          </a:p>
          <a:p>
            <a:pPr rtl="0"/>
            <a:r>
              <a:rPr lang="en-US" sz="1600" baseline="0">
                <a:solidFill>
                  <a:srgbClr val="F6F5D2"/>
                </a:solidFill>
                <a:latin typeface="Archivo"/>
                <a:ea typeface="Segoe UI"/>
                <a:cs typeface="Segoe UI"/>
              </a:rPr>
              <a:t>False Negative Rate: </a:t>
            </a:r>
            <a:r>
              <a:rPr lang="en-US">
                <a:solidFill>
                  <a:srgbClr val="F6F5D2"/>
                </a:solidFill>
                <a:ea typeface="Segoe UI"/>
                <a:cs typeface="Segoe UI"/>
              </a:rPr>
              <a:t>0.25</a:t>
            </a:r>
            <a:r>
              <a:rPr lang="en-US" sz="1600">
                <a:solidFill>
                  <a:srgbClr val="005B48"/>
                </a:solidFill>
                <a:latin typeface="Archivo"/>
                <a:ea typeface="Segoe UI"/>
                <a:cs typeface="Segoe UI"/>
              </a:rPr>
              <a:t>​</a:t>
            </a:r>
          </a:p>
          <a:p>
            <a:pPr rtl="0"/>
            <a:r>
              <a:rPr lang="en-US" sz="1600" baseline="0">
                <a:solidFill>
                  <a:srgbClr val="F6F5D2"/>
                </a:solidFill>
                <a:latin typeface="Archivo"/>
                <a:ea typeface="Segoe UI"/>
                <a:cs typeface="Segoe UI"/>
              </a:rPr>
              <a:t>Overall Accuracy: </a:t>
            </a:r>
            <a:r>
              <a:rPr lang="en-US">
                <a:solidFill>
                  <a:srgbClr val="F6F5D2"/>
                </a:solidFill>
                <a:ea typeface="Segoe UI"/>
                <a:cs typeface="Segoe UI"/>
              </a:rPr>
              <a:t>0.757</a:t>
            </a:r>
            <a:endParaRPr lang="en-US"/>
          </a:p>
        </p:txBody>
      </p:sp>
      <p:sp>
        <p:nvSpPr>
          <p:cNvPr id="8" name="Subtitle 7">
            <a:extLst>
              <a:ext uri="{FF2B5EF4-FFF2-40B4-BE49-F238E27FC236}">
                <a16:creationId xmlns:a16="http://schemas.microsoft.com/office/drawing/2014/main" id="{88E03122-F720-DA5F-9CDE-9D51E4D76761}"/>
              </a:ext>
            </a:extLst>
          </p:cNvPr>
          <p:cNvSpPr>
            <a:spLocks noGrp="1"/>
          </p:cNvSpPr>
          <p:nvPr>
            <p:ph type="subTitle" idx="6"/>
          </p:nvPr>
        </p:nvSpPr>
        <p:spPr>
          <a:xfrm>
            <a:off x="889127" y="2938117"/>
            <a:ext cx="2956704" cy="389028"/>
          </a:xfrm>
        </p:spPr>
        <p:txBody>
          <a:bodyPr/>
          <a:lstStyle/>
          <a:p>
            <a:r>
              <a:rPr lang="en-US">
                <a:highlight>
                  <a:srgbClr val="389271"/>
                </a:highlight>
              </a:rPr>
              <a:t>Random Forest Classifier</a:t>
            </a:r>
            <a:endParaRPr lang="en-US"/>
          </a:p>
        </p:txBody>
      </p:sp>
      <p:sp>
        <p:nvSpPr>
          <p:cNvPr id="9" name="Subtitle 8">
            <a:extLst>
              <a:ext uri="{FF2B5EF4-FFF2-40B4-BE49-F238E27FC236}">
                <a16:creationId xmlns:a16="http://schemas.microsoft.com/office/drawing/2014/main" id="{8B57614D-8D9A-F441-BE05-74819B5B796F}"/>
              </a:ext>
            </a:extLst>
          </p:cNvPr>
          <p:cNvSpPr>
            <a:spLocks noGrp="1"/>
          </p:cNvSpPr>
          <p:nvPr>
            <p:ph type="subTitle" idx="7"/>
          </p:nvPr>
        </p:nvSpPr>
        <p:spPr>
          <a:xfrm>
            <a:off x="4761706" y="3314339"/>
            <a:ext cx="3052716" cy="1416252"/>
          </a:xfrm>
        </p:spPr>
        <p:txBody>
          <a:bodyPr/>
          <a:lstStyle/>
          <a:p>
            <a:pPr rtl="0"/>
            <a:r>
              <a:rPr lang="en-US" sz="1600" baseline="0">
                <a:solidFill>
                  <a:srgbClr val="F6F5D2"/>
                </a:solidFill>
                <a:latin typeface="Archivo"/>
                <a:ea typeface="Segoe UI"/>
                <a:cs typeface="Segoe UI"/>
              </a:rPr>
              <a:t>True Positive Rate: </a:t>
            </a:r>
            <a:r>
              <a:rPr lang="en-US">
                <a:solidFill>
                  <a:srgbClr val="F6F5D2"/>
                </a:solidFill>
                <a:ea typeface="Segoe UI"/>
                <a:cs typeface="Segoe UI"/>
              </a:rPr>
              <a:t>0.77</a:t>
            </a:r>
            <a:r>
              <a:rPr lang="en-US" sz="1600">
                <a:solidFill>
                  <a:srgbClr val="005B48"/>
                </a:solidFill>
                <a:latin typeface="Archivo"/>
                <a:ea typeface="Segoe UI"/>
                <a:cs typeface="Segoe UI"/>
              </a:rPr>
              <a:t>​</a:t>
            </a:r>
          </a:p>
          <a:p>
            <a:pPr rtl="0"/>
            <a:r>
              <a:rPr lang="en-US" sz="1600" baseline="0">
                <a:solidFill>
                  <a:srgbClr val="F6F5D2"/>
                </a:solidFill>
                <a:latin typeface="Archivo"/>
                <a:ea typeface="Segoe UI"/>
                <a:cs typeface="Segoe UI"/>
              </a:rPr>
              <a:t>True Negative Rate: </a:t>
            </a:r>
            <a:r>
              <a:rPr lang="en-US">
                <a:solidFill>
                  <a:srgbClr val="F6F5D2"/>
                </a:solidFill>
                <a:ea typeface="Segoe UI"/>
                <a:cs typeface="Segoe UI"/>
              </a:rPr>
              <a:t>0.74</a:t>
            </a:r>
            <a:r>
              <a:rPr lang="en-US" sz="1600">
                <a:solidFill>
                  <a:srgbClr val="005B48"/>
                </a:solidFill>
                <a:latin typeface="Archivo"/>
                <a:ea typeface="Segoe UI"/>
                <a:cs typeface="Segoe UI"/>
              </a:rPr>
              <a:t>​</a:t>
            </a:r>
          </a:p>
          <a:p>
            <a:pPr rtl="0"/>
            <a:r>
              <a:rPr lang="en-US" sz="1600" baseline="0">
                <a:solidFill>
                  <a:srgbClr val="F6F5D2"/>
                </a:solidFill>
                <a:latin typeface="Archivo"/>
                <a:ea typeface="Segoe UI"/>
                <a:cs typeface="Segoe UI"/>
              </a:rPr>
              <a:t>False Positive Rate: </a:t>
            </a:r>
            <a:r>
              <a:rPr lang="en-US">
                <a:solidFill>
                  <a:srgbClr val="F6F5D2"/>
                </a:solidFill>
                <a:ea typeface="Segoe UI"/>
                <a:cs typeface="Segoe UI"/>
              </a:rPr>
              <a:t>0.26</a:t>
            </a:r>
            <a:r>
              <a:rPr lang="en-US" sz="1600">
                <a:solidFill>
                  <a:srgbClr val="005B48"/>
                </a:solidFill>
                <a:latin typeface="Archivo"/>
                <a:ea typeface="Segoe UI"/>
                <a:cs typeface="Segoe UI"/>
              </a:rPr>
              <a:t>​</a:t>
            </a:r>
          </a:p>
          <a:p>
            <a:pPr rtl="0"/>
            <a:r>
              <a:rPr lang="en-US" sz="1600" baseline="0">
                <a:solidFill>
                  <a:srgbClr val="F6F5D2"/>
                </a:solidFill>
                <a:latin typeface="Archivo"/>
                <a:ea typeface="Segoe UI"/>
                <a:cs typeface="Segoe UI"/>
              </a:rPr>
              <a:t>False Negative Rate: </a:t>
            </a:r>
            <a:r>
              <a:rPr lang="en-US">
                <a:solidFill>
                  <a:srgbClr val="F6F5D2"/>
                </a:solidFill>
                <a:ea typeface="Segoe UI"/>
                <a:cs typeface="Segoe UI"/>
              </a:rPr>
              <a:t>0.23</a:t>
            </a:r>
            <a:r>
              <a:rPr lang="en-US" sz="1600">
                <a:solidFill>
                  <a:srgbClr val="005B48"/>
                </a:solidFill>
                <a:latin typeface="Archivo"/>
                <a:ea typeface="Segoe UI"/>
                <a:cs typeface="Segoe UI"/>
              </a:rPr>
              <a:t>​</a:t>
            </a:r>
          </a:p>
          <a:p>
            <a:pPr rtl="0"/>
            <a:r>
              <a:rPr lang="en-US" sz="1600" baseline="0">
                <a:solidFill>
                  <a:srgbClr val="F6F5D2"/>
                </a:solidFill>
                <a:latin typeface="Archivo"/>
                <a:ea typeface="Segoe UI"/>
                <a:cs typeface="Segoe UI"/>
              </a:rPr>
              <a:t>Overall Accuracy: </a:t>
            </a:r>
            <a:r>
              <a:rPr lang="en-US">
                <a:solidFill>
                  <a:srgbClr val="F6F5D2"/>
                </a:solidFill>
                <a:ea typeface="Segoe UI"/>
                <a:cs typeface="Segoe UI"/>
              </a:rPr>
              <a:t>0.753</a:t>
            </a:r>
            <a:endParaRPr lang="en-US"/>
          </a:p>
        </p:txBody>
      </p:sp>
      <p:sp>
        <p:nvSpPr>
          <p:cNvPr id="10" name="Subtitle 9">
            <a:extLst>
              <a:ext uri="{FF2B5EF4-FFF2-40B4-BE49-F238E27FC236}">
                <a16:creationId xmlns:a16="http://schemas.microsoft.com/office/drawing/2014/main" id="{1D4BFF66-4946-540D-5014-982C841A1596}"/>
              </a:ext>
            </a:extLst>
          </p:cNvPr>
          <p:cNvSpPr>
            <a:spLocks noGrp="1"/>
          </p:cNvSpPr>
          <p:nvPr>
            <p:ph type="subTitle" idx="8"/>
          </p:nvPr>
        </p:nvSpPr>
        <p:spPr>
          <a:xfrm>
            <a:off x="4761706" y="2938117"/>
            <a:ext cx="3148728" cy="389028"/>
          </a:xfrm>
        </p:spPr>
        <p:txBody>
          <a:bodyPr/>
          <a:lstStyle/>
          <a:p>
            <a:r>
              <a:rPr lang="en-US">
                <a:highlight>
                  <a:srgbClr val="389271"/>
                </a:highlight>
              </a:rPr>
              <a:t>Support Vector Machines</a:t>
            </a:r>
            <a:endParaRPr lang="en-US"/>
          </a:p>
        </p:txBody>
      </p:sp>
      <p:sp>
        <p:nvSpPr>
          <p:cNvPr id="12" name="Oval 11">
            <a:extLst>
              <a:ext uri="{FF2B5EF4-FFF2-40B4-BE49-F238E27FC236}">
                <a16:creationId xmlns:a16="http://schemas.microsoft.com/office/drawing/2014/main" id="{5BC747F6-B554-22F9-B3F3-AE1B43FA3055}"/>
              </a:ext>
            </a:extLst>
          </p:cNvPr>
          <p:cNvSpPr/>
          <p:nvPr/>
        </p:nvSpPr>
        <p:spPr>
          <a:xfrm>
            <a:off x="4032503" y="890227"/>
            <a:ext cx="4430193" cy="2141570"/>
          </a:xfrm>
          <a:prstGeom prst="ellipse">
            <a:avLst/>
          </a:prstGeom>
          <a:noFill/>
          <a:ln w="571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04414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4F5E2-3B35-F56E-84AB-81A3AFE8A6B5}"/>
              </a:ext>
            </a:extLst>
          </p:cNvPr>
          <p:cNvSpPr>
            <a:spLocks noGrp="1"/>
          </p:cNvSpPr>
          <p:nvPr>
            <p:ph type="title"/>
          </p:nvPr>
        </p:nvSpPr>
        <p:spPr/>
        <p:txBody>
          <a:bodyPr/>
          <a:lstStyle/>
          <a:p>
            <a:r>
              <a:rPr lang="en-US"/>
              <a:t>Logistic Lasso Regression</a:t>
            </a:r>
          </a:p>
        </p:txBody>
      </p:sp>
      <p:sp>
        <p:nvSpPr>
          <p:cNvPr id="3" name="Subtitle 2">
            <a:extLst>
              <a:ext uri="{FF2B5EF4-FFF2-40B4-BE49-F238E27FC236}">
                <a16:creationId xmlns:a16="http://schemas.microsoft.com/office/drawing/2014/main" id="{FD8827A4-84CC-882D-B4EB-3E0DEEAD120C}"/>
              </a:ext>
            </a:extLst>
          </p:cNvPr>
          <p:cNvSpPr>
            <a:spLocks noGrp="1"/>
          </p:cNvSpPr>
          <p:nvPr>
            <p:ph type="subTitle" idx="1"/>
          </p:nvPr>
        </p:nvSpPr>
        <p:spPr>
          <a:xfrm>
            <a:off x="720000" y="2042968"/>
            <a:ext cx="3523632" cy="2870148"/>
          </a:xfrm>
        </p:spPr>
        <p:txBody>
          <a:bodyPr/>
          <a:lstStyle/>
          <a:p>
            <a:pPr>
              <a:buFont typeface="Arial"/>
              <a:buChar char="•"/>
            </a:pPr>
            <a:r>
              <a:rPr lang="en-US"/>
              <a:t>A type of regression used to predict the outcome of a categorical dependent variable (i.e. Popular vs Unpopular)</a:t>
            </a:r>
          </a:p>
          <a:p>
            <a:pPr>
              <a:buFont typeface="Arial"/>
              <a:buChar char="•"/>
            </a:pPr>
            <a:endParaRPr lang="en-US"/>
          </a:p>
        </p:txBody>
      </p:sp>
      <p:sp>
        <p:nvSpPr>
          <p:cNvPr id="4" name="Subtitle 3">
            <a:extLst>
              <a:ext uri="{FF2B5EF4-FFF2-40B4-BE49-F238E27FC236}">
                <a16:creationId xmlns:a16="http://schemas.microsoft.com/office/drawing/2014/main" id="{7D15B196-8AF0-DCED-AD0D-B43AE5F6DAD3}"/>
              </a:ext>
            </a:extLst>
          </p:cNvPr>
          <p:cNvSpPr>
            <a:spLocks noGrp="1"/>
          </p:cNvSpPr>
          <p:nvPr>
            <p:ph type="subTitle" idx="2"/>
          </p:nvPr>
        </p:nvSpPr>
        <p:spPr>
          <a:xfrm>
            <a:off x="614844" y="1666746"/>
            <a:ext cx="2371488" cy="384456"/>
          </a:xfrm>
        </p:spPr>
        <p:txBody>
          <a:bodyPr/>
          <a:lstStyle/>
          <a:p>
            <a:r>
              <a:rPr lang="en-US">
                <a:highlight>
                  <a:srgbClr val="389271"/>
                </a:highlight>
              </a:rPr>
              <a:t>Logistic Regression</a:t>
            </a:r>
            <a:endParaRPr lang="en-US"/>
          </a:p>
        </p:txBody>
      </p:sp>
      <p:sp>
        <p:nvSpPr>
          <p:cNvPr id="5" name="Subtitle 4">
            <a:extLst>
              <a:ext uri="{FF2B5EF4-FFF2-40B4-BE49-F238E27FC236}">
                <a16:creationId xmlns:a16="http://schemas.microsoft.com/office/drawing/2014/main" id="{73593D46-14FD-C920-C606-9FAC49EFA708}"/>
              </a:ext>
            </a:extLst>
          </p:cNvPr>
          <p:cNvSpPr>
            <a:spLocks noGrp="1"/>
          </p:cNvSpPr>
          <p:nvPr>
            <p:ph type="subTitle" idx="3"/>
          </p:nvPr>
        </p:nvSpPr>
        <p:spPr>
          <a:xfrm>
            <a:off x="4682480" y="1567093"/>
            <a:ext cx="3747660" cy="1740864"/>
          </a:xfrm>
        </p:spPr>
        <p:txBody>
          <a:bodyPr/>
          <a:lstStyle/>
          <a:p>
            <a:pPr>
              <a:buFont typeface="Arial"/>
              <a:buChar char="•"/>
            </a:pPr>
            <a:r>
              <a:rPr lang="en-US"/>
              <a:t>Least Absolute Shrinkage and Selection Operator</a:t>
            </a:r>
          </a:p>
          <a:p>
            <a:pPr>
              <a:buFont typeface="Arial"/>
              <a:buChar char="•"/>
            </a:pPr>
            <a:r>
              <a:rPr lang="en-US"/>
              <a:t>Useful for feature selection since it can shrink the coefficients of less important features to zero</a:t>
            </a:r>
          </a:p>
          <a:p>
            <a:pPr>
              <a:buFont typeface="Arial"/>
              <a:buChar char="•"/>
            </a:pPr>
            <a:r>
              <a:rPr lang="en-US"/>
              <a:t>Manages multicollinearity and model complexity</a:t>
            </a:r>
          </a:p>
          <a:p>
            <a:pPr>
              <a:buFont typeface="Arial"/>
              <a:buChar char="•"/>
            </a:pPr>
            <a:endParaRPr lang="en-US"/>
          </a:p>
        </p:txBody>
      </p:sp>
      <p:sp>
        <p:nvSpPr>
          <p:cNvPr id="6" name="Subtitle 5">
            <a:extLst>
              <a:ext uri="{FF2B5EF4-FFF2-40B4-BE49-F238E27FC236}">
                <a16:creationId xmlns:a16="http://schemas.microsoft.com/office/drawing/2014/main" id="{917C99D7-9D7A-A2DD-6773-260FC6D38872}"/>
              </a:ext>
            </a:extLst>
          </p:cNvPr>
          <p:cNvSpPr>
            <a:spLocks noGrp="1"/>
          </p:cNvSpPr>
          <p:nvPr>
            <p:ph type="subTitle" idx="4"/>
          </p:nvPr>
        </p:nvSpPr>
        <p:spPr>
          <a:xfrm>
            <a:off x="4682480" y="1168011"/>
            <a:ext cx="2508648" cy="407316"/>
          </a:xfrm>
        </p:spPr>
        <p:txBody>
          <a:bodyPr/>
          <a:lstStyle/>
          <a:p>
            <a:r>
              <a:rPr lang="en-US">
                <a:highlight>
                  <a:srgbClr val="389271"/>
                </a:highlight>
              </a:rPr>
              <a:t>Lasso </a:t>
            </a:r>
            <a:r>
              <a:rPr lang="en-US" err="1">
                <a:highlight>
                  <a:srgbClr val="389271"/>
                </a:highlight>
              </a:rPr>
              <a:t>Regularisation</a:t>
            </a:r>
            <a:endParaRPr lang="en-US" err="1"/>
          </a:p>
        </p:txBody>
      </p:sp>
      <p:cxnSp>
        <p:nvCxnSpPr>
          <p:cNvPr id="11" name="Straight Arrow Connector 10">
            <a:extLst>
              <a:ext uri="{FF2B5EF4-FFF2-40B4-BE49-F238E27FC236}">
                <a16:creationId xmlns:a16="http://schemas.microsoft.com/office/drawing/2014/main" id="{9634E1D8-8552-7E94-CA91-017782D685B8}"/>
              </a:ext>
            </a:extLst>
          </p:cNvPr>
          <p:cNvCxnSpPr/>
          <p:nvPr/>
        </p:nvCxnSpPr>
        <p:spPr>
          <a:xfrm>
            <a:off x="2462806" y="3141815"/>
            <a:ext cx="1033271" cy="566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D267023-A746-902E-20B2-15E3B6DB524C}"/>
              </a:ext>
            </a:extLst>
          </p:cNvPr>
          <p:cNvCxnSpPr/>
          <p:nvPr/>
        </p:nvCxnSpPr>
        <p:spPr>
          <a:xfrm flipH="1">
            <a:off x="5055130" y="3324695"/>
            <a:ext cx="557784" cy="379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D6537549-08DA-3979-A9A7-CCBA96D882FB}"/>
              </a:ext>
            </a:extLst>
          </p:cNvPr>
          <p:cNvSpPr/>
          <p:nvPr/>
        </p:nvSpPr>
        <p:spPr>
          <a:xfrm>
            <a:off x="2051326" y="3736175"/>
            <a:ext cx="4215383" cy="7589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Archivo"/>
                <a:cs typeface="Arial"/>
              </a:rPr>
              <a:t>Logistic Lasso Regression</a:t>
            </a:r>
            <a:endParaRPr lang="en-US" sz="2400" b="1">
              <a:solidFill>
                <a:schemeClr val="tx1"/>
              </a:solidFill>
              <a:latin typeface="Archivo"/>
              <a:cs typeface="Archivo"/>
            </a:endParaRPr>
          </a:p>
        </p:txBody>
      </p:sp>
      <p:sp>
        <p:nvSpPr>
          <p:cNvPr id="15" name="Google Shape;847;p35">
            <a:extLst>
              <a:ext uri="{FF2B5EF4-FFF2-40B4-BE49-F238E27FC236}">
                <a16:creationId xmlns:a16="http://schemas.microsoft.com/office/drawing/2014/main" id="{C8DC8A2E-2016-32BD-575C-A934EFBAC5F1}"/>
              </a:ext>
            </a:extLst>
          </p:cNvPr>
          <p:cNvSpPr txBox="1">
            <a:spLocks/>
          </p:cNvSpPr>
          <p:nvPr/>
        </p:nvSpPr>
        <p:spPr>
          <a:xfrm>
            <a:off x="6264880" y="4115458"/>
            <a:ext cx="2302908" cy="58872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a:solidFill>
                  <a:srgbClr val="F6F5D2"/>
                </a:solidFill>
              </a:rPr>
              <a:t>(Removed 1,375 columns of genres!)</a:t>
            </a:r>
          </a:p>
        </p:txBody>
      </p:sp>
    </p:spTree>
    <p:extLst>
      <p:ext uri="{BB962C8B-B14F-4D97-AF65-F5344CB8AC3E}">
        <p14:creationId xmlns:p14="http://schemas.microsoft.com/office/powerpoint/2010/main" val="7269084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1508F-DD57-06B9-12AC-0816A06ED3F6}"/>
              </a:ext>
            </a:extLst>
          </p:cNvPr>
          <p:cNvSpPr>
            <a:spLocks noGrp="1"/>
          </p:cNvSpPr>
          <p:nvPr>
            <p:ph type="title"/>
          </p:nvPr>
        </p:nvSpPr>
        <p:spPr>
          <a:xfrm>
            <a:off x="2282124" y="1733250"/>
            <a:ext cx="4603800" cy="841800"/>
          </a:xfrm>
        </p:spPr>
        <p:txBody>
          <a:bodyPr/>
          <a:lstStyle/>
          <a:p>
            <a:r>
              <a:rPr lang="en-US"/>
              <a:t>Prediction Tool</a:t>
            </a:r>
          </a:p>
        </p:txBody>
      </p:sp>
      <p:sp>
        <p:nvSpPr>
          <p:cNvPr id="3" name="Subtitle 2">
            <a:extLst>
              <a:ext uri="{FF2B5EF4-FFF2-40B4-BE49-F238E27FC236}">
                <a16:creationId xmlns:a16="http://schemas.microsoft.com/office/drawing/2014/main" id="{C837B78F-9890-FF81-AF85-0DC8F26ACB5E}"/>
              </a:ext>
            </a:extLst>
          </p:cNvPr>
          <p:cNvSpPr>
            <a:spLocks noGrp="1"/>
          </p:cNvSpPr>
          <p:nvPr>
            <p:ph type="subTitle" idx="1"/>
          </p:nvPr>
        </p:nvSpPr>
        <p:spPr>
          <a:xfrm>
            <a:off x="2264850" y="2571750"/>
            <a:ext cx="4614300" cy="610800"/>
          </a:xfrm>
        </p:spPr>
        <p:txBody>
          <a:bodyPr/>
          <a:lstStyle/>
          <a:p>
            <a:r>
              <a:rPr lang="en-US"/>
              <a:t>Estimate Artist Popularity based on inputs</a:t>
            </a:r>
          </a:p>
        </p:txBody>
      </p:sp>
    </p:spTree>
    <p:extLst>
      <p:ext uri="{BB962C8B-B14F-4D97-AF65-F5344CB8AC3E}">
        <p14:creationId xmlns:p14="http://schemas.microsoft.com/office/powerpoint/2010/main" val="884676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2ACF8-4B1D-2B3F-7291-4E05D809713E}"/>
              </a:ext>
            </a:extLst>
          </p:cNvPr>
          <p:cNvSpPr>
            <a:spLocks noGrp="1"/>
          </p:cNvSpPr>
          <p:nvPr>
            <p:ph type="title"/>
          </p:nvPr>
        </p:nvSpPr>
        <p:spPr/>
        <p:txBody>
          <a:bodyPr/>
          <a:lstStyle/>
          <a:p>
            <a:r>
              <a:rPr lang="en-US"/>
              <a:t>Prediction tool</a:t>
            </a:r>
          </a:p>
        </p:txBody>
      </p:sp>
      <p:sp>
        <p:nvSpPr>
          <p:cNvPr id="5" name="Subtitle 4">
            <a:extLst>
              <a:ext uri="{FF2B5EF4-FFF2-40B4-BE49-F238E27FC236}">
                <a16:creationId xmlns:a16="http://schemas.microsoft.com/office/drawing/2014/main" id="{FE297A72-EF98-7758-7E76-F2DE65B7EEFC}"/>
              </a:ext>
            </a:extLst>
          </p:cNvPr>
          <p:cNvSpPr>
            <a:spLocks noGrp="1"/>
          </p:cNvSpPr>
          <p:nvPr>
            <p:ph type="subTitle" idx="3"/>
          </p:nvPr>
        </p:nvSpPr>
        <p:spPr>
          <a:xfrm>
            <a:off x="4904940" y="1913714"/>
            <a:ext cx="3519060" cy="1859736"/>
          </a:xfrm>
        </p:spPr>
        <p:txBody>
          <a:bodyPr/>
          <a:lstStyle/>
          <a:p>
            <a:pPr>
              <a:buFont typeface="Arial"/>
              <a:buChar char="•"/>
            </a:pPr>
            <a:r>
              <a:rPr lang="en-US"/>
              <a:t>We are able to key in the genre and decade released manually here</a:t>
            </a:r>
          </a:p>
          <a:p>
            <a:pPr>
              <a:buFont typeface="Arial"/>
              <a:buChar char="•"/>
            </a:pPr>
            <a:r>
              <a:rPr lang="en-US"/>
              <a:t>Popularity score will be displayed</a:t>
            </a:r>
          </a:p>
          <a:p>
            <a:pPr>
              <a:buFont typeface="Arial"/>
              <a:buChar char="•"/>
            </a:pPr>
            <a:r>
              <a:rPr lang="en-US"/>
              <a:t>We can evaluate whether the artist is worth investing resources in</a:t>
            </a:r>
          </a:p>
        </p:txBody>
      </p:sp>
      <p:pic>
        <p:nvPicPr>
          <p:cNvPr id="11" name="Picture 10" descr="A screenshot of a computer program&#10;&#10;Description automatically generated">
            <a:extLst>
              <a:ext uri="{FF2B5EF4-FFF2-40B4-BE49-F238E27FC236}">
                <a16:creationId xmlns:a16="http://schemas.microsoft.com/office/drawing/2014/main" id="{710C94B8-7936-5E06-516B-02203F5AAE07}"/>
              </a:ext>
            </a:extLst>
          </p:cNvPr>
          <p:cNvPicPr>
            <a:picLocks noChangeAspect="1"/>
          </p:cNvPicPr>
          <p:nvPr/>
        </p:nvPicPr>
        <p:blipFill>
          <a:blip r:embed="rId2"/>
          <a:stretch>
            <a:fillRect/>
          </a:stretch>
        </p:blipFill>
        <p:spPr>
          <a:xfrm>
            <a:off x="502883" y="1284732"/>
            <a:ext cx="3621097" cy="3314700"/>
          </a:xfrm>
          <a:prstGeom prst="rect">
            <a:avLst/>
          </a:prstGeom>
        </p:spPr>
      </p:pic>
      <p:cxnSp>
        <p:nvCxnSpPr>
          <p:cNvPr id="12" name="Straight Arrow Connector 11">
            <a:extLst>
              <a:ext uri="{FF2B5EF4-FFF2-40B4-BE49-F238E27FC236}">
                <a16:creationId xmlns:a16="http://schemas.microsoft.com/office/drawing/2014/main" id="{7F0A660A-A0DE-7739-2C43-2981080A2A4E}"/>
              </a:ext>
            </a:extLst>
          </p:cNvPr>
          <p:cNvCxnSpPr>
            <a:cxnSpLocks/>
          </p:cNvCxnSpPr>
          <p:nvPr/>
        </p:nvCxnSpPr>
        <p:spPr>
          <a:xfrm flipH="1" flipV="1">
            <a:off x="2194559" y="1527048"/>
            <a:ext cx="2710381" cy="487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204749B-111B-6934-2A8F-C1394D0F763E}"/>
              </a:ext>
            </a:extLst>
          </p:cNvPr>
          <p:cNvCxnSpPr>
            <a:cxnSpLocks/>
            <a:stCxn id="5" idx="1"/>
          </p:cNvCxnSpPr>
          <p:nvPr/>
        </p:nvCxnSpPr>
        <p:spPr>
          <a:xfrm flipH="1">
            <a:off x="3572359" y="2843582"/>
            <a:ext cx="1332581" cy="1542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32080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A0ECF-7D78-E3FF-93BF-BAF999DDED29}"/>
              </a:ext>
            </a:extLst>
          </p:cNvPr>
          <p:cNvSpPr>
            <a:spLocks noGrp="1"/>
          </p:cNvSpPr>
          <p:nvPr>
            <p:ph type="title"/>
          </p:nvPr>
        </p:nvSpPr>
        <p:spPr/>
        <p:txBody>
          <a:bodyPr/>
          <a:lstStyle/>
          <a:p>
            <a:r>
              <a:rPr lang="en-US"/>
              <a:t>Why is release decade significant?</a:t>
            </a:r>
          </a:p>
        </p:txBody>
      </p:sp>
      <p:sp>
        <p:nvSpPr>
          <p:cNvPr id="5" name="Subtitle 4">
            <a:extLst>
              <a:ext uri="{FF2B5EF4-FFF2-40B4-BE49-F238E27FC236}">
                <a16:creationId xmlns:a16="http://schemas.microsoft.com/office/drawing/2014/main" id="{9CD1E2B1-5D23-8E41-730F-1160A48A06EB}"/>
              </a:ext>
            </a:extLst>
          </p:cNvPr>
          <p:cNvSpPr>
            <a:spLocks noGrp="1"/>
          </p:cNvSpPr>
          <p:nvPr>
            <p:ph type="subTitle" idx="3"/>
          </p:nvPr>
        </p:nvSpPr>
        <p:spPr>
          <a:xfrm>
            <a:off x="5356066" y="2166568"/>
            <a:ext cx="3519060" cy="1768296"/>
          </a:xfrm>
        </p:spPr>
        <p:txBody>
          <a:bodyPr/>
          <a:lstStyle/>
          <a:p>
            <a:r>
              <a:rPr lang="en-US"/>
              <a:t>Genre: "Soul"</a:t>
            </a:r>
          </a:p>
          <a:p>
            <a:r>
              <a:rPr lang="en-US"/>
              <a:t>Decade: 2020</a:t>
            </a:r>
          </a:p>
          <a:p>
            <a:r>
              <a:rPr lang="en-US"/>
              <a:t>Predicted Popularity: 54.1</a:t>
            </a:r>
          </a:p>
          <a:p>
            <a:endParaRPr lang="en-US"/>
          </a:p>
          <a:p>
            <a:r>
              <a:rPr lang="en-US"/>
              <a:t>Genre: "Soul"</a:t>
            </a:r>
          </a:p>
          <a:p>
            <a:r>
              <a:rPr lang="en-US"/>
              <a:t>Decade: 1980</a:t>
            </a:r>
          </a:p>
          <a:p>
            <a:r>
              <a:rPr lang="en-US"/>
              <a:t>Predicted Popularity: 60.8</a:t>
            </a:r>
          </a:p>
        </p:txBody>
      </p:sp>
      <p:sp>
        <p:nvSpPr>
          <p:cNvPr id="10" name="Subtitle 9">
            <a:extLst>
              <a:ext uri="{FF2B5EF4-FFF2-40B4-BE49-F238E27FC236}">
                <a16:creationId xmlns:a16="http://schemas.microsoft.com/office/drawing/2014/main" id="{1F6972DE-4E92-37AA-E8AB-8B2360C1FDA9}"/>
              </a:ext>
            </a:extLst>
          </p:cNvPr>
          <p:cNvSpPr>
            <a:spLocks noGrp="1"/>
          </p:cNvSpPr>
          <p:nvPr>
            <p:ph type="subTitle" idx="8"/>
          </p:nvPr>
        </p:nvSpPr>
        <p:spPr>
          <a:xfrm>
            <a:off x="5200618" y="1782796"/>
            <a:ext cx="3057288" cy="384456"/>
          </a:xfrm>
        </p:spPr>
        <p:txBody>
          <a:bodyPr/>
          <a:lstStyle/>
          <a:p>
            <a:r>
              <a:rPr lang="en-US">
                <a:highlight>
                  <a:srgbClr val="389271"/>
                </a:highlight>
              </a:rPr>
              <a:t>Using our predictor tool</a:t>
            </a:r>
            <a:endParaRPr lang="en-US"/>
          </a:p>
        </p:txBody>
      </p:sp>
      <p:pic>
        <p:nvPicPr>
          <p:cNvPr id="11" name="Picture 10" descr="A line graph with numbers and lines&#10;&#10;Description automatically generated">
            <a:extLst>
              <a:ext uri="{FF2B5EF4-FFF2-40B4-BE49-F238E27FC236}">
                <a16:creationId xmlns:a16="http://schemas.microsoft.com/office/drawing/2014/main" id="{E7EA8DC0-0AFE-C3C0-12D7-31F0C83101B5}"/>
              </a:ext>
            </a:extLst>
          </p:cNvPr>
          <p:cNvPicPr>
            <a:picLocks noChangeAspect="1"/>
          </p:cNvPicPr>
          <p:nvPr/>
        </p:nvPicPr>
        <p:blipFill>
          <a:blip r:embed="rId2"/>
          <a:stretch>
            <a:fillRect/>
          </a:stretch>
        </p:blipFill>
        <p:spPr>
          <a:xfrm>
            <a:off x="675948" y="1213419"/>
            <a:ext cx="4321288" cy="3302399"/>
          </a:xfrm>
          <a:prstGeom prst="rect">
            <a:avLst/>
          </a:prstGeom>
        </p:spPr>
      </p:pic>
      <p:sp>
        <p:nvSpPr>
          <p:cNvPr id="7" name="Subtitle 4">
            <a:extLst>
              <a:ext uri="{FF2B5EF4-FFF2-40B4-BE49-F238E27FC236}">
                <a16:creationId xmlns:a16="http://schemas.microsoft.com/office/drawing/2014/main" id="{D3393270-B446-C6B6-D5E5-D66984044133}"/>
              </a:ext>
            </a:extLst>
          </p:cNvPr>
          <p:cNvSpPr txBox="1">
            <a:spLocks/>
          </p:cNvSpPr>
          <p:nvPr/>
        </p:nvSpPr>
        <p:spPr>
          <a:xfrm>
            <a:off x="1686274" y="1563193"/>
            <a:ext cx="2952132" cy="30525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sz="700">
                <a:solidFill>
                  <a:schemeClr val="tx1"/>
                </a:solidFill>
              </a:rPr>
              <a:t>The Data Face. (2016, September). Genre lifecycles. The Data Face. https://thedataface.com/2016/09/culture/genre-lifecycles</a:t>
            </a:r>
          </a:p>
        </p:txBody>
      </p:sp>
    </p:spTree>
    <p:extLst>
      <p:ext uri="{BB962C8B-B14F-4D97-AF65-F5344CB8AC3E}">
        <p14:creationId xmlns:p14="http://schemas.microsoft.com/office/powerpoint/2010/main" val="28439923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6"/>
          <p:cNvSpPr txBox="1">
            <a:spLocks noGrp="1"/>
          </p:cNvSpPr>
          <p:nvPr>
            <p:ph type="title"/>
          </p:nvPr>
        </p:nvSpPr>
        <p:spPr>
          <a:xfrm>
            <a:off x="2278737" y="2150850"/>
            <a:ext cx="4603800" cy="841800"/>
          </a:xfrm>
          <a:prstGeom prst="rect">
            <a:avLst/>
          </a:prstGeom>
          <a:gradFill>
            <a:gsLst>
              <a:gs pos="0">
                <a:srgbClr val="ECE2B2">
                  <a:alpha val="29803"/>
                </a:srgbClr>
              </a:gs>
              <a:gs pos="100000">
                <a:srgbClr val="198A73">
                  <a:alpha val="43529"/>
                </a:srgbClr>
              </a:gs>
            </a:gsLst>
            <a:lin ang="10801400" scaled="0"/>
          </a:gradFill>
        </p:spPr>
        <p:txBody>
          <a:bodyPr spcFirstLastPara="1" wrap="square" lIns="0" tIns="0" rIns="0" bIns="0" anchor="ctr" anchorCtr="0">
            <a:noAutofit/>
          </a:bodyPr>
          <a:lstStyle/>
          <a:p>
            <a:r>
              <a:rPr lang="en" sz="2800"/>
              <a:t>Predicting Track Popularity</a:t>
            </a:r>
            <a:endParaRPr lang="en-US" sz="2800"/>
          </a:p>
        </p:txBody>
      </p:sp>
      <p:sp>
        <p:nvSpPr>
          <p:cNvPr id="1004" name="Google Shape;1004;p36"/>
          <p:cNvSpPr txBox="1">
            <a:spLocks noGrp="1"/>
          </p:cNvSpPr>
          <p:nvPr>
            <p:ph type="subTitle" idx="1"/>
          </p:nvPr>
        </p:nvSpPr>
        <p:spPr>
          <a:xfrm>
            <a:off x="2261463" y="2989350"/>
            <a:ext cx="4614300" cy="610800"/>
          </a:xfrm>
          <a:prstGeom prst="rect">
            <a:avLst/>
          </a:prstGeom>
        </p:spPr>
        <p:txBody>
          <a:bodyPr spcFirstLastPara="1" wrap="square" lIns="0" tIns="0" rIns="0" bIns="0" anchor="ctr" anchorCtr="0">
            <a:noAutofit/>
          </a:bodyPr>
          <a:lstStyle/>
          <a:p>
            <a:pPr marL="0" lvl="0" indent="0" algn="ctr" rtl="0">
              <a:spcBef>
                <a:spcPts val="0"/>
              </a:spcBef>
              <a:spcAft>
                <a:spcPts val="1200"/>
              </a:spcAft>
              <a:buNone/>
            </a:pPr>
            <a:r>
              <a:rPr lang="en-US" b="1"/>
              <a:t>from audio features</a:t>
            </a:r>
            <a:endParaRPr b="1"/>
          </a:p>
        </p:txBody>
      </p:sp>
      <p:sp>
        <p:nvSpPr>
          <p:cNvPr id="1005" name="Google Shape;1005;p36"/>
          <p:cNvSpPr txBox="1">
            <a:spLocks noGrp="1"/>
          </p:cNvSpPr>
          <p:nvPr>
            <p:ph type="title" idx="2"/>
          </p:nvPr>
        </p:nvSpPr>
        <p:spPr>
          <a:xfrm>
            <a:off x="2278713" y="573650"/>
            <a:ext cx="4603800" cy="154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04</a:t>
            </a:r>
            <a:endParaRPr/>
          </a:p>
        </p:txBody>
      </p:sp>
      <p:grpSp>
        <p:nvGrpSpPr>
          <p:cNvPr id="1006" name="Google Shape;1006;p36"/>
          <p:cNvGrpSpPr/>
          <p:nvPr/>
        </p:nvGrpSpPr>
        <p:grpSpPr>
          <a:xfrm>
            <a:off x="6459311" y="1306449"/>
            <a:ext cx="1210348" cy="1125453"/>
            <a:chOff x="2287525" y="3243650"/>
            <a:chExt cx="571350" cy="531300"/>
          </a:xfrm>
        </p:grpSpPr>
        <p:sp>
          <p:nvSpPr>
            <p:cNvPr id="1007" name="Google Shape;1007;p36"/>
            <p:cNvSpPr/>
            <p:nvPr/>
          </p:nvSpPr>
          <p:spPr>
            <a:xfrm>
              <a:off x="2287525" y="3243650"/>
              <a:ext cx="571350" cy="531300"/>
            </a:xfrm>
            <a:custGeom>
              <a:avLst/>
              <a:gdLst/>
              <a:ahLst/>
              <a:cxnLst/>
              <a:rect l="l" t="t" r="r" b="b"/>
              <a:pathLst>
                <a:path w="22854" h="21252" extrusionOk="0">
                  <a:moveTo>
                    <a:pt x="11892" y="0"/>
                  </a:moveTo>
                  <a:cubicBezTo>
                    <a:pt x="11513" y="0"/>
                    <a:pt x="11123" y="38"/>
                    <a:pt x="10730" y="111"/>
                  </a:cubicBezTo>
                  <a:cubicBezTo>
                    <a:pt x="8386" y="555"/>
                    <a:pt x="6657" y="2111"/>
                    <a:pt x="6592" y="4639"/>
                  </a:cubicBezTo>
                  <a:cubicBezTo>
                    <a:pt x="6343" y="4574"/>
                    <a:pt x="6083" y="4531"/>
                    <a:pt x="5835" y="4510"/>
                  </a:cubicBezTo>
                  <a:cubicBezTo>
                    <a:pt x="5578" y="4485"/>
                    <a:pt x="5330" y="4473"/>
                    <a:pt x="5090" y="4473"/>
                  </a:cubicBezTo>
                  <a:cubicBezTo>
                    <a:pt x="2093" y="4473"/>
                    <a:pt x="446" y="6359"/>
                    <a:pt x="216" y="8821"/>
                  </a:cubicBezTo>
                  <a:cubicBezTo>
                    <a:pt x="0" y="11090"/>
                    <a:pt x="1070" y="13111"/>
                    <a:pt x="3555" y="13856"/>
                  </a:cubicBezTo>
                  <a:cubicBezTo>
                    <a:pt x="3425" y="14072"/>
                    <a:pt x="3307" y="14288"/>
                    <a:pt x="3220" y="14516"/>
                  </a:cubicBezTo>
                  <a:cubicBezTo>
                    <a:pt x="1924" y="17616"/>
                    <a:pt x="3372" y="19918"/>
                    <a:pt x="5932" y="20869"/>
                  </a:cubicBezTo>
                  <a:cubicBezTo>
                    <a:pt x="6612" y="21120"/>
                    <a:pt x="7301" y="21252"/>
                    <a:pt x="7970" y="21252"/>
                  </a:cubicBezTo>
                  <a:cubicBezTo>
                    <a:pt x="9462" y="21252"/>
                    <a:pt x="10859" y="20598"/>
                    <a:pt x="11843" y="19151"/>
                  </a:cubicBezTo>
                  <a:cubicBezTo>
                    <a:pt x="12027" y="19335"/>
                    <a:pt x="12211" y="19497"/>
                    <a:pt x="12405" y="19648"/>
                  </a:cubicBezTo>
                  <a:cubicBezTo>
                    <a:pt x="13529" y="20482"/>
                    <a:pt x="14645" y="20852"/>
                    <a:pt x="15684" y="20852"/>
                  </a:cubicBezTo>
                  <a:cubicBezTo>
                    <a:pt x="17165" y="20852"/>
                    <a:pt x="18490" y="20101"/>
                    <a:pt x="19461" y="18870"/>
                  </a:cubicBezTo>
                  <a:cubicBezTo>
                    <a:pt x="20877" y="17066"/>
                    <a:pt x="21082" y="14829"/>
                    <a:pt x="19396" y="12948"/>
                  </a:cubicBezTo>
                  <a:cubicBezTo>
                    <a:pt x="19634" y="12830"/>
                    <a:pt x="19850" y="12700"/>
                    <a:pt x="20044" y="12559"/>
                  </a:cubicBezTo>
                  <a:cubicBezTo>
                    <a:pt x="22811" y="10604"/>
                    <a:pt x="22854" y="7946"/>
                    <a:pt x="21223" y="5860"/>
                  </a:cubicBezTo>
                  <a:cubicBezTo>
                    <a:pt x="20256" y="4611"/>
                    <a:pt x="18911" y="3846"/>
                    <a:pt x="17398" y="3846"/>
                  </a:cubicBezTo>
                  <a:cubicBezTo>
                    <a:pt x="17118" y="3846"/>
                    <a:pt x="16833" y="3872"/>
                    <a:pt x="16543" y="3926"/>
                  </a:cubicBezTo>
                  <a:cubicBezTo>
                    <a:pt x="15954" y="1238"/>
                    <a:pt x="14079"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6"/>
            <p:cNvSpPr/>
            <p:nvPr/>
          </p:nvSpPr>
          <p:spPr>
            <a:xfrm>
              <a:off x="2607625" y="3501675"/>
              <a:ext cx="132150" cy="25200"/>
            </a:xfrm>
            <a:custGeom>
              <a:avLst/>
              <a:gdLst/>
              <a:ahLst/>
              <a:cxnLst/>
              <a:rect l="l" t="t" r="r" b="b"/>
              <a:pathLst>
                <a:path w="5286" h="1008" extrusionOk="0">
                  <a:moveTo>
                    <a:pt x="4951" y="1"/>
                  </a:moveTo>
                  <a:cubicBezTo>
                    <a:pt x="4943" y="1"/>
                    <a:pt x="4936" y="1"/>
                    <a:pt x="4928" y="2"/>
                  </a:cubicBezTo>
                  <a:cubicBezTo>
                    <a:pt x="4777" y="12"/>
                    <a:pt x="4669" y="164"/>
                    <a:pt x="4637" y="348"/>
                  </a:cubicBezTo>
                  <a:lnTo>
                    <a:pt x="1" y="531"/>
                  </a:lnTo>
                  <a:cubicBezTo>
                    <a:pt x="1" y="564"/>
                    <a:pt x="12" y="585"/>
                    <a:pt x="12" y="607"/>
                  </a:cubicBezTo>
                  <a:lnTo>
                    <a:pt x="4637" y="672"/>
                  </a:lnTo>
                  <a:cubicBezTo>
                    <a:pt x="4680" y="855"/>
                    <a:pt x="4788" y="996"/>
                    <a:pt x="4939" y="1006"/>
                  </a:cubicBezTo>
                  <a:cubicBezTo>
                    <a:pt x="4947" y="1007"/>
                    <a:pt x="4955" y="1008"/>
                    <a:pt x="4962" y="1008"/>
                  </a:cubicBezTo>
                  <a:cubicBezTo>
                    <a:pt x="5127" y="1008"/>
                    <a:pt x="5285" y="788"/>
                    <a:pt x="5285" y="499"/>
                  </a:cubicBezTo>
                  <a:cubicBezTo>
                    <a:pt x="5274" y="220"/>
                    <a:pt x="5116" y="1"/>
                    <a:pt x="4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6"/>
            <p:cNvSpPr/>
            <p:nvPr/>
          </p:nvSpPr>
          <p:spPr>
            <a:xfrm>
              <a:off x="2605200" y="3527900"/>
              <a:ext cx="126450" cy="56450"/>
            </a:xfrm>
            <a:custGeom>
              <a:avLst/>
              <a:gdLst/>
              <a:ahLst/>
              <a:cxnLst/>
              <a:rect l="l" t="t" r="r" b="b"/>
              <a:pathLst>
                <a:path w="5058" h="2258" extrusionOk="0">
                  <a:moveTo>
                    <a:pt x="22" y="1"/>
                  </a:moveTo>
                  <a:cubicBezTo>
                    <a:pt x="11" y="22"/>
                    <a:pt x="11" y="55"/>
                    <a:pt x="1" y="77"/>
                  </a:cubicBezTo>
                  <a:lnTo>
                    <a:pt x="4301" y="1806"/>
                  </a:lnTo>
                  <a:cubicBezTo>
                    <a:pt x="4269" y="2000"/>
                    <a:pt x="4323" y="2173"/>
                    <a:pt x="4453" y="2238"/>
                  </a:cubicBezTo>
                  <a:cubicBezTo>
                    <a:pt x="4479" y="2251"/>
                    <a:pt x="4508" y="2257"/>
                    <a:pt x="4538" y="2257"/>
                  </a:cubicBezTo>
                  <a:cubicBezTo>
                    <a:pt x="4685" y="2257"/>
                    <a:pt x="4869" y="2113"/>
                    <a:pt x="4950" y="1881"/>
                  </a:cubicBezTo>
                  <a:cubicBezTo>
                    <a:pt x="5058" y="1611"/>
                    <a:pt x="4982" y="1341"/>
                    <a:pt x="4799" y="1297"/>
                  </a:cubicBezTo>
                  <a:cubicBezTo>
                    <a:pt x="4778" y="1290"/>
                    <a:pt x="4756" y="1287"/>
                    <a:pt x="4734" y="1287"/>
                  </a:cubicBezTo>
                  <a:cubicBezTo>
                    <a:pt x="4618" y="1287"/>
                    <a:pt x="4491" y="1378"/>
                    <a:pt x="4410" y="1514"/>
                  </a:cubicBez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6"/>
            <p:cNvSpPr/>
            <p:nvPr/>
          </p:nvSpPr>
          <p:spPr>
            <a:xfrm>
              <a:off x="2598175" y="3539525"/>
              <a:ext cx="104575" cy="93625"/>
            </a:xfrm>
            <a:custGeom>
              <a:avLst/>
              <a:gdLst/>
              <a:ahLst/>
              <a:cxnLst/>
              <a:rect l="l" t="t" r="r" b="b"/>
              <a:pathLst>
                <a:path w="4183" h="3745" extrusionOk="0">
                  <a:moveTo>
                    <a:pt x="44" y="1"/>
                  </a:moveTo>
                  <a:cubicBezTo>
                    <a:pt x="22" y="22"/>
                    <a:pt x="11" y="44"/>
                    <a:pt x="1" y="54"/>
                  </a:cubicBezTo>
                  <a:lnTo>
                    <a:pt x="3383" y="3221"/>
                  </a:lnTo>
                  <a:cubicBezTo>
                    <a:pt x="3286" y="3394"/>
                    <a:pt x="3264" y="3567"/>
                    <a:pt x="3372" y="3675"/>
                  </a:cubicBezTo>
                  <a:cubicBezTo>
                    <a:pt x="3415" y="3721"/>
                    <a:pt x="3479" y="3744"/>
                    <a:pt x="3552" y="3744"/>
                  </a:cubicBezTo>
                  <a:cubicBezTo>
                    <a:pt x="3682" y="3744"/>
                    <a:pt x="3842" y="3672"/>
                    <a:pt x="3966" y="3534"/>
                  </a:cubicBezTo>
                  <a:cubicBezTo>
                    <a:pt x="4161" y="3307"/>
                    <a:pt x="4182" y="3026"/>
                    <a:pt x="4042" y="2918"/>
                  </a:cubicBezTo>
                  <a:cubicBezTo>
                    <a:pt x="3998" y="2887"/>
                    <a:pt x="3947" y="2872"/>
                    <a:pt x="3892" y="2872"/>
                  </a:cubicBezTo>
                  <a:cubicBezTo>
                    <a:pt x="3797" y="2872"/>
                    <a:pt x="3691" y="2915"/>
                    <a:pt x="3588" y="2983"/>
                  </a:cubicBezTo>
                  <a:lnTo>
                    <a:pt x="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6"/>
            <p:cNvSpPr/>
            <p:nvPr/>
          </p:nvSpPr>
          <p:spPr>
            <a:xfrm>
              <a:off x="2587375" y="3547900"/>
              <a:ext cx="70800" cy="119675"/>
            </a:xfrm>
            <a:custGeom>
              <a:avLst/>
              <a:gdLst/>
              <a:ahLst/>
              <a:cxnLst/>
              <a:rect l="l" t="t" r="r" b="b"/>
              <a:pathLst>
                <a:path w="2832" h="4787" extrusionOk="0">
                  <a:moveTo>
                    <a:pt x="76" y="0"/>
                  </a:moveTo>
                  <a:cubicBezTo>
                    <a:pt x="54" y="12"/>
                    <a:pt x="33" y="22"/>
                    <a:pt x="1" y="33"/>
                  </a:cubicBezTo>
                  <a:lnTo>
                    <a:pt x="2010" y="4204"/>
                  </a:lnTo>
                  <a:cubicBezTo>
                    <a:pt x="1859" y="4334"/>
                    <a:pt x="1783" y="4495"/>
                    <a:pt x="1838" y="4625"/>
                  </a:cubicBezTo>
                  <a:cubicBezTo>
                    <a:pt x="1877" y="4730"/>
                    <a:pt x="1995" y="4787"/>
                    <a:pt x="2140" y="4787"/>
                  </a:cubicBezTo>
                  <a:cubicBezTo>
                    <a:pt x="2235" y="4787"/>
                    <a:pt x="2340" y="4763"/>
                    <a:pt x="2443" y="4712"/>
                  </a:cubicBezTo>
                  <a:cubicBezTo>
                    <a:pt x="2712" y="4582"/>
                    <a:pt x="2832" y="4312"/>
                    <a:pt x="2734" y="4161"/>
                  </a:cubicBezTo>
                  <a:cubicBezTo>
                    <a:pt x="2682" y="4079"/>
                    <a:pt x="2579" y="4038"/>
                    <a:pt x="2460" y="4038"/>
                  </a:cubicBezTo>
                  <a:cubicBezTo>
                    <a:pt x="2406" y="4038"/>
                    <a:pt x="2349" y="4047"/>
                    <a:pt x="2291" y="4063"/>
                  </a:cubicBezTo>
                  <a:lnTo>
                    <a:pt x="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6"/>
            <p:cNvSpPr/>
            <p:nvPr/>
          </p:nvSpPr>
          <p:spPr>
            <a:xfrm>
              <a:off x="2574675" y="3551950"/>
              <a:ext cx="27325" cy="131375"/>
            </a:xfrm>
            <a:custGeom>
              <a:avLst/>
              <a:gdLst/>
              <a:ahLst/>
              <a:cxnLst/>
              <a:rect l="l" t="t" r="r" b="b"/>
              <a:pathLst>
                <a:path w="1093" h="5255" extrusionOk="0">
                  <a:moveTo>
                    <a:pt x="76" y="1"/>
                  </a:moveTo>
                  <a:cubicBezTo>
                    <a:pt x="55" y="1"/>
                    <a:pt x="22" y="11"/>
                    <a:pt x="0" y="11"/>
                  </a:cubicBezTo>
                  <a:lnTo>
                    <a:pt x="368" y="4626"/>
                  </a:lnTo>
                  <a:cubicBezTo>
                    <a:pt x="184" y="4679"/>
                    <a:pt x="55" y="4809"/>
                    <a:pt x="55" y="4950"/>
                  </a:cubicBezTo>
                  <a:cubicBezTo>
                    <a:pt x="55" y="5121"/>
                    <a:pt x="270" y="5255"/>
                    <a:pt x="536" y="5255"/>
                  </a:cubicBezTo>
                  <a:cubicBezTo>
                    <a:pt x="555" y="5255"/>
                    <a:pt x="575" y="5254"/>
                    <a:pt x="595" y="5252"/>
                  </a:cubicBezTo>
                  <a:cubicBezTo>
                    <a:pt x="886" y="5209"/>
                    <a:pt x="1092" y="5025"/>
                    <a:pt x="1059" y="4852"/>
                  </a:cubicBezTo>
                  <a:cubicBezTo>
                    <a:pt x="1027" y="4712"/>
                    <a:pt x="876" y="4614"/>
                    <a:pt x="682" y="4593"/>
                  </a:cubicBezTo>
                  <a:lnTo>
                    <a:pt x="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6"/>
            <p:cNvSpPr/>
            <p:nvPr/>
          </p:nvSpPr>
          <p:spPr>
            <a:xfrm>
              <a:off x="2516600" y="3550875"/>
              <a:ext cx="47025" cy="128075"/>
            </a:xfrm>
            <a:custGeom>
              <a:avLst/>
              <a:gdLst/>
              <a:ahLst/>
              <a:cxnLst/>
              <a:rect l="l" t="t" r="r" b="b"/>
              <a:pathLst>
                <a:path w="1881" h="5123" extrusionOk="0">
                  <a:moveTo>
                    <a:pt x="1805" y="1"/>
                  </a:moveTo>
                  <a:lnTo>
                    <a:pt x="465" y="4441"/>
                  </a:lnTo>
                  <a:cubicBezTo>
                    <a:pt x="444" y="4439"/>
                    <a:pt x="423" y="4438"/>
                    <a:pt x="403" y="4438"/>
                  </a:cubicBezTo>
                  <a:cubicBezTo>
                    <a:pt x="244" y="4438"/>
                    <a:pt x="104" y="4511"/>
                    <a:pt x="65" y="4625"/>
                  </a:cubicBezTo>
                  <a:cubicBezTo>
                    <a:pt x="1" y="4787"/>
                    <a:pt x="173" y="5025"/>
                    <a:pt x="454" y="5101"/>
                  </a:cubicBezTo>
                  <a:cubicBezTo>
                    <a:pt x="519" y="5115"/>
                    <a:pt x="583" y="5122"/>
                    <a:pt x="642" y="5122"/>
                  </a:cubicBezTo>
                  <a:cubicBezTo>
                    <a:pt x="850" y="5122"/>
                    <a:pt x="1012" y="5038"/>
                    <a:pt x="1038" y="4895"/>
                  </a:cubicBezTo>
                  <a:cubicBezTo>
                    <a:pt x="1059" y="4755"/>
                    <a:pt x="951" y="4604"/>
                    <a:pt x="779" y="4517"/>
                  </a:cubicBezTo>
                  <a:lnTo>
                    <a:pt x="1881" y="11"/>
                  </a:lnTo>
                  <a:lnTo>
                    <a:pt x="18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6"/>
            <p:cNvSpPr/>
            <p:nvPr/>
          </p:nvSpPr>
          <p:spPr>
            <a:xfrm>
              <a:off x="2464725" y="3544650"/>
              <a:ext cx="86750" cy="110250"/>
            </a:xfrm>
            <a:custGeom>
              <a:avLst/>
              <a:gdLst/>
              <a:ahLst/>
              <a:cxnLst/>
              <a:rect l="l" t="t" r="r" b="b"/>
              <a:pathLst>
                <a:path w="3470" h="4410" extrusionOk="0">
                  <a:moveTo>
                    <a:pt x="3404" y="1"/>
                  </a:moveTo>
                  <a:lnTo>
                    <a:pt x="563" y="3664"/>
                  </a:lnTo>
                  <a:cubicBezTo>
                    <a:pt x="484" y="3630"/>
                    <a:pt x="405" y="3611"/>
                    <a:pt x="333" y="3611"/>
                  </a:cubicBezTo>
                  <a:cubicBezTo>
                    <a:pt x="248" y="3611"/>
                    <a:pt x="172" y="3637"/>
                    <a:pt x="119" y="3696"/>
                  </a:cubicBezTo>
                  <a:cubicBezTo>
                    <a:pt x="1" y="3826"/>
                    <a:pt x="76" y="4107"/>
                    <a:pt x="314" y="4269"/>
                  </a:cubicBezTo>
                  <a:cubicBezTo>
                    <a:pt x="436" y="4364"/>
                    <a:pt x="570" y="4410"/>
                    <a:pt x="685" y="4410"/>
                  </a:cubicBezTo>
                  <a:cubicBezTo>
                    <a:pt x="793" y="4410"/>
                    <a:pt x="883" y="4369"/>
                    <a:pt x="930" y="4291"/>
                  </a:cubicBezTo>
                  <a:cubicBezTo>
                    <a:pt x="1005" y="4172"/>
                    <a:pt x="941" y="3999"/>
                    <a:pt x="822" y="3847"/>
                  </a:cubicBezTo>
                  <a:lnTo>
                    <a:pt x="3469" y="44"/>
                  </a:lnTo>
                  <a:cubicBezTo>
                    <a:pt x="3447" y="34"/>
                    <a:pt x="3426" y="12"/>
                    <a:pt x="3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6"/>
            <p:cNvSpPr/>
            <p:nvPr/>
          </p:nvSpPr>
          <p:spPr>
            <a:xfrm>
              <a:off x="2426375" y="3534925"/>
              <a:ext cx="115650" cy="78650"/>
            </a:xfrm>
            <a:custGeom>
              <a:avLst/>
              <a:gdLst/>
              <a:ahLst/>
              <a:cxnLst/>
              <a:rect l="l" t="t" r="r" b="b"/>
              <a:pathLst>
                <a:path w="4626" h="3146" extrusionOk="0">
                  <a:moveTo>
                    <a:pt x="4592" y="1"/>
                  </a:moveTo>
                  <a:lnTo>
                    <a:pt x="616" y="2378"/>
                  </a:lnTo>
                  <a:cubicBezTo>
                    <a:pt x="513" y="2283"/>
                    <a:pt x="399" y="2223"/>
                    <a:pt x="294" y="2223"/>
                  </a:cubicBezTo>
                  <a:cubicBezTo>
                    <a:pt x="256" y="2223"/>
                    <a:pt x="218" y="2231"/>
                    <a:pt x="184" y="2248"/>
                  </a:cubicBezTo>
                  <a:cubicBezTo>
                    <a:pt x="22" y="2335"/>
                    <a:pt x="0" y="2616"/>
                    <a:pt x="162" y="2865"/>
                  </a:cubicBezTo>
                  <a:cubicBezTo>
                    <a:pt x="272" y="3045"/>
                    <a:pt x="445" y="3146"/>
                    <a:pt x="585" y="3146"/>
                  </a:cubicBezTo>
                  <a:cubicBezTo>
                    <a:pt x="638" y="3146"/>
                    <a:pt x="686" y="3132"/>
                    <a:pt x="724" y="3102"/>
                  </a:cubicBezTo>
                  <a:cubicBezTo>
                    <a:pt x="843" y="3016"/>
                    <a:pt x="854" y="2832"/>
                    <a:pt x="789" y="2648"/>
                  </a:cubicBezTo>
                  <a:lnTo>
                    <a:pt x="4625" y="65"/>
                  </a:lnTo>
                  <a:lnTo>
                    <a:pt x="45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6"/>
            <p:cNvSpPr/>
            <p:nvPr/>
          </p:nvSpPr>
          <p:spPr>
            <a:xfrm>
              <a:off x="2406100" y="3522500"/>
              <a:ext cx="130775" cy="37750"/>
            </a:xfrm>
            <a:custGeom>
              <a:avLst/>
              <a:gdLst/>
              <a:ahLst/>
              <a:cxnLst/>
              <a:rect l="l" t="t" r="r" b="b"/>
              <a:pathLst>
                <a:path w="5231" h="1510" extrusionOk="0">
                  <a:moveTo>
                    <a:pt x="5220" y="1"/>
                  </a:moveTo>
                  <a:lnTo>
                    <a:pt x="649" y="790"/>
                  </a:lnTo>
                  <a:cubicBezTo>
                    <a:pt x="587" y="624"/>
                    <a:pt x="456" y="508"/>
                    <a:pt x="312" y="508"/>
                  </a:cubicBezTo>
                  <a:cubicBezTo>
                    <a:pt x="306" y="508"/>
                    <a:pt x="299" y="508"/>
                    <a:pt x="293" y="509"/>
                  </a:cubicBezTo>
                  <a:cubicBezTo>
                    <a:pt x="120" y="531"/>
                    <a:pt x="1" y="790"/>
                    <a:pt x="55" y="1081"/>
                  </a:cubicBezTo>
                  <a:cubicBezTo>
                    <a:pt x="114" y="1335"/>
                    <a:pt x="286" y="1509"/>
                    <a:pt x="446" y="1509"/>
                  </a:cubicBezTo>
                  <a:cubicBezTo>
                    <a:pt x="464" y="1509"/>
                    <a:pt x="481" y="1507"/>
                    <a:pt x="498" y="1503"/>
                  </a:cubicBezTo>
                  <a:cubicBezTo>
                    <a:pt x="639" y="1460"/>
                    <a:pt x="714" y="1297"/>
                    <a:pt x="714" y="1103"/>
                  </a:cubicBezTo>
                  <a:lnTo>
                    <a:pt x="5231" y="77"/>
                  </a:lnTo>
                  <a:cubicBezTo>
                    <a:pt x="5220" y="44"/>
                    <a:pt x="5220" y="22"/>
                    <a:pt x="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6"/>
            <p:cNvSpPr/>
            <p:nvPr/>
          </p:nvSpPr>
          <p:spPr>
            <a:xfrm>
              <a:off x="2405550" y="3476625"/>
              <a:ext cx="131075" cy="34550"/>
            </a:xfrm>
            <a:custGeom>
              <a:avLst/>
              <a:gdLst/>
              <a:ahLst/>
              <a:cxnLst/>
              <a:rect l="l" t="t" r="r" b="b"/>
              <a:pathLst>
                <a:path w="5243" h="1382" extrusionOk="0">
                  <a:moveTo>
                    <a:pt x="416" y="1"/>
                  </a:moveTo>
                  <a:cubicBezTo>
                    <a:pt x="257" y="1"/>
                    <a:pt x="83" y="183"/>
                    <a:pt x="44" y="442"/>
                  </a:cubicBezTo>
                  <a:cubicBezTo>
                    <a:pt x="1" y="733"/>
                    <a:pt x="120" y="982"/>
                    <a:pt x="304" y="993"/>
                  </a:cubicBezTo>
                  <a:cubicBezTo>
                    <a:pt x="310" y="993"/>
                    <a:pt x="316" y="993"/>
                    <a:pt x="322" y="993"/>
                  </a:cubicBezTo>
                  <a:cubicBezTo>
                    <a:pt x="457" y="993"/>
                    <a:pt x="587" y="877"/>
                    <a:pt x="649" y="712"/>
                  </a:cubicBezTo>
                  <a:lnTo>
                    <a:pt x="5231" y="1382"/>
                  </a:lnTo>
                  <a:cubicBezTo>
                    <a:pt x="5242" y="1360"/>
                    <a:pt x="5242" y="1339"/>
                    <a:pt x="5242" y="1307"/>
                  </a:cubicBezTo>
                  <a:lnTo>
                    <a:pt x="704" y="388"/>
                  </a:lnTo>
                  <a:cubicBezTo>
                    <a:pt x="704" y="204"/>
                    <a:pt x="617" y="42"/>
                    <a:pt x="476" y="10"/>
                  </a:cubicBezTo>
                  <a:cubicBezTo>
                    <a:pt x="457" y="4"/>
                    <a:pt x="437"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6"/>
            <p:cNvSpPr/>
            <p:nvPr/>
          </p:nvSpPr>
          <p:spPr>
            <a:xfrm>
              <a:off x="2424475" y="3422575"/>
              <a:ext cx="117275" cy="76175"/>
            </a:xfrm>
            <a:custGeom>
              <a:avLst/>
              <a:gdLst/>
              <a:ahLst/>
              <a:cxnLst/>
              <a:rect l="l" t="t" r="r" b="b"/>
              <a:pathLst>
                <a:path w="4691" h="3047" extrusionOk="0">
                  <a:moveTo>
                    <a:pt x="571" y="1"/>
                  </a:moveTo>
                  <a:cubicBezTo>
                    <a:pt x="430" y="1"/>
                    <a:pt x="256" y="108"/>
                    <a:pt x="152" y="292"/>
                  </a:cubicBezTo>
                  <a:cubicBezTo>
                    <a:pt x="0" y="551"/>
                    <a:pt x="22" y="821"/>
                    <a:pt x="184" y="907"/>
                  </a:cubicBezTo>
                  <a:cubicBezTo>
                    <a:pt x="217" y="923"/>
                    <a:pt x="252" y="931"/>
                    <a:pt x="289" y="931"/>
                  </a:cubicBezTo>
                  <a:cubicBezTo>
                    <a:pt x="398" y="931"/>
                    <a:pt x="520" y="864"/>
                    <a:pt x="617" y="767"/>
                  </a:cubicBezTo>
                  <a:lnTo>
                    <a:pt x="4647" y="3047"/>
                  </a:lnTo>
                  <a:cubicBezTo>
                    <a:pt x="4658" y="3025"/>
                    <a:pt x="4680" y="3003"/>
                    <a:pt x="4690" y="2982"/>
                  </a:cubicBezTo>
                  <a:lnTo>
                    <a:pt x="778" y="486"/>
                  </a:lnTo>
                  <a:cubicBezTo>
                    <a:pt x="843" y="313"/>
                    <a:pt x="822" y="129"/>
                    <a:pt x="703" y="43"/>
                  </a:cubicBezTo>
                  <a:cubicBezTo>
                    <a:pt x="666" y="14"/>
                    <a:pt x="621"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6"/>
            <p:cNvSpPr/>
            <p:nvPr/>
          </p:nvSpPr>
          <p:spPr>
            <a:xfrm>
              <a:off x="2461500" y="3380275"/>
              <a:ext cx="89175" cy="108225"/>
            </a:xfrm>
            <a:custGeom>
              <a:avLst/>
              <a:gdLst/>
              <a:ahLst/>
              <a:cxnLst/>
              <a:rect l="l" t="t" r="r" b="b"/>
              <a:pathLst>
                <a:path w="3567" h="4329" extrusionOk="0">
                  <a:moveTo>
                    <a:pt x="684" y="0"/>
                  </a:moveTo>
                  <a:cubicBezTo>
                    <a:pt x="568" y="0"/>
                    <a:pt x="429" y="49"/>
                    <a:pt x="303" y="147"/>
                  </a:cubicBezTo>
                  <a:cubicBezTo>
                    <a:pt x="65" y="320"/>
                    <a:pt x="0" y="601"/>
                    <a:pt x="119" y="730"/>
                  </a:cubicBezTo>
                  <a:cubicBezTo>
                    <a:pt x="169" y="786"/>
                    <a:pt x="242" y="810"/>
                    <a:pt x="324" y="810"/>
                  </a:cubicBezTo>
                  <a:cubicBezTo>
                    <a:pt x="402" y="810"/>
                    <a:pt x="488" y="788"/>
                    <a:pt x="572" y="752"/>
                  </a:cubicBezTo>
                  <a:lnTo>
                    <a:pt x="3512" y="4328"/>
                  </a:lnTo>
                  <a:cubicBezTo>
                    <a:pt x="3523" y="4318"/>
                    <a:pt x="3544" y="4306"/>
                    <a:pt x="3566" y="4285"/>
                  </a:cubicBezTo>
                  <a:lnTo>
                    <a:pt x="821" y="557"/>
                  </a:lnTo>
                  <a:cubicBezTo>
                    <a:pt x="940" y="406"/>
                    <a:pt x="994" y="233"/>
                    <a:pt x="918" y="114"/>
                  </a:cubicBezTo>
                  <a:cubicBezTo>
                    <a:pt x="873" y="38"/>
                    <a:pt x="787"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6"/>
            <p:cNvSpPr/>
            <p:nvPr/>
          </p:nvSpPr>
          <p:spPr>
            <a:xfrm>
              <a:off x="2512825" y="3354900"/>
              <a:ext cx="49725" cy="127375"/>
            </a:xfrm>
            <a:custGeom>
              <a:avLst/>
              <a:gdLst/>
              <a:ahLst/>
              <a:cxnLst/>
              <a:rect l="l" t="t" r="r" b="b"/>
              <a:pathLst>
                <a:path w="1989" h="5095" extrusionOk="0">
                  <a:moveTo>
                    <a:pt x="635" y="1"/>
                  </a:moveTo>
                  <a:cubicBezTo>
                    <a:pt x="574" y="1"/>
                    <a:pt x="509" y="9"/>
                    <a:pt x="443" y="27"/>
                  </a:cubicBezTo>
                  <a:cubicBezTo>
                    <a:pt x="162" y="113"/>
                    <a:pt x="0" y="340"/>
                    <a:pt x="65" y="513"/>
                  </a:cubicBezTo>
                  <a:cubicBezTo>
                    <a:pt x="115" y="633"/>
                    <a:pt x="267" y="698"/>
                    <a:pt x="435" y="698"/>
                  </a:cubicBezTo>
                  <a:cubicBezTo>
                    <a:pt x="448" y="698"/>
                    <a:pt x="462" y="697"/>
                    <a:pt x="476" y="697"/>
                  </a:cubicBezTo>
                  <a:lnTo>
                    <a:pt x="1912" y="5095"/>
                  </a:lnTo>
                  <a:cubicBezTo>
                    <a:pt x="1934" y="5084"/>
                    <a:pt x="1967" y="5084"/>
                    <a:pt x="1989" y="5073"/>
                  </a:cubicBezTo>
                  <a:lnTo>
                    <a:pt x="778" y="600"/>
                  </a:lnTo>
                  <a:cubicBezTo>
                    <a:pt x="951" y="513"/>
                    <a:pt x="1059" y="362"/>
                    <a:pt x="1026" y="221"/>
                  </a:cubicBezTo>
                  <a:cubicBezTo>
                    <a:pt x="1002" y="89"/>
                    <a:pt x="837" y="1"/>
                    <a:pt x="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6"/>
            <p:cNvSpPr/>
            <p:nvPr/>
          </p:nvSpPr>
          <p:spPr>
            <a:xfrm>
              <a:off x="2571975" y="3349050"/>
              <a:ext cx="25950" cy="131625"/>
            </a:xfrm>
            <a:custGeom>
              <a:avLst/>
              <a:gdLst/>
              <a:ahLst/>
              <a:cxnLst/>
              <a:rect l="l" t="t" r="r" b="b"/>
              <a:pathLst>
                <a:path w="1038" h="5265" extrusionOk="0">
                  <a:moveTo>
                    <a:pt x="500" y="1"/>
                  </a:moveTo>
                  <a:cubicBezTo>
                    <a:pt x="222" y="1"/>
                    <a:pt x="0" y="137"/>
                    <a:pt x="0" y="315"/>
                  </a:cubicBezTo>
                  <a:cubicBezTo>
                    <a:pt x="0" y="455"/>
                    <a:pt x="141" y="585"/>
                    <a:pt x="324" y="639"/>
                  </a:cubicBezTo>
                  <a:lnTo>
                    <a:pt x="76" y="5264"/>
                  </a:lnTo>
                  <a:cubicBezTo>
                    <a:pt x="91" y="5264"/>
                    <a:pt x="105" y="5259"/>
                    <a:pt x="123" y="5259"/>
                  </a:cubicBezTo>
                  <a:cubicBezTo>
                    <a:pt x="131" y="5259"/>
                    <a:pt x="141" y="5260"/>
                    <a:pt x="152" y="5264"/>
                  </a:cubicBezTo>
                  <a:lnTo>
                    <a:pt x="638" y="661"/>
                  </a:lnTo>
                  <a:cubicBezTo>
                    <a:pt x="833" y="639"/>
                    <a:pt x="984" y="542"/>
                    <a:pt x="1006" y="402"/>
                  </a:cubicBezTo>
                  <a:cubicBezTo>
                    <a:pt x="1038" y="217"/>
                    <a:pt x="821" y="23"/>
                    <a:pt x="530" y="1"/>
                  </a:cubicBezTo>
                  <a:cubicBezTo>
                    <a:pt x="520" y="1"/>
                    <a:pt x="510"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6"/>
            <p:cNvSpPr/>
            <p:nvPr/>
          </p:nvSpPr>
          <p:spPr>
            <a:xfrm>
              <a:off x="2586550" y="3363500"/>
              <a:ext cx="68100" cy="120950"/>
            </a:xfrm>
            <a:custGeom>
              <a:avLst/>
              <a:gdLst/>
              <a:ahLst/>
              <a:cxnLst/>
              <a:rect l="l" t="t" r="r" b="b"/>
              <a:pathLst>
                <a:path w="2724" h="4838" extrusionOk="0">
                  <a:moveTo>
                    <a:pt x="2034" y="0"/>
                  </a:moveTo>
                  <a:cubicBezTo>
                    <a:pt x="1884" y="0"/>
                    <a:pt x="1760" y="62"/>
                    <a:pt x="1719" y="169"/>
                  </a:cubicBezTo>
                  <a:cubicBezTo>
                    <a:pt x="1676" y="299"/>
                    <a:pt x="1751" y="461"/>
                    <a:pt x="1903" y="580"/>
                  </a:cubicBezTo>
                  <a:lnTo>
                    <a:pt x="1" y="4805"/>
                  </a:lnTo>
                  <a:cubicBezTo>
                    <a:pt x="22" y="4816"/>
                    <a:pt x="44" y="4826"/>
                    <a:pt x="77" y="4837"/>
                  </a:cubicBezTo>
                  <a:lnTo>
                    <a:pt x="2195" y="720"/>
                  </a:lnTo>
                  <a:cubicBezTo>
                    <a:pt x="2246" y="732"/>
                    <a:pt x="2297" y="738"/>
                    <a:pt x="2345" y="738"/>
                  </a:cubicBezTo>
                  <a:cubicBezTo>
                    <a:pt x="2468" y="738"/>
                    <a:pt x="2572" y="698"/>
                    <a:pt x="2627" y="612"/>
                  </a:cubicBezTo>
                  <a:cubicBezTo>
                    <a:pt x="2724" y="461"/>
                    <a:pt x="2594" y="191"/>
                    <a:pt x="2324" y="72"/>
                  </a:cubicBezTo>
                  <a:cubicBezTo>
                    <a:pt x="2227" y="23"/>
                    <a:pt x="2126" y="0"/>
                    <a:pt x="2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6"/>
            <p:cNvSpPr/>
            <p:nvPr/>
          </p:nvSpPr>
          <p:spPr>
            <a:xfrm>
              <a:off x="2597375" y="3396700"/>
              <a:ext cx="102950" cy="95850"/>
            </a:xfrm>
            <a:custGeom>
              <a:avLst/>
              <a:gdLst/>
              <a:ahLst/>
              <a:cxnLst/>
              <a:rect l="l" t="t" r="r" b="b"/>
              <a:pathLst>
                <a:path w="4118" h="3834" extrusionOk="0">
                  <a:moveTo>
                    <a:pt x="3472" y="0"/>
                  </a:moveTo>
                  <a:cubicBezTo>
                    <a:pt x="3393" y="0"/>
                    <a:pt x="3323" y="25"/>
                    <a:pt x="3275" y="73"/>
                  </a:cubicBezTo>
                  <a:cubicBezTo>
                    <a:pt x="3177" y="181"/>
                    <a:pt x="3210" y="354"/>
                    <a:pt x="3296" y="527"/>
                  </a:cubicBezTo>
                  <a:lnTo>
                    <a:pt x="0" y="3779"/>
                  </a:lnTo>
                  <a:cubicBezTo>
                    <a:pt x="22" y="3801"/>
                    <a:pt x="33" y="3822"/>
                    <a:pt x="54" y="3834"/>
                  </a:cubicBezTo>
                  <a:lnTo>
                    <a:pt x="3523" y="765"/>
                  </a:lnTo>
                  <a:cubicBezTo>
                    <a:pt x="3621" y="824"/>
                    <a:pt x="3724" y="863"/>
                    <a:pt x="3813" y="863"/>
                  </a:cubicBezTo>
                  <a:cubicBezTo>
                    <a:pt x="3871" y="863"/>
                    <a:pt x="3924" y="846"/>
                    <a:pt x="3966" y="808"/>
                  </a:cubicBezTo>
                  <a:cubicBezTo>
                    <a:pt x="4117" y="700"/>
                    <a:pt x="4085" y="419"/>
                    <a:pt x="3880" y="203"/>
                  </a:cubicBezTo>
                  <a:cubicBezTo>
                    <a:pt x="3758" y="68"/>
                    <a:pt x="3603" y="0"/>
                    <a:pt x="3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6"/>
            <p:cNvSpPr/>
            <p:nvPr/>
          </p:nvSpPr>
          <p:spPr>
            <a:xfrm>
              <a:off x="2604925" y="3444925"/>
              <a:ext cx="125125" cy="58975"/>
            </a:xfrm>
            <a:custGeom>
              <a:avLst/>
              <a:gdLst/>
              <a:ahLst/>
              <a:cxnLst/>
              <a:rect l="l" t="t" r="r" b="b"/>
              <a:pathLst>
                <a:path w="5005" h="2359" extrusionOk="0">
                  <a:moveTo>
                    <a:pt x="4489" y="0"/>
                  </a:moveTo>
                  <a:cubicBezTo>
                    <a:pt x="4453" y="0"/>
                    <a:pt x="4419" y="8"/>
                    <a:pt x="4388" y="24"/>
                  </a:cubicBezTo>
                  <a:cubicBezTo>
                    <a:pt x="4258" y="89"/>
                    <a:pt x="4215" y="262"/>
                    <a:pt x="4248" y="445"/>
                  </a:cubicBezTo>
                  <a:lnTo>
                    <a:pt x="1" y="2282"/>
                  </a:lnTo>
                  <a:lnTo>
                    <a:pt x="22" y="2358"/>
                  </a:lnTo>
                  <a:lnTo>
                    <a:pt x="4366" y="748"/>
                  </a:lnTo>
                  <a:cubicBezTo>
                    <a:pt x="4457" y="875"/>
                    <a:pt x="4586" y="964"/>
                    <a:pt x="4701" y="964"/>
                  </a:cubicBezTo>
                  <a:cubicBezTo>
                    <a:pt x="4724" y="964"/>
                    <a:pt x="4745" y="961"/>
                    <a:pt x="4766" y="954"/>
                  </a:cubicBezTo>
                  <a:cubicBezTo>
                    <a:pt x="4939" y="899"/>
                    <a:pt x="5004" y="630"/>
                    <a:pt x="4906" y="359"/>
                  </a:cubicBezTo>
                  <a:cubicBezTo>
                    <a:pt x="4819" y="141"/>
                    <a:pt x="4640" y="0"/>
                    <a:pt x="4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36"/>
          <p:cNvGrpSpPr/>
          <p:nvPr/>
        </p:nvGrpSpPr>
        <p:grpSpPr>
          <a:xfrm>
            <a:off x="7549859" y="2190417"/>
            <a:ext cx="508330" cy="472644"/>
            <a:chOff x="2287525" y="3243650"/>
            <a:chExt cx="571350" cy="531300"/>
          </a:xfrm>
        </p:grpSpPr>
        <p:sp>
          <p:nvSpPr>
            <p:cNvPr id="1026" name="Google Shape;1026;p36"/>
            <p:cNvSpPr/>
            <p:nvPr/>
          </p:nvSpPr>
          <p:spPr>
            <a:xfrm>
              <a:off x="2287525" y="3243650"/>
              <a:ext cx="571350" cy="531300"/>
            </a:xfrm>
            <a:custGeom>
              <a:avLst/>
              <a:gdLst/>
              <a:ahLst/>
              <a:cxnLst/>
              <a:rect l="l" t="t" r="r" b="b"/>
              <a:pathLst>
                <a:path w="22854" h="21252" extrusionOk="0">
                  <a:moveTo>
                    <a:pt x="11892" y="0"/>
                  </a:moveTo>
                  <a:cubicBezTo>
                    <a:pt x="11513" y="0"/>
                    <a:pt x="11123" y="38"/>
                    <a:pt x="10730" y="111"/>
                  </a:cubicBezTo>
                  <a:cubicBezTo>
                    <a:pt x="8386" y="555"/>
                    <a:pt x="6657" y="2111"/>
                    <a:pt x="6592" y="4639"/>
                  </a:cubicBezTo>
                  <a:cubicBezTo>
                    <a:pt x="6343" y="4574"/>
                    <a:pt x="6083" y="4531"/>
                    <a:pt x="5835" y="4510"/>
                  </a:cubicBezTo>
                  <a:cubicBezTo>
                    <a:pt x="5578" y="4485"/>
                    <a:pt x="5330" y="4473"/>
                    <a:pt x="5090" y="4473"/>
                  </a:cubicBezTo>
                  <a:cubicBezTo>
                    <a:pt x="2093" y="4473"/>
                    <a:pt x="446" y="6359"/>
                    <a:pt x="216" y="8821"/>
                  </a:cubicBezTo>
                  <a:cubicBezTo>
                    <a:pt x="0" y="11090"/>
                    <a:pt x="1070" y="13111"/>
                    <a:pt x="3555" y="13856"/>
                  </a:cubicBezTo>
                  <a:cubicBezTo>
                    <a:pt x="3425" y="14072"/>
                    <a:pt x="3307" y="14288"/>
                    <a:pt x="3220" y="14516"/>
                  </a:cubicBezTo>
                  <a:cubicBezTo>
                    <a:pt x="1924" y="17616"/>
                    <a:pt x="3372" y="19918"/>
                    <a:pt x="5932" y="20869"/>
                  </a:cubicBezTo>
                  <a:cubicBezTo>
                    <a:pt x="6612" y="21120"/>
                    <a:pt x="7301" y="21252"/>
                    <a:pt x="7970" y="21252"/>
                  </a:cubicBezTo>
                  <a:cubicBezTo>
                    <a:pt x="9462" y="21252"/>
                    <a:pt x="10859" y="20598"/>
                    <a:pt x="11843" y="19151"/>
                  </a:cubicBezTo>
                  <a:cubicBezTo>
                    <a:pt x="12027" y="19335"/>
                    <a:pt x="12211" y="19497"/>
                    <a:pt x="12405" y="19648"/>
                  </a:cubicBezTo>
                  <a:cubicBezTo>
                    <a:pt x="13529" y="20482"/>
                    <a:pt x="14645" y="20852"/>
                    <a:pt x="15684" y="20852"/>
                  </a:cubicBezTo>
                  <a:cubicBezTo>
                    <a:pt x="17165" y="20852"/>
                    <a:pt x="18490" y="20101"/>
                    <a:pt x="19461" y="18870"/>
                  </a:cubicBezTo>
                  <a:cubicBezTo>
                    <a:pt x="20877" y="17066"/>
                    <a:pt x="21082" y="14829"/>
                    <a:pt x="19396" y="12948"/>
                  </a:cubicBezTo>
                  <a:cubicBezTo>
                    <a:pt x="19634" y="12830"/>
                    <a:pt x="19850" y="12700"/>
                    <a:pt x="20044" y="12559"/>
                  </a:cubicBezTo>
                  <a:cubicBezTo>
                    <a:pt x="22811" y="10604"/>
                    <a:pt x="22854" y="7946"/>
                    <a:pt x="21223" y="5860"/>
                  </a:cubicBezTo>
                  <a:cubicBezTo>
                    <a:pt x="20256" y="4611"/>
                    <a:pt x="18911" y="3846"/>
                    <a:pt x="17398" y="3846"/>
                  </a:cubicBezTo>
                  <a:cubicBezTo>
                    <a:pt x="17118" y="3846"/>
                    <a:pt x="16833" y="3872"/>
                    <a:pt x="16543" y="3926"/>
                  </a:cubicBezTo>
                  <a:cubicBezTo>
                    <a:pt x="15954" y="1238"/>
                    <a:pt x="14079" y="0"/>
                    <a:pt x="118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6"/>
            <p:cNvSpPr/>
            <p:nvPr/>
          </p:nvSpPr>
          <p:spPr>
            <a:xfrm>
              <a:off x="2607625" y="3501675"/>
              <a:ext cx="132150" cy="25200"/>
            </a:xfrm>
            <a:custGeom>
              <a:avLst/>
              <a:gdLst/>
              <a:ahLst/>
              <a:cxnLst/>
              <a:rect l="l" t="t" r="r" b="b"/>
              <a:pathLst>
                <a:path w="5286" h="1008" extrusionOk="0">
                  <a:moveTo>
                    <a:pt x="4951" y="1"/>
                  </a:moveTo>
                  <a:cubicBezTo>
                    <a:pt x="4943" y="1"/>
                    <a:pt x="4936" y="1"/>
                    <a:pt x="4928" y="2"/>
                  </a:cubicBezTo>
                  <a:cubicBezTo>
                    <a:pt x="4777" y="12"/>
                    <a:pt x="4669" y="164"/>
                    <a:pt x="4637" y="348"/>
                  </a:cubicBezTo>
                  <a:lnTo>
                    <a:pt x="1" y="531"/>
                  </a:lnTo>
                  <a:cubicBezTo>
                    <a:pt x="1" y="564"/>
                    <a:pt x="12" y="585"/>
                    <a:pt x="12" y="607"/>
                  </a:cubicBezTo>
                  <a:lnTo>
                    <a:pt x="4637" y="672"/>
                  </a:lnTo>
                  <a:cubicBezTo>
                    <a:pt x="4680" y="855"/>
                    <a:pt x="4788" y="996"/>
                    <a:pt x="4939" y="1006"/>
                  </a:cubicBezTo>
                  <a:cubicBezTo>
                    <a:pt x="4947" y="1007"/>
                    <a:pt x="4955" y="1008"/>
                    <a:pt x="4962" y="1008"/>
                  </a:cubicBezTo>
                  <a:cubicBezTo>
                    <a:pt x="5127" y="1008"/>
                    <a:pt x="5285" y="788"/>
                    <a:pt x="5285" y="499"/>
                  </a:cubicBezTo>
                  <a:cubicBezTo>
                    <a:pt x="5274" y="220"/>
                    <a:pt x="5116" y="1"/>
                    <a:pt x="4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6"/>
            <p:cNvSpPr/>
            <p:nvPr/>
          </p:nvSpPr>
          <p:spPr>
            <a:xfrm>
              <a:off x="2605200" y="3527900"/>
              <a:ext cx="126450" cy="56450"/>
            </a:xfrm>
            <a:custGeom>
              <a:avLst/>
              <a:gdLst/>
              <a:ahLst/>
              <a:cxnLst/>
              <a:rect l="l" t="t" r="r" b="b"/>
              <a:pathLst>
                <a:path w="5058" h="2258" extrusionOk="0">
                  <a:moveTo>
                    <a:pt x="22" y="1"/>
                  </a:moveTo>
                  <a:cubicBezTo>
                    <a:pt x="11" y="22"/>
                    <a:pt x="11" y="55"/>
                    <a:pt x="1" y="77"/>
                  </a:cubicBezTo>
                  <a:lnTo>
                    <a:pt x="4301" y="1806"/>
                  </a:lnTo>
                  <a:cubicBezTo>
                    <a:pt x="4269" y="2000"/>
                    <a:pt x="4323" y="2173"/>
                    <a:pt x="4453" y="2238"/>
                  </a:cubicBezTo>
                  <a:cubicBezTo>
                    <a:pt x="4479" y="2251"/>
                    <a:pt x="4508" y="2257"/>
                    <a:pt x="4538" y="2257"/>
                  </a:cubicBezTo>
                  <a:cubicBezTo>
                    <a:pt x="4685" y="2257"/>
                    <a:pt x="4869" y="2113"/>
                    <a:pt x="4950" y="1881"/>
                  </a:cubicBezTo>
                  <a:cubicBezTo>
                    <a:pt x="5058" y="1611"/>
                    <a:pt x="4982" y="1341"/>
                    <a:pt x="4799" y="1297"/>
                  </a:cubicBezTo>
                  <a:cubicBezTo>
                    <a:pt x="4778" y="1290"/>
                    <a:pt x="4756" y="1287"/>
                    <a:pt x="4734" y="1287"/>
                  </a:cubicBezTo>
                  <a:cubicBezTo>
                    <a:pt x="4618" y="1287"/>
                    <a:pt x="4491" y="1378"/>
                    <a:pt x="4410" y="1514"/>
                  </a:cubicBez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6"/>
            <p:cNvSpPr/>
            <p:nvPr/>
          </p:nvSpPr>
          <p:spPr>
            <a:xfrm>
              <a:off x="2598175" y="3539525"/>
              <a:ext cx="104575" cy="93625"/>
            </a:xfrm>
            <a:custGeom>
              <a:avLst/>
              <a:gdLst/>
              <a:ahLst/>
              <a:cxnLst/>
              <a:rect l="l" t="t" r="r" b="b"/>
              <a:pathLst>
                <a:path w="4183" h="3745" extrusionOk="0">
                  <a:moveTo>
                    <a:pt x="44" y="1"/>
                  </a:moveTo>
                  <a:cubicBezTo>
                    <a:pt x="22" y="22"/>
                    <a:pt x="11" y="44"/>
                    <a:pt x="1" y="54"/>
                  </a:cubicBezTo>
                  <a:lnTo>
                    <a:pt x="3383" y="3221"/>
                  </a:lnTo>
                  <a:cubicBezTo>
                    <a:pt x="3286" y="3394"/>
                    <a:pt x="3264" y="3567"/>
                    <a:pt x="3372" y="3675"/>
                  </a:cubicBezTo>
                  <a:cubicBezTo>
                    <a:pt x="3415" y="3721"/>
                    <a:pt x="3479" y="3744"/>
                    <a:pt x="3552" y="3744"/>
                  </a:cubicBezTo>
                  <a:cubicBezTo>
                    <a:pt x="3682" y="3744"/>
                    <a:pt x="3842" y="3672"/>
                    <a:pt x="3966" y="3534"/>
                  </a:cubicBezTo>
                  <a:cubicBezTo>
                    <a:pt x="4161" y="3307"/>
                    <a:pt x="4182" y="3026"/>
                    <a:pt x="4042" y="2918"/>
                  </a:cubicBezTo>
                  <a:cubicBezTo>
                    <a:pt x="3998" y="2887"/>
                    <a:pt x="3947" y="2872"/>
                    <a:pt x="3892" y="2872"/>
                  </a:cubicBezTo>
                  <a:cubicBezTo>
                    <a:pt x="3797" y="2872"/>
                    <a:pt x="3691" y="2915"/>
                    <a:pt x="3588" y="2983"/>
                  </a:cubicBezTo>
                  <a:lnTo>
                    <a:pt x="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6"/>
            <p:cNvSpPr/>
            <p:nvPr/>
          </p:nvSpPr>
          <p:spPr>
            <a:xfrm>
              <a:off x="2587375" y="3547900"/>
              <a:ext cx="70800" cy="119675"/>
            </a:xfrm>
            <a:custGeom>
              <a:avLst/>
              <a:gdLst/>
              <a:ahLst/>
              <a:cxnLst/>
              <a:rect l="l" t="t" r="r" b="b"/>
              <a:pathLst>
                <a:path w="2832" h="4787" extrusionOk="0">
                  <a:moveTo>
                    <a:pt x="76" y="0"/>
                  </a:moveTo>
                  <a:cubicBezTo>
                    <a:pt x="54" y="12"/>
                    <a:pt x="33" y="22"/>
                    <a:pt x="1" y="33"/>
                  </a:cubicBezTo>
                  <a:lnTo>
                    <a:pt x="2010" y="4204"/>
                  </a:lnTo>
                  <a:cubicBezTo>
                    <a:pt x="1859" y="4334"/>
                    <a:pt x="1783" y="4495"/>
                    <a:pt x="1838" y="4625"/>
                  </a:cubicBezTo>
                  <a:cubicBezTo>
                    <a:pt x="1877" y="4730"/>
                    <a:pt x="1995" y="4787"/>
                    <a:pt x="2140" y="4787"/>
                  </a:cubicBezTo>
                  <a:cubicBezTo>
                    <a:pt x="2235" y="4787"/>
                    <a:pt x="2340" y="4763"/>
                    <a:pt x="2443" y="4712"/>
                  </a:cubicBezTo>
                  <a:cubicBezTo>
                    <a:pt x="2712" y="4582"/>
                    <a:pt x="2832" y="4312"/>
                    <a:pt x="2734" y="4161"/>
                  </a:cubicBezTo>
                  <a:cubicBezTo>
                    <a:pt x="2682" y="4079"/>
                    <a:pt x="2579" y="4038"/>
                    <a:pt x="2460" y="4038"/>
                  </a:cubicBezTo>
                  <a:cubicBezTo>
                    <a:pt x="2406" y="4038"/>
                    <a:pt x="2349" y="4047"/>
                    <a:pt x="2291" y="4063"/>
                  </a:cubicBezTo>
                  <a:lnTo>
                    <a:pt x="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6"/>
            <p:cNvSpPr/>
            <p:nvPr/>
          </p:nvSpPr>
          <p:spPr>
            <a:xfrm>
              <a:off x="2574675" y="3551950"/>
              <a:ext cx="27325" cy="131375"/>
            </a:xfrm>
            <a:custGeom>
              <a:avLst/>
              <a:gdLst/>
              <a:ahLst/>
              <a:cxnLst/>
              <a:rect l="l" t="t" r="r" b="b"/>
              <a:pathLst>
                <a:path w="1093" h="5255" extrusionOk="0">
                  <a:moveTo>
                    <a:pt x="76" y="1"/>
                  </a:moveTo>
                  <a:cubicBezTo>
                    <a:pt x="55" y="1"/>
                    <a:pt x="22" y="11"/>
                    <a:pt x="0" y="11"/>
                  </a:cubicBezTo>
                  <a:lnTo>
                    <a:pt x="368" y="4626"/>
                  </a:lnTo>
                  <a:cubicBezTo>
                    <a:pt x="184" y="4679"/>
                    <a:pt x="55" y="4809"/>
                    <a:pt x="55" y="4950"/>
                  </a:cubicBezTo>
                  <a:cubicBezTo>
                    <a:pt x="55" y="5121"/>
                    <a:pt x="270" y="5255"/>
                    <a:pt x="536" y="5255"/>
                  </a:cubicBezTo>
                  <a:cubicBezTo>
                    <a:pt x="555" y="5255"/>
                    <a:pt x="575" y="5254"/>
                    <a:pt x="595" y="5252"/>
                  </a:cubicBezTo>
                  <a:cubicBezTo>
                    <a:pt x="886" y="5209"/>
                    <a:pt x="1092" y="5025"/>
                    <a:pt x="1059" y="4852"/>
                  </a:cubicBezTo>
                  <a:cubicBezTo>
                    <a:pt x="1027" y="4712"/>
                    <a:pt x="876" y="4614"/>
                    <a:pt x="682" y="4593"/>
                  </a:cubicBezTo>
                  <a:lnTo>
                    <a:pt x="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6"/>
            <p:cNvSpPr/>
            <p:nvPr/>
          </p:nvSpPr>
          <p:spPr>
            <a:xfrm>
              <a:off x="2516600" y="3550875"/>
              <a:ext cx="47025" cy="128075"/>
            </a:xfrm>
            <a:custGeom>
              <a:avLst/>
              <a:gdLst/>
              <a:ahLst/>
              <a:cxnLst/>
              <a:rect l="l" t="t" r="r" b="b"/>
              <a:pathLst>
                <a:path w="1881" h="5123" extrusionOk="0">
                  <a:moveTo>
                    <a:pt x="1805" y="1"/>
                  </a:moveTo>
                  <a:lnTo>
                    <a:pt x="465" y="4441"/>
                  </a:lnTo>
                  <a:cubicBezTo>
                    <a:pt x="444" y="4439"/>
                    <a:pt x="423" y="4438"/>
                    <a:pt x="403" y="4438"/>
                  </a:cubicBezTo>
                  <a:cubicBezTo>
                    <a:pt x="244" y="4438"/>
                    <a:pt x="104" y="4511"/>
                    <a:pt x="65" y="4625"/>
                  </a:cubicBezTo>
                  <a:cubicBezTo>
                    <a:pt x="1" y="4787"/>
                    <a:pt x="173" y="5025"/>
                    <a:pt x="454" y="5101"/>
                  </a:cubicBezTo>
                  <a:cubicBezTo>
                    <a:pt x="519" y="5115"/>
                    <a:pt x="583" y="5122"/>
                    <a:pt x="642" y="5122"/>
                  </a:cubicBezTo>
                  <a:cubicBezTo>
                    <a:pt x="850" y="5122"/>
                    <a:pt x="1012" y="5038"/>
                    <a:pt x="1038" y="4895"/>
                  </a:cubicBezTo>
                  <a:cubicBezTo>
                    <a:pt x="1059" y="4755"/>
                    <a:pt x="951" y="4604"/>
                    <a:pt x="779" y="4517"/>
                  </a:cubicBezTo>
                  <a:lnTo>
                    <a:pt x="1881" y="11"/>
                  </a:lnTo>
                  <a:lnTo>
                    <a:pt x="18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6"/>
            <p:cNvSpPr/>
            <p:nvPr/>
          </p:nvSpPr>
          <p:spPr>
            <a:xfrm>
              <a:off x="2464725" y="3544650"/>
              <a:ext cx="86750" cy="110250"/>
            </a:xfrm>
            <a:custGeom>
              <a:avLst/>
              <a:gdLst/>
              <a:ahLst/>
              <a:cxnLst/>
              <a:rect l="l" t="t" r="r" b="b"/>
              <a:pathLst>
                <a:path w="3470" h="4410" extrusionOk="0">
                  <a:moveTo>
                    <a:pt x="3404" y="1"/>
                  </a:moveTo>
                  <a:lnTo>
                    <a:pt x="563" y="3664"/>
                  </a:lnTo>
                  <a:cubicBezTo>
                    <a:pt x="484" y="3630"/>
                    <a:pt x="405" y="3611"/>
                    <a:pt x="333" y="3611"/>
                  </a:cubicBezTo>
                  <a:cubicBezTo>
                    <a:pt x="248" y="3611"/>
                    <a:pt x="172" y="3637"/>
                    <a:pt x="119" y="3696"/>
                  </a:cubicBezTo>
                  <a:cubicBezTo>
                    <a:pt x="1" y="3826"/>
                    <a:pt x="76" y="4107"/>
                    <a:pt x="314" y="4269"/>
                  </a:cubicBezTo>
                  <a:cubicBezTo>
                    <a:pt x="436" y="4364"/>
                    <a:pt x="570" y="4410"/>
                    <a:pt x="685" y="4410"/>
                  </a:cubicBezTo>
                  <a:cubicBezTo>
                    <a:pt x="793" y="4410"/>
                    <a:pt x="883" y="4369"/>
                    <a:pt x="930" y="4291"/>
                  </a:cubicBezTo>
                  <a:cubicBezTo>
                    <a:pt x="1005" y="4172"/>
                    <a:pt x="941" y="3999"/>
                    <a:pt x="822" y="3847"/>
                  </a:cubicBezTo>
                  <a:lnTo>
                    <a:pt x="3469" y="44"/>
                  </a:lnTo>
                  <a:cubicBezTo>
                    <a:pt x="3447" y="34"/>
                    <a:pt x="3426" y="12"/>
                    <a:pt x="3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6"/>
            <p:cNvSpPr/>
            <p:nvPr/>
          </p:nvSpPr>
          <p:spPr>
            <a:xfrm>
              <a:off x="2426375" y="3534925"/>
              <a:ext cx="115650" cy="78650"/>
            </a:xfrm>
            <a:custGeom>
              <a:avLst/>
              <a:gdLst/>
              <a:ahLst/>
              <a:cxnLst/>
              <a:rect l="l" t="t" r="r" b="b"/>
              <a:pathLst>
                <a:path w="4626" h="3146" extrusionOk="0">
                  <a:moveTo>
                    <a:pt x="4592" y="1"/>
                  </a:moveTo>
                  <a:lnTo>
                    <a:pt x="616" y="2378"/>
                  </a:lnTo>
                  <a:cubicBezTo>
                    <a:pt x="513" y="2283"/>
                    <a:pt x="399" y="2223"/>
                    <a:pt x="294" y="2223"/>
                  </a:cubicBezTo>
                  <a:cubicBezTo>
                    <a:pt x="256" y="2223"/>
                    <a:pt x="218" y="2231"/>
                    <a:pt x="184" y="2248"/>
                  </a:cubicBezTo>
                  <a:cubicBezTo>
                    <a:pt x="22" y="2335"/>
                    <a:pt x="0" y="2616"/>
                    <a:pt x="162" y="2865"/>
                  </a:cubicBezTo>
                  <a:cubicBezTo>
                    <a:pt x="272" y="3045"/>
                    <a:pt x="445" y="3146"/>
                    <a:pt x="585" y="3146"/>
                  </a:cubicBezTo>
                  <a:cubicBezTo>
                    <a:pt x="638" y="3146"/>
                    <a:pt x="686" y="3132"/>
                    <a:pt x="724" y="3102"/>
                  </a:cubicBezTo>
                  <a:cubicBezTo>
                    <a:pt x="843" y="3016"/>
                    <a:pt x="854" y="2832"/>
                    <a:pt x="789" y="2648"/>
                  </a:cubicBezTo>
                  <a:lnTo>
                    <a:pt x="4625" y="65"/>
                  </a:lnTo>
                  <a:lnTo>
                    <a:pt x="45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6"/>
            <p:cNvSpPr/>
            <p:nvPr/>
          </p:nvSpPr>
          <p:spPr>
            <a:xfrm>
              <a:off x="2406100" y="3522500"/>
              <a:ext cx="130775" cy="37750"/>
            </a:xfrm>
            <a:custGeom>
              <a:avLst/>
              <a:gdLst/>
              <a:ahLst/>
              <a:cxnLst/>
              <a:rect l="l" t="t" r="r" b="b"/>
              <a:pathLst>
                <a:path w="5231" h="1510" extrusionOk="0">
                  <a:moveTo>
                    <a:pt x="5220" y="1"/>
                  </a:moveTo>
                  <a:lnTo>
                    <a:pt x="649" y="790"/>
                  </a:lnTo>
                  <a:cubicBezTo>
                    <a:pt x="587" y="624"/>
                    <a:pt x="456" y="508"/>
                    <a:pt x="312" y="508"/>
                  </a:cubicBezTo>
                  <a:cubicBezTo>
                    <a:pt x="306" y="508"/>
                    <a:pt x="299" y="508"/>
                    <a:pt x="293" y="509"/>
                  </a:cubicBezTo>
                  <a:cubicBezTo>
                    <a:pt x="120" y="531"/>
                    <a:pt x="1" y="790"/>
                    <a:pt x="55" y="1081"/>
                  </a:cubicBezTo>
                  <a:cubicBezTo>
                    <a:pt x="114" y="1335"/>
                    <a:pt x="286" y="1509"/>
                    <a:pt x="446" y="1509"/>
                  </a:cubicBezTo>
                  <a:cubicBezTo>
                    <a:pt x="464" y="1509"/>
                    <a:pt x="481" y="1507"/>
                    <a:pt x="498" y="1503"/>
                  </a:cubicBezTo>
                  <a:cubicBezTo>
                    <a:pt x="639" y="1460"/>
                    <a:pt x="714" y="1297"/>
                    <a:pt x="714" y="1103"/>
                  </a:cubicBezTo>
                  <a:lnTo>
                    <a:pt x="5231" y="77"/>
                  </a:lnTo>
                  <a:cubicBezTo>
                    <a:pt x="5220" y="44"/>
                    <a:pt x="5220" y="22"/>
                    <a:pt x="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6"/>
            <p:cNvSpPr/>
            <p:nvPr/>
          </p:nvSpPr>
          <p:spPr>
            <a:xfrm>
              <a:off x="2405550" y="3476625"/>
              <a:ext cx="131075" cy="34550"/>
            </a:xfrm>
            <a:custGeom>
              <a:avLst/>
              <a:gdLst/>
              <a:ahLst/>
              <a:cxnLst/>
              <a:rect l="l" t="t" r="r" b="b"/>
              <a:pathLst>
                <a:path w="5243" h="1382" extrusionOk="0">
                  <a:moveTo>
                    <a:pt x="416" y="1"/>
                  </a:moveTo>
                  <a:cubicBezTo>
                    <a:pt x="257" y="1"/>
                    <a:pt x="83" y="183"/>
                    <a:pt x="44" y="442"/>
                  </a:cubicBezTo>
                  <a:cubicBezTo>
                    <a:pt x="1" y="733"/>
                    <a:pt x="120" y="982"/>
                    <a:pt x="304" y="993"/>
                  </a:cubicBezTo>
                  <a:cubicBezTo>
                    <a:pt x="310" y="993"/>
                    <a:pt x="316" y="993"/>
                    <a:pt x="322" y="993"/>
                  </a:cubicBezTo>
                  <a:cubicBezTo>
                    <a:pt x="457" y="993"/>
                    <a:pt x="587" y="877"/>
                    <a:pt x="649" y="712"/>
                  </a:cubicBezTo>
                  <a:lnTo>
                    <a:pt x="5231" y="1382"/>
                  </a:lnTo>
                  <a:cubicBezTo>
                    <a:pt x="5242" y="1360"/>
                    <a:pt x="5242" y="1339"/>
                    <a:pt x="5242" y="1307"/>
                  </a:cubicBezTo>
                  <a:lnTo>
                    <a:pt x="704" y="388"/>
                  </a:lnTo>
                  <a:cubicBezTo>
                    <a:pt x="704" y="204"/>
                    <a:pt x="617" y="42"/>
                    <a:pt x="476" y="10"/>
                  </a:cubicBezTo>
                  <a:cubicBezTo>
                    <a:pt x="457" y="4"/>
                    <a:pt x="437"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6"/>
            <p:cNvSpPr/>
            <p:nvPr/>
          </p:nvSpPr>
          <p:spPr>
            <a:xfrm>
              <a:off x="2424475" y="3422575"/>
              <a:ext cx="117275" cy="76175"/>
            </a:xfrm>
            <a:custGeom>
              <a:avLst/>
              <a:gdLst/>
              <a:ahLst/>
              <a:cxnLst/>
              <a:rect l="l" t="t" r="r" b="b"/>
              <a:pathLst>
                <a:path w="4691" h="3047" extrusionOk="0">
                  <a:moveTo>
                    <a:pt x="571" y="1"/>
                  </a:moveTo>
                  <a:cubicBezTo>
                    <a:pt x="430" y="1"/>
                    <a:pt x="256" y="108"/>
                    <a:pt x="152" y="292"/>
                  </a:cubicBezTo>
                  <a:cubicBezTo>
                    <a:pt x="0" y="551"/>
                    <a:pt x="22" y="821"/>
                    <a:pt x="184" y="907"/>
                  </a:cubicBezTo>
                  <a:cubicBezTo>
                    <a:pt x="217" y="923"/>
                    <a:pt x="252" y="931"/>
                    <a:pt x="289" y="931"/>
                  </a:cubicBezTo>
                  <a:cubicBezTo>
                    <a:pt x="398" y="931"/>
                    <a:pt x="520" y="864"/>
                    <a:pt x="617" y="767"/>
                  </a:cubicBezTo>
                  <a:lnTo>
                    <a:pt x="4647" y="3047"/>
                  </a:lnTo>
                  <a:cubicBezTo>
                    <a:pt x="4658" y="3025"/>
                    <a:pt x="4680" y="3003"/>
                    <a:pt x="4690" y="2982"/>
                  </a:cubicBezTo>
                  <a:lnTo>
                    <a:pt x="778" y="486"/>
                  </a:lnTo>
                  <a:cubicBezTo>
                    <a:pt x="843" y="313"/>
                    <a:pt x="822" y="129"/>
                    <a:pt x="703" y="43"/>
                  </a:cubicBezTo>
                  <a:cubicBezTo>
                    <a:pt x="666" y="14"/>
                    <a:pt x="621"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6"/>
            <p:cNvSpPr/>
            <p:nvPr/>
          </p:nvSpPr>
          <p:spPr>
            <a:xfrm>
              <a:off x="2461500" y="3380275"/>
              <a:ext cx="89175" cy="108225"/>
            </a:xfrm>
            <a:custGeom>
              <a:avLst/>
              <a:gdLst/>
              <a:ahLst/>
              <a:cxnLst/>
              <a:rect l="l" t="t" r="r" b="b"/>
              <a:pathLst>
                <a:path w="3567" h="4329" extrusionOk="0">
                  <a:moveTo>
                    <a:pt x="684" y="0"/>
                  </a:moveTo>
                  <a:cubicBezTo>
                    <a:pt x="568" y="0"/>
                    <a:pt x="429" y="49"/>
                    <a:pt x="303" y="147"/>
                  </a:cubicBezTo>
                  <a:cubicBezTo>
                    <a:pt x="65" y="320"/>
                    <a:pt x="0" y="601"/>
                    <a:pt x="119" y="730"/>
                  </a:cubicBezTo>
                  <a:cubicBezTo>
                    <a:pt x="169" y="786"/>
                    <a:pt x="242" y="810"/>
                    <a:pt x="324" y="810"/>
                  </a:cubicBezTo>
                  <a:cubicBezTo>
                    <a:pt x="402" y="810"/>
                    <a:pt x="488" y="788"/>
                    <a:pt x="572" y="752"/>
                  </a:cubicBezTo>
                  <a:lnTo>
                    <a:pt x="3512" y="4328"/>
                  </a:lnTo>
                  <a:cubicBezTo>
                    <a:pt x="3523" y="4318"/>
                    <a:pt x="3544" y="4306"/>
                    <a:pt x="3566" y="4285"/>
                  </a:cubicBezTo>
                  <a:lnTo>
                    <a:pt x="821" y="557"/>
                  </a:lnTo>
                  <a:cubicBezTo>
                    <a:pt x="940" y="406"/>
                    <a:pt x="994" y="233"/>
                    <a:pt x="918" y="114"/>
                  </a:cubicBezTo>
                  <a:cubicBezTo>
                    <a:pt x="873" y="38"/>
                    <a:pt x="787"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6"/>
            <p:cNvSpPr/>
            <p:nvPr/>
          </p:nvSpPr>
          <p:spPr>
            <a:xfrm>
              <a:off x="2512825" y="3354900"/>
              <a:ext cx="49725" cy="127375"/>
            </a:xfrm>
            <a:custGeom>
              <a:avLst/>
              <a:gdLst/>
              <a:ahLst/>
              <a:cxnLst/>
              <a:rect l="l" t="t" r="r" b="b"/>
              <a:pathLst>
                <a:path w="1989" h="5095" extrusionOk="0">
                  <a:moveTo>
                    <a:pt x="635" y="1"/>
                  </a:moveTo>
                  <a:cubicBezTo>
                    <a:pt x="574" y="1"/>
                    <a:pt x="509" y="9"/>
                    <a:pt x="443" y="27"/>
                  </a:cubicBezTo>
                  <a:cubicBezTo>
                    <a:pt x="162" y="113"/>
                    <a:pt x="0" y="340"/>
                    <a:pt x="65" y="513"/>
                  </a:cubicBezTo>
                  <a:cubicBezTo>
                    <a:pt x="115" y="633"/>
                    <a:pt x="267" y="698"/>
                    <a:pt x="435" y="698"/>
                  </a:cubicBezTo>
                  <a:cubicBezTo>
                    <a:pt x="448" y="698"/>
                    <a:pt x="462" y="697"/>
                    <a:pt x="476" y="697"/>
                  </a:cubicBezTo>
                  <a:lnTo>
                    <a:pt x="1912" y="5095"/>
                  </a:lnTo>
                  <a:cubicBezTo>
                    <a:pt x="1934" y="5084"/>
                    <a:pt x="1967" y="5084"/>
                    <a:pt x="1989" y="5073"/>
                  </a:cubicBezTo>
                  <a:lnTo>
                    <a:pt x="778" y="600"/>
                  </a:lnTo>
                  <a:cubicBezTo>
                    <a:pt x="951" y="513"/>
                    <a:pt x="1059" y="362"/>
                    <a:pt x="1026" y="221"/>
                  </a:cubicBezTo>
                  <a:cubicBezTo>
                    <a:pt x="1002" y="89"/>
                    <a:pt x="837" y="1"/>
                    <a:pt x="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6"/>
            <p:cNvSpPr/>
            <p:nvPr/>
          </p:nvSpPr>
          <p:spPr>
            <a:xfrm>
              <a:off x="2571975" y="3349050"/>
              <a:ext cx="25950" cy="131625"/>
            </a:xfrm>
            <a:custGeom>
              <a:avLst/>
              <a:gdLst/>
              <a:ahLst/>
              <a:cxnLst/>
              <a:rect l="l" t="t" r="r" b="b"/>
              <a:pathLst>
                <a:path w="1038" h="5265" extrusionOk="0">
                  <a:moveTo>
                    <a:pt x="500" y="1"/>
                  </a:moveTo>
                  <a:cubicBezTo>
                    <a:pt x="222" y="1"/>
                    <a:pt x="0" y="137"/>
                    <a:pt x="0" y="315"/>
                  </a:cubicBezTo>
                  <a:cubicBezTo>
                    <a:pt x="0" y="455"/>
                    <a:pt x="141" y="585"/>
                    <a:pt x="324" y="639"/>
                  </a:cubicBezTo>
                  <a:lnTo>
                    <a:pt x="76" y="5264"/>
                  </a:lnTo>
                  <a:cubicBezTo>
                    <a:pt x="91" y="5264"/>
                    <a:pt x="105" y="5259"/>
                    <a:pt x="123" y="5259"/>
                  </a:cubicBezTo>
                  <a:cubicBezTo>
                    <a:pt x="131" y="5259"/>
                    <a:pt x="141" y="5260"/>
                    <a:pt x="152" y="5264"/>
                  </a:cubicBezTo>
                  <a:lnTo>
                    <a:pt x="638" y="661"/>
                  </a:lnTo>
                  <a:cubicBezTo>
                    <a:pt x="833" y="639"/>
                    <a:pt x="984" y="542"/>
                    <a:pt x="1006" y="402"/>
                  </a:cubicBezTo>
                  <a:cubicBezTo>
                    <a:pt x="1038" y="217"/>
                    <a:pt x="821" y="23"/>
                    <a:pt x="530" y="1"/>
                  </a:cubicBezTo>
                  <a:cubicBezTo>
                    <a:pt x="520" y="1"/>
                    <a:pt x="510"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6"/>
            <p:cNvSpPr/>
            <p:nvPr/>
          </p:nvSpPr>
          <p:spPr>
            <a:xfrm>
              <a:off x="2586550" y="3363500"/>
              <a:ext cx="68100" cy="120950"/>
            </a:xfrm>
            <a:custGeom>
              <a:avLst/>
              <a:gdLst/>
              <a:ahLst/>
              <a:cxnLst/>
              <a:rect l="l" t="t" r="r" b="b"/>
              <a:pathLst>
                <a:path w="2724" h="4838" extrusionOk="0">
                  <a:moveTo>
                    <a:pt x="2034" y="0"/>
                  </a:moveTo>
                  <a:cubicBezTo>
                    <a:pt x="1884" y="0"/>
                    <a:pt x="1760" y="62"/>
                    <a:pt x="1719" y="169"/>
                  </a:cubicBezTo>
                  <a:cubicBezTo>
                    <a:pt x="1676" y="299"/>
                    <a:pt x="1751" y="461"/>
                    <a:pt x="1903" y="580"/>
                  </a:cubicBezTo>
                  <a:lnTo>
                    <a:pt x="1" y="4805"/>
                  </a:lnTo>
                  <a:cubicBezTo>
                    <a:pt x="22" y="4816"/>
                    <a:pt x="44" y="4826"/>
                    <a:pt x="77" y="4837"/>
                  </a:cubicBezTo>
                  <a:lnTo>
                    <a:pt x="2195" y="720"/>
                  </a:lnTo>
                  <a:cubicBezTo>
                    <a:pt x="2246" y="732"/>
                    <a:pt x="2297" y="738"/>
                    <a:pt x="2345" y="738"/>
                  </a:cubicBezTo>
                  <a:cubicBezTo>
                    <a:pt x="2468" y="738"/>
                    <a:pt x="2572" y="698"/>
                    <a:pt x="2627" y="612"/>
                  </a:cubicBezTo>
                  <a:cubicBezTo>
                    <a:pt x="2724" y="461"/>
                    <a:pt x="2594" y="191"/>
                    <a:pt x="2324" y="72"/>
                  </a:cubicBezTo>
                  <a:cubicBezTo>
                    <a:pt x="2227" y="23"/>
                    <a:pt x="2126" y="0"/>
                    <a:pt x="2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6"/>
            <p:cNvSpPr/>
            <p:nvPr/>
          </p:nvSpPr>
          <p:spPr>
            <a:xfrm>
              <a:off x="2597375" y="3396700"/>
              <a:ext cx="102950" cy="95850"/>
            </a:xfrm>
            <a:custGeom>
              <a:avLst/>
              <a:gdLst/>
              <a:ahLst/>
              <a:cxnLst/>
              <a:rect l="l" t="t" r="r" b="b"/>
              <a:pathLst>
                <a:path w="4118" h="3834" extrusionOk="0">
                  <a:moveTo>
                    <a:pt x="3472" y="0"/>
                  </a:moveTo>
                  <a:cubicBezTo>
                    <a:pt x="3393" y="0"/>
                    <a:pt x="3323" y="25"/>
                    <a:pt x="3275" y="73"/>
                  </a:cubicBezTo>
                  <a:cubicBezTo>
                    <a:pt x="3177" y="181"/>
                    <a:pt x="3210" y="354"/>
                    <a:pt x="3296" y="527"/>
                  </a:cubicBezTo>
                  <a:lnTo>
                    <a:pt x="0" y="3779"/>
                  </a:lnTo>
                  <a:cubicBezTo>
                    <a:pt x="22" y="3801"/>
                    <a:pt x="33" y="3822"/>
                    <a:pt x="54" y="3834"/>
                  </a:cubicBezTo>
                  <a:lnTo>
                    <a:pt x="3523" y="765"/>
                  </a:lnTo>
                  <a:cubicBezTo>
                    <a:pt x="3621" y="824"/>
                    <a:pt x="3724" y="863"/>
                    <a:pt x="3813" y="863"/>
                  </a:cubicBezTo>
                  <a:cubicBezTo>
                    <a:pt x="3871" y="863"/>
                    <a:pt x="3924" y="846"/>
                    <a:pt x="3966" y="808"/>
                  </a:cubicBezTo>
                  <a:cubicBezTo>
                    <a:pt x="4117" y="700"/>
                    <a:pt x="4085" y="419"/>
                    <a:pt x="3880" y="203"/>
                  </a:cubicBezTo>
                  <a:cubicBezTo>
                    <a:pt x="3758" y="68"/>
                    <a:pt x="3603" y="0"/>
                    <a:pt x="3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6"/>
            <p:cNvSpPr/>
            <p:nvPr/>
          </p:nvSpPr>
          <p:spPr>
            <a:xfrm>
              <a:off x="2604925" y="3444925"/>
              <a:ext cx="125125" cy="58975"/>
            </a:xfrm>
            <a:custGeom>
              <a:avLst/>
              <a:gdLst/>
              <a:ahLst/>
              <a:cxnLst/>
              <a:rect l="l" t="t" r="r" b="b"/>
              <a:pathLst>
                <a:path w="5005" h="2359" extrusionOk="0">
                  <a:moveTo>
                    <a:pt x="4489" y="0"/>
                  </a:moveTo>
                  <a:cubicBezTo>
                    <a:pt x="4453" y="0"/>
                    <a:pt x="4419" y="8"/>
                    <a:pt x="4388" y="24"/>
                  </a:cubicBezTo>
                  <a:cubicBezTo>
                    <a:pt x="4258" y="89"/>
                    <a:pt x="4215" y="262"/>
                    <a:pt x="4248" y="445"/>
                  </a:cubicBezTo>
                  <a:lnTo>
                    <a:pt x="1" y="2282"/>
                  </a:lnTo>
                  <a:lnTo>
                    <a:pt x="22" y="2358"/>
                  </a:lnTo>
                  <a:lnTo>
                    <a:pt x="4366" y="748"/>
                  </a:lnTo>
                  <a:cubicBezTo>
                    <a:pt x="4457" y="875"/>
                    <a:pt x="4586" y="964"/>
                    <a:pt x="4701" y="964"/>
                  </a:cubicBezTo>
                  <a:cubicBezTo>
                    <a:pt x="4724" y="964"/>
                    <a:pt x="4745" y="961"/>
                    <a:pt x="4766" y="954"/>
                  </a:cubicBezTo>
                  <a:cubicBezTo>
                    <a:pt x="4939" y="899"/>
                    <a:pt x="5004" y="630"/>
                    <a:pt x="4906" y="359"/>
                  </a:cubicBezTo>
                  <a:cubicBezTo>
                    <a:pt x="4819" y="141"/>
                    <a:pt x="4640" y="0"/>
                    <a:pt x="4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1044;p36"/>
          <p:cNvGrpSpPr/>
          <p:nvPr/>
        </p:nvGrpSpPr>
        <p:grpSpPr>
          <a:xfrm flipH="1">
            <a:off x="1474342" y="1306449"/>
            <a:ext cx="1210348" cy="1125453"/>
            <a:chOff x="2287525" y="3243650"/>
            <a:chExt cx="571350" cy="531300"/>
          </a:xfrm>
        </p:grpSpPr>
        <p:sp>
          <p:nvSpPr>
            <p:cNvPr id="1045" name="Google Shape;1045;p36"/>
            <p:cNvSpPr/>
            <p:nvPr/>
          </p:nvSpPr>
          <p:spPr>
            <a:xfrm>
              <a:off x="2287525" y="3243650"/>
              <a:ext cx="571350" cy="531300"/>
            </a:xfrm>
            <a:custGeom>
              <a:avLst/>
              <a:gdLst/>
              <a:ahLst/>
              <a:cxnLst/>
              <a:rect l="l" t="t" r="r" b="b"/>
              <a:pathLst>
                <a:path w="22854" h="21252" extrusionOk="0">
                  <a:moveTo>
                    <a:pt x="11892" y="0"/>
                  </a:moveTo>
                  <a:cubicBezTo>
                    <a:pt x="11513" y="0"/>
                    <a:pt x="11123" y="38"/>
                    <a:pt x="10730" y="111"/>
                  </a:cubicBezTo>
                  <a:cubicBezTo>
                    <a:pt x="8386" y="555"/>
                    <a:pt x="6657" y="2111"/>
                    <a:pt x="6592" y="4639"/>
                  </a:cubicBezTo>
                  <a:cubicBezTo>
                    <a:pt x="6343" y="4574"/>
                    <a:pt x="6083" y="4531"/>
                    <a:pt x="5835" y="4510"/>
                  </a:cubicBezTo>
                  <a:cubicBezTo>
                    <a:pt x="5578" y="4485"/>
                    <a:pt x="5330" y="4473"/>
                    <a:pt x="5090" y="4473"/>
                  </a:cubicBezTo>
                  <a:cubicBezTo>
                    <a:pt x="2093" y="4473"/>
                    <a:pt x="446" y="6359"/>
                    <a:pt x="216" y="8821"/>
                  </a:cubicBezTo>
                  <a:cubicBezTo>
                    <a:pt x="0" y="11090"/>
                    <a:pt x="1070" y="13111"/>
                    <a:pt x="3555" y="13856"/>
                  </a:cubicBezTo>
                  <a:cubicBezTo>
                    <a:pt x="3425" y="14072"/>
                    <a:pt x="3307" y="14288"/>
                    <a:pt x="3220" y="14516"/>
                  </a:cubicBezTo>
                  <a:cubicBezTo>
                    <a:pt x="1924" y="17616"/>
                    <a:pt x="3372" y="19918"/>
                    <a:pt x="5932" y="20869"/>
                  </a:cubicBezTo>
                  <a:cubicBezTo>
                    <a:pt x="6612" y="21120"/>
                    <a:pt x="7301" y="21252"/>
                    <a:pt x="7970" y="21252"/>
                  </a:cubicBezTo>
                  <a:cubicBezTo>
                    <a:pt x="9462" y="21252"/>
                    <a:pt x="10859" y="20598"/>
                    <a:pt x="11843" y="19151"/>
                  </a:cubicBezTo>
                  <a:cubicBezTo>
                    <a:pt x="12027" y="19335"/>
                    <a:pt x="12211" y="19497"/>
                    <a:pt x="12405" y="19648"/>
                  </a:cubicBezTo>
                  <a:cubicBezTo>
                    <a:pt x="13529" y="20482"/>
                    <a:pt x="14645" y="20852"/>
                    <a:pt x="15684" y="20852"/>
                  </a:cubicBezTo>
                  <a:cubicBezTo>
                    <a:pt x="17165" y="20852"/>
                    <a:pt x="18490" y="20101"/>
                    <a:pt x="19461" y="18870"/>
                  </a:cubicBezTo>
                  <a:cubicBezTo>
                    <a:pt x="20877" y="17066"/>
                    <a:pt x="21082" y="14829"/>
                    <a:pt x="19396" y="12948"/>
                  </a:cubicBezTo>
                  <a:cubicBezTo>
                    <a:pt x="19634" y="12830"/>
                    <a:pt x="19850" y="12700"/>
                    <a:pt x="20044" y="12559"/>
                  </a:cubicBezTo>
                  <a:cubicBezTo>
                    <a:pt x="22811" y="10604"/>
                    <a:pt x="22854" y="7946"/>
                    <a:pt x="21223" y="5860"/>
                  </a:cubicBezTo>
                  <a:cubicBezTo>
                    <a:pt x="20256" y="4611"/>
                    <a:pt x="18911" y="3846"/>
                    <a:pt x="17398" y="3846"/>
                  </a:cubicBezTo>
                  <a:cubicBezTo>
                    <a:pt x="17118" y="3846"/>
                    <a:pt x="16833" y="3872"/>
                    <a:pt x="16543" y="3926"/>
                  </a:cubicBezTo>
                  <a:cubicBezTo>
                    <a:pt x="15954" y="1238"/>
                    <a:pt x="14079"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6"/>
            <p:cNvSpPr/>
            <p:nvPr/>
          </p:nvSpPr>
          <p:spPr>
            <a:xfrm>
              <a:off x="2607625" y="3501675"/>
              <a:ext cx="132150" cy="25200"/>
            </a:xfrm>
            <a:custGeom>
              <a:avLst/>
              <a:gdLst/>
              <a:ahLst/>
              <a:cxnLst/>
              <a:rect l="l" t="t" r="r" b="b"/>
              <a:pathLst>
                <a:path w="5286" h="1008" extrusionOk="0">
                  <a:moveTo>
                    <a:pt x="4951" y="1"/>
                  </a:moveTo>
                  <a:cubicBezTo>
                    <a:pt x="4943" y="1"/>
                    <a:pt x="4936" y="1"/>
                    <a:pt x="4928" y="2"/>
                  </a:cubicBezTo>
                  <a:cubicBezTo>
                    <a:pt x="4777" y="12"/>
                    <a:pt x="4669" y="164"/>
                    <a:pt x="4637" y="348"/>
                  </a:cubicBezTo>
                  <a:lnTo>
                    <a:pt x="1" y="531"/>
                  </a:lnTo>
                  <a:cubicBezTo>
                    <a:pt x="1" y="564"/>
                    <a:pt x="12" y="585"/>
                    <a:pt x="12" y="607"/>
                  </a:cubicBezTo>
                  <a:lnTo>
                    <a:pt x="4637" y="672"/>
                  </a:lnTo>
                  <a:cubicBezTo>
                    <a:pt x="4680" y="855"/>
                    <a:pt x="4788" y="996"/>
                    <a:pt x="4939" y="1006"/>
                  </a:cubicBezTo>
                  <a:cubicBezTo>
                    <a:pt x="4947" y="1007"/>
                    <a:pt x="4955" y="1008"/>
                    <a:pt x="4962" y="1008"/>
                  </a:cubicBezTo>
                  <a:cubicBezTo>
                    <a:pt x="5127" y="1008"/>
                    <a:pt x="5285" y="788"/>
                    <a:pt x="5285" y="499"/>
                  </a:cubicBezTo>
                  <a:cubicBezTo>
                    <a:pt x="5274" y="220"/>
                    <a:pt x="5116" y="1"/>
                    <a:pt x="4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6"/>
            <p:cNvSpPr/>
            <p:nvPr/>
          </p:nvSpPr>
          <p:spPr>
            <a:xfrm>
              <a:off x="2605200" y="3527900"/>
              <a:ext cx="126450" cy="56450"/>
            </a:xfrm>
            <a:custGeom>
              <a:avLst/>
              <a:gdLst/>
              <a:ahLst/>
              <a:cxnLst/>
              <a:rect l="l" t="t" r="r" b="b"/>
              <a:pathLst>
                <a:path w="5058" h="2258" extrusionOk="0">
                  <a:moveTo>
                    <a:pt x="22" y="1"/>
                  </a:moveTo>
                  <a:cubicBezTo>
                    <a:pt x="11" y="22"/>
                    <a:pt x="11" y="55"/>
                    <a:pt x="1" y="77"/>
                  </a:cubicBezTo>
                  <a:lnTo>
                    <a:pt x="4301" y="1806"/>
                  </a:lnTo>
                  <a:cubicBezTo>
                    <a:pt x="4269" y="2000"/>
                    <a:pt x="4323" y="2173"/>
                    <a:pt x="4453" y="2238"/>
                  </a:cubicBezTo>
                  <a:cubicBezTo>
                    <a:pt x="4479" y="2251"/>
                    <a:pt x="4508" y="2257"/>
                    <a:pt x="4538" y="2257"/>
                  </a:cubicBezTo>
                  <a:cubicBezTo>
                    <a:pt x="4685" y="2257"/>
                    <a:pt x="4869" y="2113"/>
                    <a:pt x="4950" y="1881"/>
                  </a:cubicBezTo>
                  <a:cubicBezTo>
                    <a:pt x="5058" y="1611"/>
                    <a:pt x="4982" y="1341"/>
                    <a:pt x="4799" y="1297"/>
                  </a:cubicBezTo>
                  <a:cubicBezTo>
                    <a:pt x="4778" y="1290"/>
                    <a:pt x="4756" y="1287"/>
                    <a:pt x="4734" y="1287"/>
                  </a:cubicBezTo>
                  <a:cubicBezTo>
                    <a:pt x="4618" y="1287"/>
                    <a:pt x="4491" y="1378"/>
                    <a:pt x="4410" y="1514"/>
                  </a:cubicBez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6"/>
            <p:cNvSpPr/>
            <p:nvPr/>
          </p:nvSpPr>
          <p:spPr>
            <a:xfrm>
              <a:off x="2598175" y="3539525"/>
              <a:ext cx="104575" cy="93625"/>
            </a:xfrm>
            <a:custGeom>
              <a:avLst/>
              <a:gdLst/>
              <a:ahLst/>
              <a:cxnLst/>
              <a:rect l="l" t="t" r="r" b="b"/>
              <a:pathLst>
                <a:path w="4183" h="3745" extrusionOk="0">
                  <a:moveTo>
                    <a:pt x="44" y="1"/>
                  </a:moveTo>
                  <a:cubicBezTo>
                    <a:pt x="22" y="22"/>
                    <a:pt x="11" y="44"/>
                    <a:pt x="1" y="54"/>
                  </a:cubicBezTo>
                  <a:lnTo>
                    <a:pt x="3383" y="3221"/>
                  </a:lnTo>
                  <a:cubicBezTo>
                    <a:pt x="3286" y="3394"/>
                    <a:pt x="3264" y="3567"/>
                    <a:pt x="3372" y="3675"/>
                  </a:cubicBezTo>
                  <a:cubicBezTo>
                    <a:pt x="3415" y="3721"/>
                    <a:pt x="3479" y="3744"/>
                    <a:pt x="3552" y="3744"/>
                  </a:cubicBezTo>
                  <a:cubicBezTo>
                    <a:pt x="3682" y="3744"/>
                    <a:pt x="3842" y="3672"/>
                    <a:pt x="3966" y="3534"/>
                  </a:cubicBezTo>
                  <a:cubicBezTo>
                    <a:pt x="4161" y="3307"/>
                    <a:pt x="4182" y="3026"/>
                    <a:pt x="4042" y="2918"/>
                  </a:cubicBezTo>
                  <a:cubicBezTo>
                    <a:pt x="3998" y="2887"/>
                    <a:pt x="3947" y="2872"/>
                    <a:pt x="3892" y="2872"/>
                  </a:cubicBezTo>
                  <a:cubicBezTo>
                    <a:pt x="3797" y="2872"/>
                    <a:pt x="3691" y="2915"/>
                    <a:pt x="3588" y="2983"/>
                  </a:cubicBezTo>
                  <a:lnTo>
                    <a:pt x="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6"/>
            <p:cNvSpPr/>
            <p:nvPr/>
          </p:nvSpPr>
          <p:spPr>
            <a:xfrm>
              <a:off x="2587375" y="3547900"/>
              <a:ext cx="70800" cy="119675"/>
            </a:xfrm>
            <a:custGeom>
              <a:avLst/>
              <a:gdLst/>
              <a:ahLst/>
              <a:cxnLst/>
              <a:rect l="l" t="t" r="r" b="b"/>
              <a:pathLst>
                <a:path w="2832" h="4787" extrusionOk="0">
                  <a:moveTo>
                    <a:pt x="76" y="0"/>
                  </a:moveTo>
                  <a:cubicBezTo>
                    <a:pt x="54" y="12"/>
                    <a:pt x="33" y="22"/>
                    <a:pt x="1" y="33"/>
                  </a:cubicBezTo>
                  <a:lnTo>
                    <a:pt x="2010" y="4204"/>
                  </a:lnTo>
                  <a:cubicBezTo>
                    <a:pt x="1859" y="4334"/>
                    <a:pt x="1783" y="4495"/>
                    <a:pt x="1838" y="4625"/>
                  </a:cubicBezTo>
                  <a:cubicBezTo>
                    <a:pt x="1877" y="4730"/>
                    <a:pt x="1995" y="4787"/>
                    <a:pt x="2140" y="4787"/>
                  </a:cubicBezTo>
                  <a:cubicBezTo>
                    <a:pt x="2235" y="4787"/>
                    <a:pt x="2340" y="4763"/>
                    <a:pt x="2443" y="4712"/>
                  </a:cubicBezTo>
                  <a:cubicBezTo>
                    <a:pt x="2712" y="4582"/>
                    <a:pt x="2832" y="4312"/>
                    <a:pt x="2734" y="4161"/>
                  </a:cubicBezTo>
                  <a:cubicBezTo>
                    <a:pt x="2682" y="4079"/>
                    <a:pt x="2579" y="4038"/>
                    <a:pt x="2460" y="4038"/>
                  </a:cubicBezTo>
                  <a:cubicBezTo>
                    <a:pt x="2406" y="4038"/>
                    <a:pt x="2349" y="4047"/>
                    <a:pt x="2291" y="4063"/>
                  </a:cubicBezTo>
                  <a:lnTo>
                    <a:pt x="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6"/>
            <p:cNvSpPr/>
            <p:nvPr/>
          </p:nvSpPr>
          <p:spPr>
            <a:xfrm>
              <a:off x="2574675" y="3551950"/>
              <a:ext cx="27325" cy="131375"/>
            </a:xfrm>
            <a:custGeom>
              <a:avLst/>
              <a:gdLst/>
              <a:ahLst/>
              <a:cxnLst/>
              <a:rect l="l" t="t" r="r" b="b"/>
              <a:pathLst>
                <a:path w="1093" h="5255" extrusionOk="0">
                  <a:moveTo>
                    <a:pt x="76" y="1"/>
                  </a:moveTo>
                  <a:cubicBezTo>
                    <a:pt x="55" y="1"/>
                    <a:pt x="22" y="11"/>
                    <a:pt x="0" y="11"/>
                  </a:cubicBezTo>
                  <a:lnTo>
                    <a:pt x="368" y="4626"/>
                  </a:lnTo>
                  <a:cubicBezTo>
                    <a:pt x="184" y="4679"/>
                    <a:pt x="55" y="4809"/>
                    <a:pt x="55" y="4950"/>
                  </a:cubicBezTo>
                  <a:cubicBezTo>
                    <a:pt x="55" y="5121"/>
                    <a:pt x="270" y="5255"/>
                    <a:pt x="536" y="5255"/>
                  </a:cubicBezTo>
                  <a:cubicBezTo>
                    <a:pt x="555" y="5255"/>
                    <a:pt x="575" y="5254"/>
                    <a:pt x="595" y="5252"/>
                  </a:cubicBezTo>
                  <a:cubicBezTo>
                    <a:pt x="886" y="5209"/>
                    <a:pt x="1092" y="5025"/>
                    <a:pt x="1059" y="4852"/>
                  </a:cubicBezTo>
                  <a:cubicBezTo>
                    <a:pt x="1027" y="4712"/>
                    <a:pt x="876" y="4614"/>
                    <a:pt x="682" y="4593"/>
                  </a:cubicBezTo>
                  <a:lnTo>
                    <a:pt x="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6"/>
            <p:cNvSpPr/>
            <p:nvPr/>
          </p:nvSpPr>
          <p:spPr>
            <a:xfrm>
              <a:off x="2516600" y="3550875"/>
              <a:ext cx="47025" cy="128075"/>
            </a:xfrm>
            <a:custGeom>
              <a:avLst/>
              <a:gdLst/>
              <a:ahLst/>
              <a:cxnLst/>
              <a:rect l="l" t="t" r="r" b="b"/>
              <a:pathLst>
                <a:path w="1881" h="5123" extrusionOk="0">
                  <a:moveTo>
                    <a:pt x="1805" y="1"/>
                  </a:moveTo>
                  <a:lnTo>
                    <a:pt x="465" y="4441"/>
                  </a:lnTo>
                  <a:cubicBezTo>
                    <a:pt x="444" y="4439"/>
                    <a:pt x="423" y="4438"/>
                    <a:pt x="403" y="4438"/>
                  </a:cubicBezTo>
                  <a:cubicBezTo>
                    <a:pt x="244" y="4438"/>
                    <a:pt x="104" y="4511"/>
                    <a:pt x="65" y="4625"/>
                  </a:cubicBezTo>
                  <a:cubicBezTo>
                    <a:pt x="1" y="4787"/>
                    <a:pt x="173" y="5025"/>
                    <a:pt x="454" y="5101"/>
                  </a:cubicBezTo>
                  <a:cubicBezTo>
                    <a:pt x="519" y="5115"/>
                    <a:pt x="583" y="5122"/>
                    <a:pt x="642" y="5122"/>
                  </a:cubicBezTo>
                  <a:cubicBezTo>
                    <a:pt x="850" y="5122"/>
                    <a:pt x="1012" y="5038"/>
                    <a:pt x="1038" y="4895"/>
                  </a:cubicBezTo>
                  <a:cubicBezTo>
                    <a:pt x="1059" y="4755"/>
                    <a:pt x="951" y="4604"/>
                    <a:pt x="779" y="4517"/>
                  </a:cubicBezTo>
                  <a:lnTo>
                    <a:pt x="1881" y="11"/>
                  </a:lnTo>
                  <a:lnTo>
                    <a:pt x="18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6"/>
            <p:cNvSpPr/>
            <p:nvPr/>
          </p:nvSpPr>
          <p:spPr>
            <a:xfrm>
              <a:off x="2464725" y="3544650"/>
              <a:ext cx="86750" cy="110250"/>
            </a:xfrm>
            <a:custGeom>
              <a:avLst/>
              <a:gdLst/>
              <a:ahLst/>
              <a:cxnLst/>
              <a:rect l="l" t="t" r="r" b="b"/>
              <a:pathLst>
                <a:path w="3470" h="4410" extrusionOk="0">
                  <a:moveTo>
                    <a:pt x="3404" y="1"/>
                  </a:moveTo>
                  <a:lnTo>
                    <a:pt x="563" y="3664"/>
                  </a:lnTo>
                  <a:cubicBezTo>
                    <a:pt x="484" y="3630"/>
                    <a:pt x="405" y="3611"/>
                    <a:pt x="333" y="3611"/>
                  </a:cubicBezTo>
                  <a:cubicBezTo>
                    <a:pt x="248" y="3611"/>
                    <a:pt x="172" y="3637"/>
                    <a:pt x="119" y="3696"/>
                  </a:cubicBezTo>
                  <a:cubicBezTo>
                    <a:pt x="1" y="3826"/>
                    <a:pt x="76" y="4107"/>
                    <a:pt x="314" y="4269"/>
                  </a:cubicBezTo>
                  <a:cubicBezTo>
                    <a:pt x="436" y="4364"/>
                    <a:pt x="570" y="4410"/>
                    <a:pt x="685" y="4410"/>
                  </a:cubicBezTo>
                  <a:cubicBezTo>
                    <a:pt x="793" y="4410"/>
                    <a:pt x="883" y="4369"/>
                    <a:pt x="930" y="4291"/>
                  </a:cubicBezTo>
                  <a:cubicBezTo>
                    <a:pt x="1005" y="4172"/>
                    <a:pt x="941" y="3999"/>
                    <a:pt x="822" y="3847"/>
                  </a:cubicBezTo>
                  <a:lnTo>
                    <a:pt x="3469" y="44"/>
                  </a:lnTo>
                  <a:cubicBezTo>
                    <a:pt x="3447" y="34"/>
                    <a:pt x="3426" y="12"/>
                    <a:pt x="3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6"/>
            <p:cNvSpPr/>
            <p:nvPr/>
          </p:nvSpPr>
          <p:spPr>
            <a:xfrm>
              <a:off x="2426375" y="3534925"/>
              <a:ext cx="115650" cy="78650"/>
            </a:xfrm>
            <a:custGeom>
              <a:avLst/>
              <a:gdLst/>
              <a:ahLst/>
              <a:cxnLst/>
              <a:rect l="l" t="t" r="r" b="b"/>
              <a:pathLst>
                <a:path w="4626" h="3146" extrusionOk="0">
                  <a:moveTo>
                    <a:pt x="4592" y="1"/>
                  </a:moveTo>
                  <a:lnTo>
                    <a:pt x="616" y="2378"/>
                  </a:lnTo>
                  <a:cubicBezTo>
                    <a:pt x="513" y="2283"/>
                    <a:pt x="399" y="2223"/>
                    <a:pt x="294" y="2223"/>
                  </a:cubicBezTo>
                  <a:cubicBezTo>
                    <a:pt x="256" y="2223"/>
                    <a:pt x="218" y="2231"/>
                    <a:pt x="184" y="2248"/>
                  </a:cubicBezTo>
                  <a:cubicBezTo>
                    <a:pt x="22" y="2335"/>
                    <a:pt x="0" y="2616"/>
                    <a:pt x="162" y="2865"/>
                  </a:cubicBezTo>
                  <a:cubicBezTo>
                    <a:pt x="272" y="3045"/>
                    <a:pt x="445" y="3146"/>
                    <a:pt x="585" y="3146"/>
                  </a:cubicBezTo>
                  <a:cubicBezTo>
                    <a:pt x="638" y="3146"/>
                    <a:pt x="686" y="3132"/>
                    <a:pt x="724" y="3102"/>
                  </a:cubicBezTo>
                  <a:cubicBezTo>
                    <a:pt x="843" y="3016"/>
                    <a:pt x="854" y="2832"/>
                    <a:pt x="789" y="2648"/>
                  </a:cubicBezTo>
                  <a:lnTo>
                    <a:pt x="4625" y="65"/>
                  </a:lnTo>
                  <a:lnTo>
                    <a:pt x="45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6"/>
            <p:cNvSpPr/>
            <p:nvPr/>
          </p:nvSpPr>
          <p:spPr>
            <a:xfrm>
              <a:off x="2406100" y="3522500"/>
              <a:ext cx="130775" cy="37750"/>
            </a:xfrm>
            <a:custGeom>
              <a:avLst/>
              <a:gdLst/>
              <a:ahLst/>
              <a:cxnLst/>
              <a:rect l="l" t="t" r="r" b="b"/>
              <a:pathLst>
                <a:path w="5231" h="1510" extrusionOk="0">
                  <a:moveTo>
                    <a:pt x="5220" y="1"/>
                  </a:moveTo>
                  <a:lnTo>
                    <a:pt x="649" y="790"/>
                  </a:lnTo>
                  <a:cubicBezTo>
                    <a:pt x="587" y="624"/>
                    <a:pt x="456" y="508"/>
                    <a:pt x="312" y="508"/>
                  </a:cubicBezTo>
                  <a:cubicBezTo>
                    <a:pt x="306" y="508"/>
                    <a:pt x="299" y="508"/>
                    <a:pt x="293" y="509"/>
                  </a:cubicBezTo>
                  <a:cubicBezTo>
                    <a:pt x="120" y="531"/>
                    <a:pt x="1" y="790"/>
                    <a:pt x="55" y="1081"/>
                  </a:cubicBezTo>
                  <a:cubicBezTo>
                    <a:pt x="114" y="1335"/>
                    <a:pt x="286" y="1509"/>
                    <a:pt x="446" y="1509"/>
                  </a:cubicBezTo>
                  <a:cubicBezTo>
                    <a:pt x="464" y="1509"/>
                    <a:pt x="481" y="1507"/>
                    <a:pt x="498" y="1503"/>
                  </a:cubicBezTo>
                  <a:cubicBezTo>
                    <a:pt x="639" y="1460"/>
                    <a:pt x="714" y="1297"/>
                    <a:pt x="714" y="1103"/>
                  </a:cubicBezTo>
                  <a:lnTo>
                    <a:pt x="5231" y="77"/>
                  </a:lnTo>
                  <a:cubicBezTo>
                    <a:pt x="5220" y="44"/>
                    <a:pt x="5220" y="22"/>
                    <a:pt x="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6"/>
            <p:cNvSpPr/>
            <p:nvPr/>
          </p:nvSpPr>
          <p:spPr>
            <a:xfrm>
              <a:off x="2405550" y="3476625"/>
              <a:ext cx="131075" cy="34550"/>
            </a:xfrm>
            <a:custGeom>
              <a:avLst/>
              <a:gdLst/>
              <a:ahLst/>
              <a:cxnLst/>
              <a:rect l="l" t="t" r="r" b="b"/>
              <a:pathLst>
                <a:path w="5243" h="1382" extrusionOk="0">
                  <a:moveTo>
                    <a:pt x="416" y="1"/>
                  </a:moveTo>
                  <a:cubicBezTo>
                    <a:pt x="257" y="1"/>
                    <a:pt x="83" y="183"/>
                    <a:pt x="44" y="442"/>
                  </a:cubicBezTo>
                  <a:cubicBezTo>
                    <a:pt x="1" y="733"/>
                    <a:pt x="120" y="982"/>
                    <a:pt x="304" y="993"/>
                  </a:cubicBezTo>
                  <a:cubicBezTo>
                    <a:pt x="310" y="993"/>
                    <a:pt x="316" y="993"/>
                    <a:pt x="322" y="993"/>
                  </a:cubicBezTo>
                  <a:cubicBezTo>
                    <a:pt x="457" y="993"/>
                    <a:pt x="587" y="877"/>
                    <a:pt x="649" y="712"/>
                  </a:cubicBezTo>
                  <a:lnTo>
                    <a:pt x="5231" y="1382"/>
                  </a:lnTo>
                  <a:cubicBezTo>
                    <a:pt x="5242" y="1360"/>
                    <a:pt x="5242" y="1339"/>
                    <a:pt x="5242" y="1307"/>
                  </a:cubicBezTo>
                  <a:lnTo>
                    <a:pt x="704" y="388"/>
                  </a:lnTo>
                  <a:cubicBezTo>
                    <a:pt x="704" y="204"/>
                    <a:pt x="617" y="42"/>
                    <a:pt x="476" y="10"/>
                  </a:cubicBezTo>
                  <a:cubicBezTo>
                    <a:pt x="457" y="4"/>
                    <a:pt x="437"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6"/>
            <p:cNvSpPr/>
            <p:nvPr/>
          </p:nvSpPr>
          <p:spPr>
            <a:xfrm>
              <a:off x="2424475" y="3422575"/>
              <a:ext cx="117275" cy="76175"/>
            </a:xfrm>
            <a:custGeom>
              <a:avLst/>
              <a:gdLst/>
              <a:ahLst/>
              <a:cxnLst/>
              <a:rect l="l" t="t" r="r" b="b"/>
              <a:pathLst>
                <a:path w="4691" h="3047" extrusionOk="0">
                  <a:moveTo>
                    <a:pt x="571" y="1"/>
                  </a:moveTo>
                  <a:cubicBezTo>
                    <a:pt x="430" y="1"/>
                    <a:pt x="256" y="108"/>
                    <a:pt x="152" y="292"/>
                  </a:cubicBezTo>
                  <a:cubicBezTo>
                    <a:pt x="0" y="551"/>
                    <a:pt x="22" y="821"/>
                    <a:pt x="184" y="907"/>
                  </a:cubicBezTo>
                  <a:cubicBezTo>
                    <a:pt x="217" y="923"/>
                    <a:pt x="252" y="931"/>
                    <a:pt x="289" y="931"/>
                  </a:cubicBezTo>
                  <a:cubicBezTo>
                    <a:pt x="398" y="931"/>
                    <a:pt x="520" y="864"/>
                    <a:pt x="617" y="767"/>
                  </a:cubicBezTo>
                  <a:lnTo>
                    <a:pt x="4647" y="3047"/>
                  </a:lnTo>
                  <a:cubicBezTo>
                    <a:pt x="4658" y="3025"/>
                    <a:pt x="4680" y="3003"/>
                    <a:pt x="4690" y="2982"/>
                  </a:cubicBezTo>
                  <a:lnTo>
                    <a:pt x="778" y="486"/>
                  </a:lnTo>
                  <a:cubicBezTo>
                    <a:pt x="843" y="313"/>
                    <a:pt x="822" y="129"/>
                    <a:pt x="703" y="43"/>
                  </a:cubicBezTo>
                  <a:cubicBezTo>
                    <a:pt x="666" y="14"/>
                    <a:pt x="621"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6"/>
            <p:cNvSpPr/>
            <p:nvPr/>
          </p:nvSpPr>
          <p:spPr>
            <a:xfrm>
              <a:off x="2461500" y="3380275"/>
              <a:ext cx="89175" cy="108225"/>
            </a:xfrm>
            <a:custGeom>
              <a:avLst/>
              <a:gdLst/>
              <a:ahLst/>
              <a:cxnLst/>
              <a:rect l="l" t="t" r="r" b="b"/>
              <a:pathLst>
                <a:path w="3567" h="4329" extrusionOk="0">
                  <a:moveTo>
                    <a:pt x="684" y="0"/>
                  </a:moveTo>
                  <a:cubicBezTo>
                    <a:pt x="568" y="0"/>
                    <a:pt x="429" y="49"/>
                    <a:pt x="303" y="147"/>
                  </a:cubicBezTo>
                  <a:cubicBezTo>
                    <a:pt x="65" y="320"/>
                    <a:pt x="0" y="601"/>
                    <a:pt x="119" y="730"/>
                  </a:cubicBezTo>
                  <a:cubicBezTo>
                    <a:pt x="169" y="786"/>
                    <a:pt x="242" y="810"/>
                    <a:pt x="324" y="810"/>
                  </a:cubicBezTo>
                  <a:cubicBezTo>
                    <a:pt x="402" y="810"/>
                    <a:pt x="488" y="788"/>
                    <a:pt x="572" y="752"/>
                  </a:cubicBezTo>
                  <a:lnTo>
                    <a:pt x="3512" y="4328"/>
                  </a:lnTo>
                  <a:cubicBezTo>
                    <a:pt x="3523" y="4318"/>
                    <a:pt x="3544" y="4306"/>
                    <a:pt x="3566" y="4285"/>
                  </a:cubicBezTo>
                  <a:lnTo>
                    <a:pt x="821" y="557"/>
                  </a:lnTo>
                  <a:cubicBezTo>
                    <a:pt x="940" y="406"/>
                    <a:pt x="994" y="233"/>
                    <a:pt x="918" y="114"/>
                  </a:cubicBezTo>
                  <a:cubicBezTo>
                    <a:pt x="873" y="38"/>
                    <a:pt x="787"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6"/>
            <p:cNvSpPr/>
            <p:nvPr/>
          </p:nvSpPr>
          <p:spPr>
            <a:xfrm>
              <a:off x="2512825" y="3354900"/>
              <a:ext cx="49725" cy="127375"/>
            </a:xfrm>
            <a:custGeom>
              <a:avLst/>
              <a:gdLst/>
              <a:ahLst/>
              <a:cxnLst/>
              <a:rect l="l" t="t" r="r" b="b"/>
              <a:pathLst>
                <a:path w="1989" h="5095" extrusionOk="0">
                  <a:moveTo>
                    <a:pt x="635" y="1"/>
                  </a:moveTo>
                  <a:cubicBezTo>
                    <a:pt x="574" y="1"/>
                    <a:pt x="509" y="9"/>
                    <a:pt x="443" y="27"/>
                  </a:cubicBezTo>
                  <a:cubicBezTo>
                    <a:pt x="162" y="113"/>
                    <a:pt x="0" y="340"/>
                    <a:pt x="65" y="513"/>
                  </a:cubicBezTo>
                  <a:cubicBezTo>
                    <a:pt x="115" y="633"/>
                    <a:pt x="267" y="698"/>
                    <a:pt x="435" y="698"/>
                  </a:cubicBezTo>
                  <a:cubicBezTo>
                    <a:pt x="448" y="698"/>
                    <a:pt x="462" y="697"/>
                    <a:pt x="476" y="697"/>
                  </a:cubicBezTo>
                  <a:lnTo>
                    <a:pt x="1912" y="5095"/>
                  </a:lnTo>
                  <a:cubicBezTo>
                    <a:pt x="1934" y="5084"/>
                    <a:pt x="1967" y="5084"/>
                    <a:pt x="1989" y="5073"/>
                  </a:cubicBezTo>
                  <a:lnTo>
                    <a:pt x="778" y="600"/>
                  </a:lnTo>
                  <a:cubicBezTo>
                    <a:pt x="951" y="513"/>
                    <a:pt x="1059" y="362"/>
                    <a:pt x="1026" y="221"/>
                  </a:cubicBezTo>
                  <a:cubicBezTo>
                    <a:pt x="1002" y="89"/>
                    <a:pt x="837" y="1"/>
                    <a:pt x="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6"/>
            <p:cNvSpPr/>
            <p:nvPr/>
          </p:nvSpPr>
          <p:spPr>
            <a:xfrm>
              <a:off x="2571975" y="3349050"/>
              <a:ext cx="25950" cy="131625"/>
            </a:xfrm>
            <a:custGeom>
              <a:avLst/>
              <a:gdLst/>
              <a:ahLst/>
              <a:cxnLst/>
              <a:rect l="l" t="t" r="r" b="b"/>
              <a:pathLst>
                <a:path w="1038" h="5265" extrusionOk="0">
                  <a:moveTo>
                    <a:pt x="500" y="1"/>
                  </a:moveTo>
                  <a:cubicBezTo>
                    <a:pt x="222" y="1"/>
                    <a:pt x="0" y="137"/>
                    <a:pt x="0" y="315"/>
                  </a:cubicBezTo>
                  <a:cubicBezTo>
                    <a:pt x="0" y="455"/>
                    <a:pt x="141" y="585"/>
                    <a:pt x="324" y="639"/>
                  </a:cubicBezTo>
                  <a:lnTo>
                    <a:pt x="76" y="5264"/>
                  </a:lnTo>
                  <a:cubicBezTo>
                    <a:pt x="91" y="5264"/>
                    <a:pt x="105" y="5259"/>
                    <a:pt x="123" y="5259"/>
                  </a:cubicBezTo>
                  <a:cubicBezTo>
                    <a:pt x="131" y="5259"/>
                    <a:pt x="141" y="5260"/>
                    <a:pt x="152" y="5264"/>
                  </a:cubicBezTo>
                  <a:lnTo>
                    <a:pt x="638" y="661"/>
                  </a:lnTo>
                  <a:cubicBezTo>
                    <a:pt x="833" y="639"/>
                    <a:pt x="984" y="542"/>
                    <a:pt x="1006" y="402"/>
                  </a:cubicBezTo>
                  <a:cubicBezTo>
                    <a:pt x="1038" y="217"/>
                    <a:pt x="821" y="23"/>
                    <a:pt x="530" y="1"/>
                  </a:cubicBezTo>
                  <a:cubicBezTo>
                    <a:pt x="520" y="1"/>
                    <a:pt x="510"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6"/>
            <p:cNvSpPr/>
            <p:nvPr/>
          </p:nvSpPr>
          <p:spPr>
            <a:xfrm>
              <a:off x="2586550" y="3363500"/>
              <a:ext cx="68100" cy="120950"/>
            </a:xfrm>
            <a:custGeom>
              <a:avLst/>
              <a:gdLst/>
              <a:ahLst/>
              <a:cxnLst/>
              <a:rect l="l" t="t" r="r" b="b"/>
              <a:pathLst>
                <a:path w="2724" h="4838" extrusionOk="0">
                  <a:moveTo>
                    <a:pt x="2034" y="0"/>
                  </a:moveTo>
                  <a:cubicBezTo>
                    <a:pt x="1884" y="0"/>
                    <a:pt x="1760" y="62"/>
                    <a:pt x="1719" y="169"/>
                  </a:cubicBezTo>
                  <a:cubicBezTo>
                    <a:pt x="1676" y="299"/>
                    <a:pt x="1751" y="461"/>
                    <a:pt x="1903" y="580"/>
                  </a:cubicBezTo>
                  <a:lnTo>
                    <a:pt x="1" y="4805"/>
                  </a:lnTo>
                  <a:cubicBezTo>
                    <a:pt x="22" y="4816"/>
                    <a:pt x="44" y="4826"/>
                    <a:pt x="77" y="4837"/>
                  </a:cubicBezTo>
                  <a:lnTo>
                    <a:pt x="2195" y="720"/>
                  </a:lnTo>
                  <a:cubicBezTo>
                    <a:pt x="2246" y="732"/>
                    <a:pt x="2297" y="738"/>
                    <a:pt x="2345" y="738"/>
                  </a:cubicBezTo>
                  <a:cubicBezTo>
                    <a:pt x="2468" y="738"/>
                    <a:pt x="2572" y="698"/>
                    <a:pt x="2627" y="612"/>
                  </a:cubicBezTo>
                  <a:cubicBezTo>
                    <a:pt x="2724" y="461"/>
                    <a:pt x="2594" y="191"/>
                    <a:pt x="2324" y="72"/>
                  </a:cubicBezTo>
                  <a:cubicBezTo>
                    <a:pt x="2227" y="23"/>
                    <a:pt x="2126" y="0"/>
                    <a:pt x="2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6"/>
            <p:cNvSpPr/>
            <p:nvPr/>
          </p:nvSpPr>
          <p:spPr>
            <a:xfrm>
              <a:off x="2597375" y="3396700"/>
              <a:ext cx="102950" cy="95850"/>
            </a:xfrm>
            <a:custGeom>
              <a:avLst/>
              <a:gdLst/>
              <a:ahLst/>
              <a:cxnLst/>
              <a:rect l="l" t="t" r="r" b="b"/>
              <a:pathLst>
                <a:path w="4118" h="3834" extrusionOk="0">
                  <a:moveTo>
                    <a:pt x="3472" y="0"/>
                  </a:moveTo>
                  <a:cubicBezTo>
                    <a:pt x="3393" y="0"/>
                    <a:pt x="3323" y="25"/>
                    <a:pt x="3275" y="73"/>
                  </a:cubicBezTo>
                  <a:cubicBezTo>
                    <a:pt x="3177" y="181"/>
                    <a:pt x="3210" y="354"/>
                    <a:pt x="3296" y="527"/>
                  </a:cubicBezTo>
                  <a:lnTo>
                    <a:pt x="0" y="3779"/>
                  </a:lnTo>
                  <a:cubicBezTo>
                    <a:pt x="22" y="3801"/>
                    <a:pt x="33" y="3822"/>
                    <a:pt x="54" y="3834"/>
                  </a:cubicBezTo>
                  <a:lnTo>
                    <a:pt x="3523" y="765"/>
                  </a:lnTo>
                  <a:cubicBezTo>
                    <a:pt x="3621" y="824"/>
                    <a:pt x="3724" y="863"/>
                    <a:pt x="3813" y="863"/>
                  </a:cubicBezTo>
                  <a:cubicBezTo>
                    <a:pt x="3871" y="863"/>
                    <a:pt x="3924" y="846"/>
                    <a:pt x="3966" y="808"/>
                  </a:cubicBezTo>
                  <a:cubicBezTo>
                    <a:pt x="4117" y="700"/>
                    <a:pt x="4085" y="419"/>
                    <a:pt x="3880" y="203"/>
                  </a:cubicBezTo>
                  <a:cubicBezTo>
                    <a:pt x="3758" y="68"/>
                    <a:pt x="3603" y="0"/>
                    <a:pt x="3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6"/>
            <p:cNvSpPr/>
            <p:nvPr/>
          </p:nvSpPr>
          <p:spPr>
            <a:xfrm>
              <a:off x="2604925" y="3444925"/>
              <a:ext cx="125125" cy="58975"/>
            </a:xfrm>
            <a:custGeom>
              <a:avLst/>
              <a:gdLst/>
              <a:ahLst/>
              <a:cxnLst/>
              <a:rect l="l" t="t" r="r" b="b"/>
              <a:pathLst>
                <a:path w="5005" h="2359" extrusionOk="0">
                  <a:moveTo>
                    <a:pt x="4489" y="0"/>
                  </a:moveTo>
                  <a:cubicBezTo>
                    <a:pt x="4453" y="0"/>
                    <a:pt x="4419" y="8"/>
                    <a:pt x="4388" y="24"/>
                  </a:cubicBezTo>
                  <a:cubicBezTo>
                    <a:pt x="4258" y="89"/>
                    <a:pt x="4215" y="262"/>
                    <a:pt x="4248" y="445"/>
                  </a:cubicBezTo>
                  <a:lnTo>
                    <a:pt x="1" y="2282"/>
                  </a:lnTo>
                  <a:lnTo>
                    <a:pt x="22" y="2358"/>
                  </a:lnTo>
                  <a:lnTo>
                    <a:pt x="4366" y="748"/>
                  </a:lnTo>
                  <a:cubicBezTo>
                    <a:pt x="4457" y="875"/>
                    <a:pt x="4586" y="964"/>
                    <a:pt x="4701" y="964"/>
                  </a:cubicBezTo>
                  <a:cubicBezTo>
                    <a:pt x="4724" y="964"/>
                    <a:pt x="4745" y="961"/>
                    <a:pt x="4766" y="954"/>
                  </a:cubicBezTo>
                  <a:cubicBezTo>
                    <a:pt x="4939" y="899"/>
                    <a:pt x="5004" y="630"/>
                    <a:pt x="4906" y="359"/>
                  </a:cubicBezTo>
                  <a:cubicBezTo>
                    <a:pt x="4819" y="141"/>
                    <a:pt x="4640" y="0"/>
                    <a:pt x="4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36"/>
          <p:cNvGrpSpPr/>
          <p:nvPr/>
        </p:nvGrpSpPr>
        <p:grpSpPr>
          <a:xfrm flipH="1">
            <a:off x="1085811" y="2190417"/>
            <a:ext cx="508330" cy="472644"/>
            <a:chOff x="2287525" y="3243650"/>
            <a:chExt cx="571350" cy="531300"/>
          </a:xfrm>
        </p:grpSpPr>
        <p:sp>
          <p:nvSpPr>
            <p:cNvPr id="1064" name="Google Shape;1064;p36"/>
            <p:cNvSpPr/>
            <p:nvPr/>
          </p:nvSpPr>
          <p:spPr>
            <a:xfrm>
              <a:off x="2287525" y="3243650"/>
              <a:ext cx="571350" cy="531300"/>
            </a:xfrm>
            <a:custGeom>
              <a:avLst/>
              <a:gdLst/>
              <a:ahLst/>
              <a:cxnLst/>
              <a:rect l="l" t="t" r="r" b="b"/>
              <a:pathLst>
                <a:path w="22854" h="21252" extrusionOk="0">
                  <a:moveTo>
                    <a:pt x="11892" y="0"/>
                  </a:moveTo>
                  <a:cubicBezTo>
                    <a:pt x="11513" y="0"/>
                    <a:pt x="11123" y="38"/>
                    <a:pt x="10730" y="111"/>
                  </a:cubicBezTo>
                  <a:cubicBezTo>
                    <a:pt x="8386" y="555"/>
                    <a:pt x="6657" y="2111"/>
                    <a:pt x="6592" y="4639"/>
                  </a:cubicBezTo>
                  <a:cubicBezTo>
                    <a:pt x="6343" y="4574"/>
                    <a:pt x="6083" y="4531"/>
                    <a:pt x="5835" y="4510"/>
                  </a:cubicBezTo>
                  <a:cubicBezTo>
                    <a:pt x="5578" y="4485"/>
                    <a:pt x="5330" y="4473"/>
                    <a:pt x="5090" y="4473"/>
                  </a:cubicBezTo>
                  <a:cubicBezTo>
                    <a:pt x="2093" y="4473"/>
                    <a:pt x="446" y="6359"/>
                    <a:pt x="216" y="8821"/>
                  </a:cubicBezTo>
                  <a:cubicBezTo>
                    <a:pt x="0" y="11090"/>
                    <a:pt x="1070" y="13111"/>
                    <a:pt x="3555" y="13856"/>
                  </a:cubicBezTo>
                  <a:cubicBezTo>
                    <a:pt x="3425" y="14072"/>
                    <a:pt x="3307" y="14288"/>
                    <a:pt x="3220" y="14516"/>
                  </a:cubicBezTo>
                  <a:cubicBezTo>
                    <a:pt x="1924" y="17616"/>
                    <a:pt x="3372" y="19918"/>
                    <a:pt x="5932" y="20869"/>
                  </a:cubicBezTo>
                  <a:cubicBezTo>
                    <a:pt x="6612" y="21120"/>
                    <a:pt x="7301" y="21252"/>
                    <a:pt x="7970" y="21252"/>
                  </a:cubicBezTo>
                  <a:cubicBezTo>
                    <a:pt x="9462" y="21252"/>
                    <a:pt x="10859" y="20598"/>
                    <a:pt x="11843" y="19151"/>
                  </a:cubicBezTo>
                  <a:cubicBezTo>
                    <a:pt x="12027" y="19335"/>
                    <a:pt x="12211" y="19497"/>
                    <a:pt x="12405" y="19648"/>
                  </a:cubicBezTo>
                  <a:cubicBezTo>
                    <a:pt x="13529" y="20482"/>
                    <a:pt x="14645" y="20852"/>
                    <a:pt x="15684" y="20852"/>
                  </a:cubicBezTo>
                  <a:cubicBezTo>
                    <a:pt x="17165" y="20852"/>
                    <a:pt x="18490" y="20101"/>
                    <a:pt x="19461" y="18870"/>
                  </a:cubicBezTo>
                  <a:cubicBezTo>
                    <a:pt x="20877" y="17066"/>
                    <a:pt x="21082" y="14829"/>
                    <a:pt x="19396" y="12948"/>
                  </a:cubicBezTo>
                  <a:cubicBezTo>
                    <a:pt x="19634" y="12830"/>
                    <a:pt x="19850" y="12700"/>
                    <a:pt x="20044" y="12559"/>
                  </a:cubicBezTo>
                  <a:cubicBezTo>
                    <a:pt x="22811" y="10604"/>
                    <a:pt x="22854" y="7946"/>
                    <a:pt x="21223" y="5860"/>
                  </a:cubicBezTo>
                  <a:cubicBezTo>
                    <a:pt x="20256" y="4611"/>
                    <a:pt x="18911" y="3846"/>
                    <a:pt x="17398" y="3846"/>
                  </a:cubicBezTo>
                  <a:cubicBezTo>
                    <a:pt x="17118" y="3846"/>
                    <a:pt x="16833" y="3872"/>
                    <a:pt x="16543" y="3926"/>
                  </a:cubicBezTo>
                  <a:cubicBezTo>
                    <a:pt x="15954" y="1238"/>
                    <a:pt x="14079" y="0"/>
                    <a:pt x="118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6"/>
            <p:cNvSpPr/>
            <p:nvPr/>
          </p:nvSpPr>
          <p:spPr>
            <a:xfrm>
              <a:off x="2607625" y="3501675"/>
              <a:ext cx="132150" cy="25200"/>
            </a:xfrm>
            <a:custGeom>
              <a:avLst/>
              <a:gdLst/>
              <a:ahLst/>
              <a:cxnLst/>
              <a:rect l="l" t="t" r="r" b="b"/>
              <a:pathLst>
                <a:path w="5286" h="1008" extrusionOk="0">
                  <a:moveTo>
                    <a:pt x="4951" y="1"/>
                  </a:moveTo>
                  <a:cubicBezTo>
                    <a:pt x="4943" y="1"/>
                    <a:pt x="4936" y="1"/>
                    <a:pt x="4928" y="2"/>
                  </a:cubicBezTo>
                  <a:cubicBezTo>
                    <a:pt x="4777" y="12"/>
                    <a:pt x="4669" y="164"/>
                    <a:pt x="4637" y="348"/>
                  </a:cubicBezTo>
                  <a:lnTo>
                    <a:pt x="1" y="531"/>
                  </a:lnTo>
                  <a:cubicBezTo>
                    <a:pt x="1" y="564"/>
                    <a:pt x="12" y="585"/>
                    <a:pt x="12" y="607"/>
                  </a:cubicBezTo>
                  <a:lnTo>
                    <a:pt x="4637" y="672"/>
                  </a:lnTo>
                  <a:cubicBezTo>
                    <a:pt x="4680" y="855"/>
                    <a:pt x="4788" y="996"/>
                    <a:pt x="4939" y="1006"/>
                  </a:cubicBezTo>
                  <a:cubicBezTo>
                    <a:pt x="4947" y="1007"/>
                    <a:pt x="4955" y="1008"/>
                    <a:pt x="4962" y="1008"/>
                  </a:cubicBezTo>
                  <a:cubicBezTo>
                    <a:pt x="5127" y="1008"/>
                    <a:pt x="5285" y="788"/>
                    <a:pt x="5285" y="499"/>
                  </a:cubicBezTo>
                  <a:cubicBezTo>
                    <a:pt x="5274" y="220"/>
                    <a:pt x="5116" y="1"/>
                    <a:pt x="4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6"/>
            <p:cNvSpPr/>
            <p:nvPr/>
          </p:nvSpPr>
          <p:spPr>
            <a:xfrm>
              <a:off x="2605200" y="3527900"/>
              <a:ext cx="126450" cy="56450"/>
            </a:xfrm>
            <a:custGeom>
              <a:avLst/>
              <a:gdLst/>
              <a:ahLst/>
              <a:cxnLst/>
              <a:rect l="l" t="t" r="r" b="b"/>
              <a:pathLst>
                <a:path w="5058" h="2258" extrusionOk="0">
                  <a:moveTo>
                    <a:pt x="22" y="1"/>
                  </a:moveTo>
                  <a:cubicBezTo>
                    <a:pt x="11" y="22"/>
                    <a:pt x="11" y="55"/>
                    <a:pt x="1" y="77"/>
                  </a:cubicBezTo>
                  <a:lnTo>
                    <a:pt x="4301" y="1806"/>
                  </a:lnTo>
                  <a:cubicBezTo>
                    <a:pt x="4269" y="2000"/>
                    <a:pt x="4323" y="2173"/>
                    <a:pt x="4453" y="2238"/>
                  </a:cubicBezTo>
                  <a:cubicBezTo>
                    <a:pt x="4479" y="2251"/>
                    <a:pt x="4508" y="2257"/>
                    <a:pt x="4538" y="2257"/>
                  </a:cubicBezTo>
                  <a:cubicBezTo>
                    <a:pt x="4685" y="2257"/>
                    <a:pt x="4869" y="2113"/>
                    <a:pt x="4950" y="1881"/>
                  </a:cubicBezTo>
                  <a:cubicBezTo>
                    <a:pt x="5058" y="1611"/>
                    <a:pt x="4982" y="1341"/>
                    <a:pt x="4799" y="1297"/>
                  </a:cubicBezTo>
                  <a:cubicBezTo>
                    <a:pt x="4778" y="1290"/>
                    <a:pt x="4756" y="1287"/>
                    <a:pt x="4734" y="1287"/>
                  </a:cubicBezTo>
                  <a:cubicBezTo>
                    <a:pt x="4618" y="1287"/>
                    <a:pt x="4491" y="1378"/>
                    <a:pt x="4410" y="1514"/>
                  </a:cubicBez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6"/>
            <p:cNvSpPr/>
            <p:nvPr/>
          </p:nvSpPr>
          <p:spPr>
            <a:xfrm>
              <a:off x="2598175" y="3539525"/>
              <a:ext cx="104575" cy="93625"/>
            </a:xfrm>
            <a:custGeom>
              <a:avLst/>
              <a:gdLst/>
              <a:ahLst/>
              <a:cxnLst/>
              <a:rect l="l" t="t" r="r" b="b"/>
              <a:pathLst>
                <a:path w="4183" h="3745" extrusionOk="0">
                  <a:moveTo>
                    <a:pt x="44" y="1"/>
                  </a:moveTo>
                  <a:cubicBezTo>
                    <a:pt x="22" y="22"/>
                    <a:pt x="11" y="44"/>
                    <a:pt x="1" y="54"/>
                  </a:cubicBezTo>
                  <a:lnTo>
                    <a:pt x="3383" y="3221"/>
                  </a:lnTo>
                  <a:cubicBezTo>
                    <a:pt x="3286" y="3394"/>
                    <a:pt x="3264" y="3567"/>
                    <a:pt x="3372" y="3675"/>
                  </a:cubicBezTo>
                  <a:cubicBezTo>
                    <a:pt x="3415" y="3721"/>
                    <a:pt x="3479" y="3744"/>
                    <a:pt x="3552" y="3744"/>
                  </a:cubicBezTo>
                  <a:cubicBezTo>
                    <a:pt x="3682" y="3744"/>
                    <a:pt x="3842" y="3672"/>
                    <a:pt x="3966" y="3534"/>
                  </a:cubicBezTo>
                  <a:cubicBezTo>
                    <a:pt x="4161" y="3307"/>
                    <a:pt x="4182" y="3026"/>
                    <a:pt x="4042" y="2918"/>
                  </a:cubicBezTo>
                  <a:cubicBezTo>
                    <a:pt x="3998" y="2887"/>
                    <a:pt x="3947" y="2872"/>
                    <a:pt x="3892" y="2872"/>
                  </a:cubicBezTo>
                  <a:cubicBezTo>
                    <a:pt x="3797" y="2872"/>
                    <a:pt x="3691" y="2915"/>
                    <a:pt x="3588" y="2983"/>
                  </a:cubicBezTo>
                  <a:lnTo>
                    <a:pt x="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6"/>
            <p:cNvSpPr/>
            <p:nvPr/>
          </p:nvSpPr>
          <p:spPr>
            <a:xfrm>
              <a:off x="2587375" y="3547900"/>
              <a:ext cx="70800" cy="119675"/>
            </a:xfrm>
            <a:custGeom>
              <a:avLst/>
              <a:gdLst/>
              <a:ahLst/>
              <a:cxnLst/>
              <a:rect l="l" t="t" r="r" b="b"/>
              <a:pathLst>
                <a:path w="2832" h="4787" extrusionOk="0">
                  <a:moveTo>
                    <a:pt x="76" y="0"/>
                  </a:moveTo>
                  <a:cubicBezTo>
                    <a:pt x="54" y="12"/>
                    <a:pt x="33" y="22"/>
                    <a:pt x="1" y="33"/>
                  </a:cubicBezTo>
                  <a:lnTo>
                    <a:pt x="2010" y="4204"/>
                  </a:lnTo>
                  <a:cubicBezTo>
                    <a:pt x="1859" y="4334"/>
                    <a:pt x="1783" y="4495"/>
                    <a:pt x="1838" y="4625"/>
                  </a:cubicBezTo>
                  <a:cubicBezTo>
                    <a:pt x="1877" y="4730"/>
                    <a:pt x="1995" y="4787"/>
                    <a:pt x="2140" y="4787"/>
                  </a:cubicBezTo>
                  <a:cubicBezTo>
                    <a:pt x="2235" y="4787"/>
                    <a:pt x="2340" y="4763"/>
                    <a:pt x="2443" y="4712"/>
                  </a:cubicBezTo>
                  <a:cubicBezTo>
                    <a:pt x="2712" y="4582"/>
                    <a:pt x="2832" y="4312"/>
                    <a:pt x="2734" y="4161"/>
                  </a:cubicBezTo>
                  <a:cubicBezTo>
                    <a:pt x="2682" y="4079"/>
                    <a:pt x="2579" y="4038"/>
                    <a:pt x="2460" y="4038"/>
                  </a:cubicBezTo>
                  <a:cubicBezTo>
                    <a:pt x="2406" y="4038"/>
                    <a:pt x="2349" y="4047"/>
                    <a:pt x="2291" y="4063"/>
                  </a:cubicBezTo>
                  <a:lnTo>
                    <a:pt x="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6"/>
            <p:cNvSpPr/>
            <p:nvPr/>
          </p:nvSpPr>
          <p:spPr>
            <a:xfrm>
              <a:off x="2574675" y="3551950"/>
              <a:ext cx="27325" cy="131375"/>
            </a:xfrm>
            <a:custGeom>
              <a:avLst/>
              <a:gdLst/>
              <a:ahLst/>
              <a:cxnLst/>
              <a:rect l="l" t="t" r="r" b="b"/>
              <a:pathLst>
                <a:path w="1093" h="5255" extrusionOk="0">
                  <a:moveTo>
                    <a:pt x="76" y="1"/>
                  </a:moveTo>
                  <a:cubicBezTo>
                    <a:pt x="55" y="1"/>
                    <a:pt x="22" y="11"/>
                    <a:pt x="0" y="11"/>
                  </a:cubicBezTo>
                  <a:lnTo>
                    <a:pt x="368" y="4626"/>
                  </a:lnTo>
                  <a:cubicBezTo>
                    <a:pt x="184" y="4679"/>
                    <a:pt x="55" y="4809"/>
                    <a:pt x="55" y="4950"/>
                  </a:cubicBezTo>
                  <a:cubicBezTo>
                    <a:pt x="55" y="5121"/>
                    <a:pt x="270" y="5255"/>
                    <a:pt x="536" y="5255"/>
                  </a:cubicBezTo>
                  <a:cubicBezTo>
                    <a:pt x="555" y="5255"/>
                    <a:pt x="575" y="5254"/>
                    <a:pt x="595" y="5252"/>
                  </a:cubicBezTo>
                  <a:cubicBezTo>
                    <a:pt x="886" y="5209"/>
                    <a:pt x="1092" y="5025"/>
                    <a:pt x="1059" y="4852"/>
                  </a:cubicBezTo>
                  <a:cubicBezTo>
                    <a:pt x="1027" y="4712"/>
                    <a:pt x="876" y="4614"/>
                    <a:pt x="682" y="4593"/>
                  </a:cubicBezTo>
                  <a:lnTo>
                    <a:pt x="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6"/>
            <p:cNvSpPr/>
            <p:nvPr/>
          </p:nvSpPr>
          <p:spPr>
            <a:xfrm>
              <a:off x="2516600" y="3550875"/>
              <a:ext cx="47025" cy="128075"/>
            </a:xfrm>
            <a:custGeom>
              <a:avLst/>
              <a:gdLst/>
              <a:ahLst/>
              <a:cxnLst/>
              <a:rect l="l" t="t" r="r" b="b"/>
              <a:pathLst>
                <a:path w="1881" h="5123" extrusionOk="0">
                  <a:moveTo>
                    <a:pt x="1805" y="1"/>
                  </a:moveTo>
                  <a:lnTo>
                    <a:pt x="465" y="4441"/>
                  </a:lnTo>
                  <a:cubicBezTo>
                    <a:pt x="444" y="4439"/>
                    <a:pt x="423" y="4438"/>
                    <a:pt x="403" y="4438"/>
                  </a:cubicBezTo>
                  <a:cubicBezTo>
                    <a:pt x="244" y="4438"/>
                    <a:pt x="104" y="4511"/>
                    <a:pt x="65" y="4625"/>
                  </a:cubicBezTo>
                  <a:cubicBezTo>
                    <a:pt x="1" y="4787"/>
                    <a:pt x="173" y="5025"/>
                    <a:pt x="454" y="5101"/>
                  </a:cubicBezTo>
                  <a:cubicBezTo>
                    <a:pt x="519" y="5115"/>
                    <a:pt x="583" y="5122"/>
                    <a:pt x="642" y="5122"/>
                  </a:cubicBezTo>
                  <a:cubicBezTo>
                    <a:pt x="850" y="5122"/>
                    <a:pt x="1012" y="5038"/>
                    <a:pt x="1038" y="4895"/>
                  </a:cubicBezTo>
                  <a:cubicBezTo>
                    <a:pt x="1059" y="4755"/>
                    <a:pt x="951" y="4604"/>
                    <a:pt x="779" y="4517"/>
                  </a:cubicBezTo>
                  <a:lnTo>
                    <a:pt x="1881" y="11"/>
                  </a:lnTo>
                  <a:lnTo>
                    <a:pt x="18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6"/>
            <p:cNvSpPr/>
            <p:nvPr/>
          </p:nvSpPr>
          <p:spPr>
            <a:xfrm>
              <a:off x="2464725" y="3544650"/>
              <a:ext cx="86750" cy="110250"/>
            </a:xfrm>
            <a:custGeom>
              <a:avLst/>
              <a:gdLst/>
              <a:ahLst/>
              <a:cxnLst/>
              <a:rect l="l" t="t" r="r" b="b"/>
              <a:pathLst>
                <a:path w="3470" h="4410" extrusionOk="0">
                  <a:moveTo>
                    <a:pt x="3404" y="1"/>
                  </a:moveTo>
                  <a:lnTo>
                    <a:pt x="563" y="3664"/>
                  </a:lnTo>
                  <a:cubicBezTo>
                    <a:pt x="484" y="3630"/>
                    <a:pt x="405" y="3611"/>
                    <a:pt x="333" y="3611"/>
                  </a:cubicBezTo>
                  <a:cubicBezTo>
                    <a:pt x="248" y="3611"/>
                    <a:pt x="172" y="3637"/>
                    <a:pt x="119" y="3696"/>
                  </a:cubicBezTo>
                  <a:cubicBezTo>
                    <a:pt x="1" y="3826"/>
                    <a:pt x="76" y="4107"/>
                    <a:pt x="314" y="4269"/>
                  </a:cubicBezTo>
                  <a:cubicBezTo>
                    <a:pt x="436" y="4364"/>
                    <a:pt x="570" y="4410"/>
                    <a:pt x="685" y="4410"/>
                  </a:cubicBezTo>
                  <a:cubicBezTo>
                    <a:pt x="793" y="4410"/>
                    <a:pt x="883" y="4369"/>
                    <a:pt x="930" y="4291"/>
                  </a:cubicBezTo>
                  <a:cubicBezTo>
                    <a:pt x="1005" y="4172"/>
                    <a:pt x="941" y="3999"/>
                    <a:pt x="822" y="3847"/>
                  </a:cubicBezTo>
                  <a:lnTo>
                    <a:pt x="3469" y="44"/>
                  </a:lnTo>
                  <a:cubicBezTo>
                    <a:pt x="3447" y="34"/>
                    <a:pt x="3426" y="12"/>
                    <a:pt x="3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6"/>
            <p:cNvSpPr/>
            <p:nvPr/>
          </p:nvSpPr>
          <p:spPr>
            <a:xfrm>
              <a:off x="2426375" y="3534925"/>
              <a:ext cx="115650" cy="78650"/>
            </a:xfrm>
            <a:custGeom>
              <a:avLst/>
              <a:gdLst/>
              <a:ahLst/>
              <a:cxnLst/>
              <a:rect l="l" t="t" r="r" b="b"/>
              <a:pathLst>
                <a:path w="4626" h="3146" extrusionOk="0">
                  <a:moveTo>
                    <a:pt x="4592" y="1"/>
                  </a:moveTo>
                  <a:lnTo>
                    <a:pt x="616" y="2378"/>
                  </a:lnTo>
                  <a:cubicBezTo>
                    <a:pt x="513" y="2283"/>
                    <a:pt x="399" y="2223"/>
                    <a:pt x="294" y="2223"/>
                  </a:cubicBezTo>
                  <a:cubicBezTo>
                    <a:pt x="256" y="2223"/>
                    <a:pt x="218" y="2231"/>
                    <a:pt x="184" y="2248"/>
                  </a:cubicBezTo>
                  <a:cubicBezTo>
                    <a:pt x="22" y="2335"/>
                    <a:pt x="0" y="2616"/>
                    <a:pt x="162" y="2865"/>
                  </a:cubicBezTo>
                  <a:cubicBezTo>
                    <a:pt x="272" y="3045"/>
                    <a:pt x="445" y="3146"/>
                    <a:pt x="585" y="3146"/>
                  </a:cubicBezTo>
                  <a:cubicBezTo>
                    <a:pt x="638" y="3146"/>
                    <a:pt x="686" y="3132"/>
                    <a:pt x="724" y="3102"/>
                  </a:cubicBezTo>
                  <a:cubicBezTo>
                    <a:pt x="843" y="3016"/>
                    <a:pt x="854" y="2832"/>
                    <a:pt x="789" y="2648"/>
                  </a:cubicBezTo>
                  <a:lnTo>
                    <a:pt x="4625" y="65"/>
                  </a:lnTo>
                  <a:lnTo>
                    <a:pt x="45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6"/>
            <p:cNvSpPr/>
            <p:nvPr/>
          </p:nvSpPr>
          <p:spPr>
            <a:xfrm>
              <a:off x="2406100" y="3522500"/>
              <a:ext cx="130775" cy="37750"/>
            </a:xfrm>
            <a:custGeom>
              <a:avLst/>
              <a:gdLst/>
              <a:ahLst/>
              <a:cxnLst/>
              <a:rect l="l" t="t" r="r" b="b"/>
              <a:pathLst>
                <a:path w="5231" h="1510" extrusionOk="0">
                  <a:moveTo>
                    <a:pt x="5220" y="1"/>
                  </a:moveTo>
                  <a:lnTo>
                    <a:pt x="649" y="790"/>
                  </a:lnTo>
                  <a:cubicBezTo>
                    <a:pt x="587" y="624"/>
                    <a:pt x="456" y="508"/>
                    <a:pt x="312" y="508"/>
                  </a:cubicBezTo>
                  <a:cubicBezTo>
                    <a:pt x="306" y="508"/>
                    <a:pt x="299" y="508"/>
                    <a:pt x="293" y="509"/>
                  </a:cubicBezTo>
                  <a:cubicBezTo>
                    <a:pt x="120" y="531"/>
                    <a:pt x="1" y="790"/>
                    <a:pt x="55" y="1081"/>
                  </a:cubicBezTo>
                  <a:cubicBezTo>
                    <a:pt x="114" y="1335"/>
                    <a:pt x="286" y="1509"/>
                    <a:pt x="446" y="1509"/>
                  </a:cubicBezTo>
                  <a:cubicBezTo>
                    <a:pt x="464" y="1509"/>
                    <a:pt x="481" y="1507"/>
                    <a:pt x="498" y="1503"/>
                  </a:cubicBezTo>
                  <a:cubicBezTo>
                    <a:pt x="639" y="1460"/>
                    <a:pt x="714" y="1297"/>
                    <a:pt x="714" y="1103"/>
                  </a:cubicBezTo>
                  <a:lnTo>
                    <a:pt x="5231" y="77"/>
                  </a:lnTo>
                  <a:cubicBezTo>
                    <a:pt x="5220" y="44"/>
                    <a:pt x="5220" y="22"/>
                    <a:pt x="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6"/>
            <p:cNvSpPr/>
            <p:nvPr/>
          </p:nvSpPr>
          <p:spPr>
            <a:xfrm>
              <a:off x="2405550" y="3476625"/>
              <a:ext cx="131075" cy="34550"/>
            </a:xfrm>
            <a:custGeom>
              <a:avLst/>
              <a:gdLst/>
              <a:ahLst/>
              <a:cxnLst/>
              <a:rect l="l" t="t" r="r" b="b"/>
              <a:pathLst>
                <a:path w="5243" h="1382" extrusionOk="0">
                  <a:moveTo>
                    <a:pt x="416" y="1"/>
                  </a:moveTo>
                  <a:cubicBezTo>
                    <a:pt x="257" y="1"/>
                    <a:pt x="83" y="183"/>
                    <a:pt x="44" y="442"/>
                  </a:cubicBezTo>
                  <a:cubicBezTo>
                    <a:pt x="1" y="733"/>
                    <a:pt x="120" y="982"/>
                    <a:pt x="304" y="993"/>
                  </a:cubicBezTo>
                  <a:cubicBezTo>
                    <a:pt x="310" y="993"/>
                    <a:pt x="316" y="993"/>
                    <a:pt x="322" y="993"/>
                  </a:cubicBezTo>
                  <a:cubicBezTo>
                    <a:pt x="457" y="993"/>
                    <a:pt x="587" y="877"/>
                    <a:pt x="649" y="712"/>
                  </a:cubicBezTo>
                  <a:lnTo>
                    <a:pt x="5231" y="1382"/>
                  </a:lnTo>
                  <a:cubicBezTo>
                    <a:pt x="5242" y="1360"/>
                    <a:pt x="5242" y="1339"/>
                    <a:pt x="5242" y="1307"/>
                  </a:cubicBezTo>
                  <a:lnTo>
                    <a:pt x="704" y="388"/>
                  </a:lnTo>
                  <a:cubicBezTo>
                    <a:pt x="704" y="204"/>
                    <a:pt x="617" y="42"/>
                    <a:pt x="476" y="10"/>
                  </a:cubicBezTo>
                  <a:cubicBezTo>
                    <a:pt x="457" y="4"/>
                    <a:pt x="437"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6"/>
            <p:cNvSpPr/>
            <p:nvPr/>
          </p:nvSpPr>
          <p:spPr>
            <a:xfrm>
              <a:off x="2424475" y="3422575"/>
              <a:ext cx="117275" cy="76175"/>
            </a:xfrm>
            <a:custGeom>
              <a:avLst/>
              <a:gdLst/>
              <a:ahLst/>
              <a:cxnLst/>
              <a:rect l="l" t="t" r="r" b="b"/>
              <a:pathLst>
                <a:path w="4691" h="3047" extrusionOk="0">
                  <a:moveTo>
                    <a:pt x="571" y="1"/>
                  </a:moveTo>
                  <a:cubicBezTo>
                    <a:pt x="430" y="1"/>
                    <a:pt x="256" y="108"/>
                    <a:pt x="152" y="292"/>
                  </a:cubicBezTo>
                  <a:cubicBezTo>
                    <a:pt x="0" y="551"/>
                    <a:pt x="22" y="821"/>
                    <a:pt x="184" y="907"/>
                  </a:cubicBezTo>
                  <a:cubicBezTo>
                    <a:pt x="217" y="923"/>
                    <a:pt x="252" y="931"/>
                    <a:pt x="289" y="931"/>
                  </a:cubicBezTo>
                  <a:cubicBezTo>
                    <a:pt x="398" y="931"/>
                    <a:pt x="520" y="864"/>
                    <a:pt x="617" y="767"/>
                  </a:cubicBezTo>
                  <a:lnTo>
                    <a:pt x="4647" y="3047"/>
                  </a:lnTo>
                  <a:cubicBezTo>
                    <a:pt x="4658" y="3025"/>
                    <a:pt x="4680" y="3003"/>
                    <a:pt x="4690" y="2982"/>
                  </a:cubicBezTo>
                  <a:lnTo>
                    <a:pt x="778" y="486"/>
                  </a:lnTo>
                  <a:cubicBezTo>
                    <a:pt x="843" y="313"/>
                    <a:pt x="822" y="129"/>
                    <a:pt x="703" y="43"/>
                  </a:cubicBezTo>
                  <a:cubicBezTo>
                    <a:pt x="666" y="14"/>
                    <a:pt x="621"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6"/>
            <p:cNvSpPr/>
            <p:nvPr/>
          </p:nvSpPr>
          <p:spPr>
            <a:xfrm>
              <a:off x="2461500" y="3380275"/>
              <a:ext cx="89175" cy="108225"/>
            </a:xfrm>
            <a:custGeom>
              <a:avLst/>
              <a:gdLst/>
              <a:ahLst/>
              <a:cxnLst/>
              <a:rect l="l" t="t" r="r" b="b"/>
              <a:pathLst>
                <a:path w="3567" h="4329" extrusionOk="0">
                  <a:moveTo>
                    <a:pt x="684" y="0"/>
                  </a:moveTo>
                  <a:cubicBezTo>
                    <a:pt x="568" y="0"/>
                    <a:pt x="429" y="49"/>
                    <a:pt x="303" y="147"/>
                  </a:cubicBezTo>
                  <a:cubicBezTo>
                    <a:pt x="65" y="320"/>
                    <a:pt x="0" y="601"/>
                    <a:pt x="119" y="730"/>
                  </a:cubicBezTo>
                  <a:cubicBezTo>
                    <a:pt x="169" y="786"/>
                    <a:pt x="242" y="810"/>
                    <a:pt x="324" y="810"/>
                  </a:cubicBezTo>
                  <a:cubicBezTo>
                    <a:pt x="402" y="810"/>
                    <a:pt x="488" y="788"/>
                    <a:pt x="572" y="752"/>
                  </a:cubicBezTo>
                  <a:lnTo>
                    <a:pt x="3512" y="4328"/>
                  </a:lnTo>
                  <a:cubicBezTo>
                    <a:pt x="3523" y="4318"/>
                    <a:pt x="3544" y="4306"/>
                    <a:pt x="3566" y="4285"/>
                  </a:cubicBezTo>
                  <a:lnTo>
                    <a:pt x="821" y="557"/>
                  </a:lnTo>
                  <a:cubicBezTo>
                    <a:pt x="940" y="406"/>
                    <a:pt x="994" y="233"/>
                    <a:pt x="918" y="114"/>
                  </a:cubicBezTo>
                  <a:cubicBezTo>
                    <a:pt x="873" y="38"/>
                    <a:pt x="787"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6"/>
            <p:cNvSpPr/>
            <p:nvPr/>
          </p:nvSpPr>
          <p:spPr>
            <a:xfrm>
              <a:off x="2512825" y="3354900"/>
              <a:ext cx="49725" cy="127375"/>
            </a:xfrm>
            <a:custGeom>
              <a:avLst/>
              <a:gdLst/>
              <a:ahLst/>
              <a:cxnLst/>
              <a:rect l="l" t="t" r="r" b="b"/>
              <a:pathLst>
                <a:path w="1989" h="5095" extrusionOk="0">
                  <a:moveTo>
                    <a:pt x="635" y="1"/>
                  </a:moveTo>
                  <a:cubicBezTo>
                    <a:pt x="574" y="1"/>
                    <a:pt x="509" y="9"/>
                    <a:pt x="443" y="27"/>
                  </a:cubicBezTo>
                  <a:cubicBezTo>
                    <a:pt x="162" y="113"/>
                    <a:pt x="0" y="340"/>
                    <a:pt x="65" y="513"/>
                  </a:cubicBezTo>
                  <a:cubicBezTo>
                    <a:pt x="115" y="633"/>
                    <a:pt x="267" y="698"/>
                    <a:pt x="435" y="698"/>
                  </a:cubicBezTo>
                  <a:cubicBezTo>
                    <a:pt x="448" y="698"/>
                    <a:pt x="462" y="697"/>
                    <a:pt x="476" y="697"/>
                  </a:cubicBezTo>
                  <a:lnTo>
                    <a:pt x="1912" y="5095"/>
                  </a:lnTo>
                  <a:cubicBezTo>
                    <a:pt x="1934" y="5084"/>
                    <a:pt x="1967" y="5084"/>
                    <a:pt x="1989" y="5073"/>
                  </a:cubicBezTo>
                  <a:lnTo>
                    <a:pt x="778" y="600"/>
                  </a:lnTo>
                  <a:cubicBezTo>
                    <a:pt x="951" y="513"/>
                    <a:pt x="1059" y="362"/>
                    <a:pt x="1026" y="221"/>
                  </a:cubicBezTo>
                  <a:cubicBezTo>
                    <a:pt x="1002" y="89"/>
                    <a:pt x="837" y="1"/>
                    <a:pt x="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6"/>
            <p:cNvSpPr/>
            <p:nvPr/>
          </p:nvSpPr>
          <p:spPr>
            <a:xfrm>
              <a:off x="2571975" y="3349050"/>
              <a:ext cx="25950" cy="131625"/>
            </a:xfrm>
            <a:custGeom>
              <a:avLst/>
              <a:gdLst/>
              <a:ahLst/>
              <a:cxnLst/>
              <a:rect l="l" t="t" r="r" b="b"/>
              <a:pathLst>
                <a:path w="1038" h="5265" extrusionOk="0">
                  <a:moveTo>
                    <a:pt x="500" y="1"/>
                  </a:moveTo>
                  <a:cubicBezTo>
                    <a:pt x="222" y="1"/>
                    <a:pt x="0" y="137"/>
                    <a:pt x="0" y="315"/>
                  </a:cubicBezTo>
                  <a:cubicBezTo>
                    <a:pt x="0" y="455"/>
                    <a:pt x="141" y="585"/>
                    <a:pt x="324" y="639"/>
                  </a:cubicBezTo>
                  <a:lnTo>
                    <a:pt x="76" y="5264"/>
                  </a:lnTo>
                  <a:cubicBezTo>
                    <a:pt x="91" y="5264"/>
                    <a:pt x="105" y="5259"/>
                    <a:pt x="123" y="5259"/>
                  </a:cubicBezTo>
                  <a:cubicBezTo>
                    <a:pt x="131" y="5259"/>
                    <a:pt x="141" y="5260"/>
                    <a:pt x="152" y="5264"/>
                  </a:cubicBezTo>
                  <a:lnTo>
                    <a:pt x="638" y="661"/>
                  </a:lnTo>
                  <a:cubicBezTo>
                    <a:pt x="833" y="639"/>
                    <a:pt x="984" y="542"/>
                    <a:pt x="1006" y="402"/>
                  </a:cubicBezTo>
                  <a:cubicBezTo>
                    <a:pt x="1038" y="217"/>
                    <a:pt x="821" y="23"/>
                    <a:pt x="530" y="1"/>
                  </a:cubicBezTo>
                  <a:cubicBezTo>
                    <a:pt x="520" y="1"/>
                    <a:pt x="510"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6"/>
            <p:cNvSpPr/>
            <p:nvPr/>
          </p:nvSpPr>
          <p:spPr>
            <a:xfrm>
              <a:off x="2586550" y="3363500"/>
              <a:ext cx="68100" cy="120950"/>
            </a:xfrm>
            <a:custGeom>
              <a:avLst/>
              <a:gdLst/>
              <a:ahLst/>
              <a:cxnLst/>
              <a:rect l="l" t="t" r="r" b="b"/>
              <a:pathLst>
                <a:path w="2724" h="4838" extrusionOk="0">
                  <a:moveTo>
                    <a:pt x="2034" y="0"/>
                  </a:moveTo>
                  <a:cubicBezTo>
                    <a:pt x="1884" y="0"/>
                    <a:pt x="1760" y="62"/>
                    <a:pt x="1719" y="169"/>
                  </a:cubicBezTo>
                  <a:cubicBezTo>
                    <a:pt x="1676" y="299"/>
                    <a:pt x="1751" y="461"/>
                    <a:pt x="1903" y="580"/>
                  </a:cubicBezTo>
                  <a:lnTo>
                    <a:pt x="1" y="4805"/>
                  </a:lnTo>
                  <a:cubicBezTo>
                    <a:pt x="22" y="4816"/>
                    <a:pt x="44" y="4826"/>
                    <a:pt x="77" y="4837"/>
                  </a:cubicBezTo>
                  <a:lnTo>
                    <a:pt x="2195" y="720"/>
                  </a:lnTo>
                  <a:cubicBezTo>
                    <a:pt x="2246" y="732"/>
                    <a:pt x="2297" y="738"/>
                    <a:pt x="2345" y="738"/>
                  </a:cubicBezTo>
                  <a:cubicBezTo>
                    <a:pt x="2468" y="738"/>
                    <a:pt x="2572" y="698"/>
                    <a:pt x="2627" y="612"/>
                  </a:cubicBezTo>
                  <a:cubicBezTo>
                    <a:pt x="2724" y="461"/>
                    <a:pt x="2594" y="191"/>
                    <a:pt x="2324" y="72"/>
                  </a:cubicBezTo>
                  <a:cubicBezTo>
                    <a:pt x="2227" y="23"/>
                    <a:pt x="2126" y="0"/>
                    <a:pt x="2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6"/>
            <p:cNvSpPr/>
            <p:nvPr/>
          </p:nvSpPr>
          <p:spPr>
            <a:xfrm>
              <a:off x="2597375" y="3396700"/>
              <a:ext cx="102950" cy="95850"/>
            </a:xfrm>
            <a:custGeom>
              <a:avLst/>
              <a:gdLst/>
              <a:ahLst/>
              <a:cxnLst/>
              <a:rect l="l" t="t" r="r" b="b"/>
              <a:pathLst>
                <a:path w="4118" h="3834" extrusionOk="0">
                  <a:moveTo>
                    <a:pt x="3472" y="0"/>
                  </a:moveTo>
                  <a:cubicBezTo>
                    <a:pt x="3393" y="0"/>
                    <a:pt x="3323" y="25"/>
                    <a:pt x="3275" y="73"/>
                  </a:cubicBezTo>
                  <a:cubicBezTo>
                    <a:pt x="3177" y="181"/>
                    <a:pt x="3210" y="354"/>
                    <a:pt x="3296" y="527"/>
                  </a:cubicBezTo>
                  <a:lnTo>
                    <a:pt x="0" y="3779"/>
                  </a:lnTo>
                  <a:cubicBezTo>
                    <a:pt x="22" y="3801"/>
                    <a:pt x="33" y="3822"/>
                    <a:pt x="54" y="3834"/>
                  </a:cubicBezTo>
                  <a:lnTo>
                    <a:pt x="3523" y="765"/>
                  </a:lnTo>
                  <a:cubicBezTo>
                    <a:pt x="3621" y="824"/>
                    <a:pt x="3724" y="863"/>
                    <a:pt x="3813" y="863"/>
                  </a:cubicBezTo>
                  <a:cubicBezTo>
                    <a:pt x="3871" y="863"/>
                    <a:pt x="3924" y="846"/>
                    <a:pt x="3966" y="808"/>
                  </a:cubicBezTo>
                  <a:cubicBezTo>
                    <a:pt x="4117" y="700"/>
                    <a:pt x="4085" y="419"/>
                    <a:pt x="3880" y="203"/>
                  </a:cubicBezTo>
                  <a:cubicBezTo>
                    <a:pt x="3758" y="68"/>
                    <a:pt x="3603" y="0"/>
                    <a:pt x="3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6"/>
            <p:cNvSpPr/>
            <p:nvPr/>
          </p:nvSpPr>
          <p:spPr>
            <a:xfrm>
              <a:off x="2604925" y="3444925"/>
              <a:ext cx="125125" cy="58975"/>
            </a:xfrm>
            <a:custGeom>
              <a:avLst/>
              <a:gdLst/>
              <a:ahLst/>
              <a:cxnLst/>
              <a:rect l="l" t="t" r="r" b="b"/>
              <a:pathLst>
                <a:path w="5005" h="2359" extrusionOk="0">
                  <a:moveTo>
                    <a:pt x="4489" y="0"/>
                  </a:moveTo>
                  <a:cubicBezTo>
                    <a:pt x="4453" y="0"/>
                    <a:pt x="4419" y="8"/>
                    <a:pt x="4388" y="24"/>
                  </a:cubicBezTo>
                  <a:cubicBezTo>
                    <a:pt x="4258" y="89"/>
                    <a:pt x="4215" y="262"/>
                    <a:pt x="4248" y="445"/>
                  </a:cubicBezTo>
                  <a:lnTo>
                    <a:pt x="1" y="2282"/>
                  </a:lnTo>
                  <a:lnTo>
                    <a:pt x="22" y="2358"/>
                  </a:lnTo>
                  <a:lnTo>
                    <a:pt x="4366" y="748"/>
                  </a:lnTo>
                  <a:cubicBezTo>
                    <a:pt x="4457" y="875"/>
                    <a:pt x="4586" y="964"/>
                    <a:pt x="4701" y="964"/>
                  </a:cubicBezTo>
                  <a:cubicBezTo>
                    <a:pt x="4724" y="964"/>
                    <a:pt x="4745" y="961"/>
                    <a:pt x="4766" y="954"/>
                  </a:cubicBezTo>
                  <a:cubicBezTo>
                    <a:pt x="4939" y="899"/>
                    <a:pt x="5004" y="630"/>
                    <a:pt x="4906" y="359"/>
                  </a:cubicBezTo>
                  <a:cubicBezTo>
                    <a:pt x="4819" y="141"/>
                    <a:pt x="4640" y="0"/>
                    <a:pt x="4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 name="Google Shape;1082;p36"/>
          <p:cNvGrpSpPr/>
          <p:nvPr/>
        </p:nvGrpSpPr>
        <p:grpSpPr>
          <a:xfrm>
            <a:off x="2284508" y="3641698"/>
            <a:ext cx="4574983" cy="662423"/>
            <a:chOff x="1899325" y="4226225"/>
            <a:chExt cx="3362475" cy="486825"/>
          </a:xfrm>
        </p:grpSpPr>
        <p:sp>
          <p:nvSpPr>
            <p:cNvPr id="1083" name="Google Shape;1083;p36"/>
            <p:cNvSpPr/>
            <p:nvPr/>
          </p:nvSpPr>
          <p:spPr>
            <a:xfrm>
              <a:off x="2013050" y="4467450"/>
              <a:ext cx="3099650" cy="4350"/>
            </a:xfrm>
            <a:custGeom>
              <a:avLst/>
              <a:gdLst/>
              <a:ahLst/>
              <a:cxnLst/>
              <a:rect l="l" t="t" r="r" b="b"/>
              <a:pathLst>
                <a:path w="123986" h="174" extrusionOk="0">
                  <a:moveTo>
                    <a:pt x="1" y="1"/>
                  </a:moveTo>
                  <a:lnTo>
                    <a:pt x="1" y="174"/>
                  </a:lnTo>
                  <a:lnTo>
                    <a:pt x="123985" y="174"/>
                  </a:lnTo>
                  <a:lnTo>
                    <a:pt x="1239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6"/>
            <p:cNvSpPr/>
            <p:nvPr/>
          </p:nvSpPr>
          <p:spPr>
            <a:xfrm>
              <a:off x="5171025" y="4424225"/>
              <a:ext cx="90775" cy="90800"/>
            </a:xfrm>
            <a:custGeom>
              <a:avLst/>
              <a:gdLst/>
              <a:ahLst/>
              <a:cxnLst/>
              <a:rect l="l" t="t" r="r" b="b"/>
              <a:pathLst>
                <a:path w="3631" h="3632" extrusionOk="0">
                  <a:moveTo>
                    <a:pt x="1815" y="1"/>
                  </a:moveTo>
                  <a:cubicBezTo>
                    <a:pt x="810" y="1"/>
                    <a:pt x="0" y="812"/>
                    <a:pt x="0" y="1816"/>
                  </a:cubicBezTo>
                  <a:cubicBezTo>
                    <a:pt x="0" y="2822"/>
                    <a:pt x="810" y="3632"/>
                    <a:pt x="1815" y="3632"/>
                  </a:cubicBezTo>
                  <a:cubicBezTo>
                    <a:pt x="2820" y="3632"/>
                    <a:pt x="3631" y="2822"/>
                    <a:pt x="3631" y="1816"/>
                  </a:cubicBezTo>
                  <a:cubicBezTo>
                    <a:pt x="3631" y="812"/>
                    <a:pt x="2820" y="1"/>
                    <a:pt x="18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6"/>
            <p:cNvSpPr/>
            <p:nvPr/>
          </p:nvSpPr>
          <p:spPr>
            <a:xfrm>
              <a:off x="1899325" y="4427475"/>
              <a:ext cx="82950" cy="87550"/>
            </a:xfrm>
            <a:custGeom>
              <a:avLst/>
              <a:gdLst/>
              <a:ahLst/>
              <a:cxnLst/>
              <a:rect l="l" t="t" r="r" b="b"/>
              <a:pathLst>
                <a:path w="3318" h="3502" extrusionOk="0">
                  <a:moveTo>
                    <a:pt x="1805" y="1"/>
                  </a:moveTo>
                  <a:lnTo>
                    <a:pt x="1805" y="1"/>
                  </a:lnTo>
                  <a:cubicBezTo>
                    <a:pt x="2356" y="574"/>
                    <a:pt x="2485" y="1470"/>
                    <a:pt x="2053" y="2183"/>
                  </a:cubicBezTo>
                  <a:cubicBezTo>
                    <a:pt x="1711" y="2735"/>
                    <a:pt x="1122" y="3041"/>
                    <a:pt x="522" y="3041"/>
                  </a:cubicBezTo>
                  <a:cubicBezTo>
                    <a:pt x="347" y="3041"/>
                    <a:pt x="171" y="3015"/>
                    <a:pt x="0" y="2961"/>
                  </a:cubicBezTo>
                  <a:lnTo>
                    <a:pt x="0" y="2961"/>
                  </a:lnTo>
                  <a:cubicBezTo>
                    <a:pt x="98" y="3069"/>
                    <a:pt x="216" y="3167"/>
                    <a:pt x="346" y="3242"/>
                  </a:cubicBezTo>
                  <a:cubicBezTo>
                    <a:pt x="637" y="3418"/>
                    <a:pt x="959" y="3502"/>
                    <a:pt x="1277" y="3502"/>
                  </a:cubicBezTo>
                  <a:cubicBezTo>
                    <a:pt x="1881" y="3502"/>
                    <a:pt x="2470" y="3200"/>
                    <a:pt x="2810" y="2648"/>
                  </a:cubicBezTo>
                  <a:cubicBezTo>
                    <a:pt x="3318" y="1806"/>
                    <a:pt x="3059" y="703"/>
                    <a:pt x="2216" y="185"/>
                  </a:cubicBezTo>
                  <a:cubicBezTo>
                    <a:pt x="2075" y="109"/>
                    <a:pt x="1945" y="44"/>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6"/>
            <p:cNvSpPr/>
            <p:nvPr/>
          </p:nvSpPr>
          <p:spPr>
            <a:xfrm>
              <a:off x="3872975" y="4348350"/>
              <a:ext cx="19750" cy="242850"/>
            </a:xfrm>
            <a:custGeom>
              <a:avLst/>
              <a:gdLst/>
              <a:ahLst/>
              <a:cxnLst/>
              <a:rect l="l" t="t" r="r" b="b"/>
              <a:pathLst>
                <a:path w="790" h="9714" extrusionOk="0">
                  <a:moveTo>
                    <a:pt x="389" y="0"/>
                  </a:moveTo>
                  <a:cubicBezTo>
                    <a:pt x="173" y="0"/>
                    <a:pt x="0" y="173"/>
                    <a:pt x="0" y="389"/>
                  </a:cubicBezTo>
                  <a:lnTo>
                    <a:pt x="0" y="9315"/>
                  </a:lnTo>
                  <a:cubicBezTo>
                    <a:pt x="0" y="9531"/>
                    <a:pt x="173" y="9714"/>
                    <a:pt x="389" y="9714"/>
                  </a:cubicBezTo>
                  <a:lnTo>
                    <a:pt x="401" y="9714"/>
                  </a:lnTo>
                  <a:cubicBezTo>
                    <a:pt x="617" y="9714"/>
                    <a:pt x="790" y="9531"/>
                    <a:pt x="790" y="9315"/>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6"/>
            <p:cNvSpPr/>
            <p:nvPr/>
          </p:nvSpPr>
          <p:spPr>
            <a:xfrm>
              <a:off x="4065050" y="4294025"/>
              <a:ext cx="19750" cy="351225"/>
            </a:xfrm>
            <a:custGeom>
              <a:avLst/>
              <a:gdLst/>
              <a:ahLst/>
              <a:cxnLst/>
              <a:rect l="l" t="t" r="r" b="b"/>
              <a:pathLst>
                <a:path w="790" h="14049" extrusionOk="0">
                  <a:moveTo>
                    <a:pt x="390" y="1"/>
                  </a:moveTo>
                  <a:cubicBezTo>
                    <a:pt x="174" y="1"/>
                    <a:pt x="1" y="185"/>
                    <a:pt x="1" y="401"/>
                  </a:cubicBezTo>
                  <a:lnTo>
                    <a:pt x="1" y="13649"/>
                  </a:lnTo>
                  <a:cubicBezTo>
                    <a:pt x="1" y="13865"/>
                    <a:pt x="174" y="14048"/>
                    <a:pt x="390" y="14048"/>
                  </a:cubicBezTo>
                  <a:lnTo>
                    <a:pt x="400" y="14048"/>
                  </a:lnTo>
                  <a:cubicBezTo>
                    <a:pt x="616" y="14048"/>
                    <a:pt x="789" y="13865"/>
                    <a:pt x="789" y="13649"/>
                  </a:cubicBezTo>
                  <a:lnTo>
                    <a:pt x="789" y="401"/>
                  </a:lnTo>
                  <a:cubicBezTo>
                    <a:pt x="789" y="185"/>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6"/>
            <p:cNvSpPr/>
            <p:nvPr/>
          </p:nvSpPr>
          <p:spPr>
            <a:xfrm>
              <a:off x="4641000" y="4252425"/>
              <a:ext cx="20000" cy="427125"/>
            </a:xfrm>
            <a:custGeom>
              <a:avLst/>
              <a:gdLst/>
              <a:ahLst/>
              <a:cxnLst/>
              <a:rect l="l" t="t" r="r" b="b"/>
              <a:pathLst>
                <a:path w="800" h="17085" extrusionOk="0">
                  <a:moveTo>
                    <a:pt x="389" y="1"/>
                  </a:moveTo>
                  <a:cubicBezTo>
                    <a:pt x="173" y="1"/>
                    <a:pt x="0" y="185"/>
                    <a:pt x="0" y="401"/>
                  </a:cubicBezTo>
                  <a:lnTo>
                    <a:pt x="0" y="16696"/>
                  </a:lnTo>
                  <a:cubicBezTo>
                    <a:pt x="0" y="16912"/>
                    <a:pt x="173" y="17085"/>
                    <a:pt x="389" y="17085"/>
                  </a:cubicBezTo>
                  <a:lnTo>
                    <a:pt x="411" y="17085"/>
                  </a:lnTo>
                  <a:cubicBezTo>
                    <a:pt x="627" y="17085"/>
                    <a:pt x="800" y="16912"/>
                    <a:pt x="800" y="16696"/>
                  </a:cubicBezTo>
                  <a:lnTo>
                    <a:pt x="800" y="401"/>
                  </a:lnTo>
                  <a:cubicBezTo>
                    <a:pt x="800" y="185"/>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6"/>
            <p:cNvSpPr/>
            <p:nvPr/>
          </p:nvSpPr>
          <p:spPr>
            <a:xfrm>
              <a:off x="3904850" y="4315650"/>
              <a:ext cx="20025" cy="307975"/>
            </a:xfrm>
            <a:custGeom>
              <a:avLst/>
              <a:gdLst/>
              <a:ahLst/>
              <a:cxnLst/>
              <a:rect l="l" t="t" r="r" b="b"/>
              <a:pathLst>
                <a:path w="801" h="12319" extrusionOk="0">
                  <a:moveTo>
                    <a:pt x="401" y="0"/>
                  </a:moveTo>
                  <a:cubicBezTo>
                    <a:pt x="185" y="0"/>
                    <a:pt x="0" y="173"/>
                    <a:pt x="0" y="389"/>
                  </a:cubicBezTo>
                  <a:lnTo>
                    <a:pt x="0" y="11930"/>
                  </a:lnTo>
                  <a:cubicBezTo>
                    <a:pt x="0" y="12146"/>
                    <a:pt x="185" y="12319"/>
                    <a:pt x="401" y="12319"/>
                  </a:cubicBezTo>
                  <a:lnTo>
                    <a:pt x="411" y="12319"/>
                  </a:lnTo>
                  <a:cubicBezTo>
                    <a:pt x="627" y="12319"/>
                    <a:pt x="800" y="12146"/>
                    <a:pt x="800" y="11930"/>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6"/>
            <p:cNvSpPr/>
            <p:nvPr/>
          </p:nvSpPr>
          <p:spPr>
            <a:xfrm>
              <a:off x="3744925" y="4277825"/>
              <a:ext cx="20025" cy="383900"/>
            </a:xfrm>
            <a:custGeom>
              <a:avLst/>
              <a:gdLst/>
              <a:ahLst/>
              <a:cxnLst/>
              <a:rect l="l" t="t" r="r" b="b"/>
              <a:pathLst>
                <a:path w="801" h="15356" extrusionOk="0">
                  <a:moveTo>
                    <a:pt x="390" y="0"/>
                  </a:moveTo>
                  <a:cubicBezTo>
                    <a:pt x="173" y="0"/>
                    <a:pt x="1" y="173"/>
                    <a:pt x="1" y="389"/>
                  </a:cubicBezTo>
                  <a:lnTo>
                    <a:pt x="1" y="14955"/>
                  </a:lnTo>
                  <a:cubicBezTo>
                    <a:pt x="1" y="15171"/>
                    <a:pt x="173" y="15356"/>
                    <a:pt x="390" y="15356"/>
                  </a:cubicBezTo>
                  <a:lnTo>
                    <a:pt x="401" y="15356"/>
                  </a:lnTo>
                  <a:cubicBezTo>
                    <a:pt x="617" y="15356"/>
                    <a:pt x="800" y="15171"/>
                    <a:pt x="800" y="14955"/>
                  </a:cubicBezTo>
                  <a:lnTo>
                    <a:pt x="800" y="389"/>
                  </a:lnTo>
                  <a:cubicBezTo>
                    <a:pt x="80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6"/>
            <p:cNvSpPr/>
            <p:nvPr/>
          </p:nvSpPr>
          <p:spPr>
            <a:xfrm>
              <a:off x="4160950" y="4277825"/>
              <a:ext cx="20000" cy="383900"/>
            </a:xfrm>
            <a:custGeom>
              <a:avLst/>
              <a:gdLst/>
              <a:ahLst/>
              <a:cxnLst/>
              <a:rect l="l" t="t" r="r" b="b"/>
              <a:pathLst>
                <a:path w="800" h="15356" extrusionOk="0">
                  <a:moveTo>
                    <a:pt x="389" y="0"/>
                  </a:moveTo>
                  <a:cubicBezTo>
                    <a:pt x="173" y="0"/>
                    <a:pt x="0" y="173"/>
                    <a:pt x="0" y="389"/>
                  </a:cubicBezTo>
                  <a:lnTo>
                    <a:pt x="0" y="14955"/>
                  </a:lnTo>
                  <a:cubicBezTo>
                    <a:pt x="0" y="15171"/>
                    <a:pt x="173" y="15356"/>
                    <a:pt x="389" y="15356"/>
                  </a:cubicBezTo>
                  <a:lnTo>
                    <a:pt x="400" y="15356"/>
                  </a:lnTo>
                  <a:cubicBezTo>
                    <a:pt x="617" y="15356"/>
                    <a:pt x="800" y="15171"/>
                    <a:pt x="800" y="14955"/>
                  </a:cubicBezTo>
                  <a:lnTo>
                    <a:pt x="800" y="389"/>
                  </a:lnTo>
                  <a:cubicBezTo>
                    <a:pt x="800" y="173"/>
                    <a:pt x="617"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6"/>
            <p:cNvSpPr/>
            <p:nvPr/>
          </p:nvSpPr>
          <p:spPr>
            <a:xfrm>
              <a:off x="4321150" y="4277825"/>
              <a:ext cx="19725" cy="383900"/>
            </a:xfrm>
            <a:custGeom>
              <a:avLst/>
              <a:gdLst/>
              <a:ahLst/>
              <a:cxnLst/>
              <a:rect l="l" t="t" r="r" b="b"/>
              <a:pathLst>
                <a:path w="789" h="15356" extrusionOk="0">
                  <a:moveTo>
                    <a:pt x="389" y="0"/>
                  </a:moveTo>
                  <a:cubicBezTo>
                    <a:pt x="173" y="0"/>
                    <a:pt x="0" y="173"/>
                    <a:pt x="0" y="389"/>
                  </a:cubicBezTo>
                  <a:lnTo>
                    <a:pt x="0" y="14955"/>
                  </a:lnTo>
                  <a:cubicBezTo>
                    <a:pt x="0" y="15171"/>
                    <a:pt x="173" y="15356"/>
                    <a:pt x="389" y="15356"/>
                  </a:cubicBezTo>
                  <a:lnTo>
                    <a:pt x="400" y="15356"/>
                  </a:lnTo>
                  <a:cubicBezTo>
                    <a:pt x="616" y="15356"/>
                    <a:pt x="789" y="15171"/>
                    <a:pt x="789" y="14955"/>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6"/>
            <p:cNvSpPr/>
            <p:nvPr/>
          </p:nvSpPr>
          <p:spPr>
            <a:xfrm>
              <a:off x="4705000" y="4277825"/>
              <a:ext cx="20025" cy="383900"/>
            </a:xfrm>
            <a:custGeom>
              <a:avLst/>
              <a:gdLst/>
              <a:ahLst/>
              <a:cxnLst/>
              <a:rect l="l" t="t" r="r" b="b"/>
              <a:pathLst>
                <a:path w="801" h="15356" extrusionOk="0">
                  <a:moveTo>
                    <a:pt x="390" y="0"/>
                  </a:moveTo>
                  <a:cubicBezTo>
                    <a:pt x="174" y="0"/>
                    <a:pt x="1" y="173"/>
                    <a:pt x="1" y="389"/>
                  </a:cubicBezTo>
                  <a:lnTo>
                    <a:pt x="1" y="14955"/>
                  </a:lnTo>
                  <a:cubicBezTo>
                    <a:pt x="1" y="15171"/>
                    <a:pt x="174" y="15356"/>
                    <a:pt x="390" y="15356"/>
                  </a:cubicBezTo>
                  <a:lnTo>
                    <a:pt x="401" y="15356"/>
                  </a:lnTo>
                  <a:cubicBezTo>
                    <a:pt x="617" y="15356"/>
                    <a:pt x="800" y="15171"/>
                    <a:pt x="800" y="14955"/>
                  </a:cubicBezTo>
                  <a:lnTo>
                    <a:pt x="800" y="389"/>
                  </a:lnTo>
                  <a:cubicBezTo>
                    <a:pt x="80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6"/>
            <p:cNvSpPr/>
            <p:nvPr/>
          </p:nvSpPr>
          <p:spPr>
            <a:xfrm>
              <a:off x="4609125" y="4277825"/>
              <a:ext cx="19725" cy="383900"/>
            </a:xfrm>
            <a:custGeom>
              <a:avLst/>
              <a:gdLst/>
              <a:ahLst/>
              <a:cxnLst/>
              <a:rect l="l" t="t" r="r" b="b"/>
              <a:pathLst>
                <a:path w="789" h="15356" extrusionOk="0">
                  <a:moveTo>
                    <a:pt x="389" y="0"/>
                  </a:moveTo>
                  <a:cubicBezTo>
                    <a:pt x="173" y="0"/>
                    <a:pt x="0" y="173"/>
                    <a:pt x="0" y="389"/>
                  </a:cubicBezTo>
                  <a:lnTo>
                    <a:pt x="0" y="14955"/>
                  </a:lnTo>
                  <a:cubicBezTo>
                    <a:pt x="0" y="15171"/>
                    <a:pt x="173" y="15356"/>
                    <a:pt x="389" y="15356"/>
                  </a:cubicBezTo>
                  <a:lnTo>
                    <a:pt x="400" y="15356"/>
                  </a:lnTo>
                  <a:cubicBezTo>
                    <a:pt x="616" y="15356"/>
                    <a:pt x="789" y="15171"/>
                    <a:pt x="789" y="14955"/>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6"/>
            <p:cNvSpPr/>
            <p:nvPr/>
          </p:nvSpPr>
          <p:spPr>
            <a:xfrm>
              <a:off x="4737175" y="4335900"/>
              <a:ext cx="19725" cy="267725"/>
            </a:xfrm>
            <a:custGeom>
              <a:avLst/>
              <a:gdLst/>
              <a:ahLst/>
              <a:cxnLst/>
              <a:rect l="l" t="t" r="r" b="b"/>
              <a:pathLst>
                <a:path w="789" h="10709" extrusionOk="0">
                  <a:moveTo>
                    <a:pt x="389" y="1"/>
                  </a:moveTo>
                  <a:cubicBezTo>
                    <a:pt x="173" y="1"/>
                    <a:pt x="0" y="174"/>
                    <a:pt x="0" y="390"/>
                  </a:cubicBezTo>
                  <a:lnTo>
                    <a:pt x="0" y="10310"/>
                  </a:lnTo>
                  <a:cubicBezTo>
                    <a:pt x="0" y="10526"/>
                    <a:pt x="173" y="10709"/>
                    <a:pt x="389" y="10709"/>
                  </a:cubicBezTo>
                  <a:lnTo>
                    <a:pt x="400" y="10709"/>
                  </a:lnTo>
                  <a:cubicBezTo>
                    <a:pt x="616" y="10709"/>
                    <a:pt x="789" y="10526"/>
                    <a:pt x="789" y="10310"/>
                  </a:cubicBezTo>
                  <a:lnTo>
                    <a:pt x="789" y="390"/>
                  </a:lnTo>
                  <a:cubicBezTo>
                    <a:pt x="789"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6"/>
            <p:cNvSpPr/>
            <p:nvPr/>
          </p:nvSpPr>
          <p:spPr>
            <a:xfrm>
              <a:off x="3713050" y="4335900"/>
              <a:ext cx="19750" cy="267725"/>
            </a:xfrm>
            <a:custGeom>
              <a:avLst/>
              <a:gdLst/>
              <a:ahLst/>
              <a:cxnLst/>
              <a:rect l="l" t="t" r="r" b="b"/>
              <a:pathLst>
                <a:path w="790" h="10709" extrusionOk="0">
                  <a:moveTo>
                    <a:pt x="389" y="1"/>
                  </a:moveTo>
                  <a:cubicBezTo>
                    <a:pt x="173" y="1"/>
                    <a:pt x="0" y="174"/>
                    <a:pt x="0" y="390"/>
                  </a:cubicBezTo>
                  <a:lnTo>
                    <a:pt x="0" y="10310"/>
                  </a:lnTo>
                  <a:cubicBezTo>
                    <a:pt x="0" y="10526"/>
                    <a:pt x="173" y="10709"/>
                    <a:pt x="389" y="10709"/>
                  </a:cubicBezTo>
                  <a:lnTo>
                    <a:pt x="401" y="10709"/>
                  </a:lnTo>
                  <a:cubicBezTo>
                    <a:pt x="617" y="10709"/>
                    <a:pt x="790" y="10526"/>
                    <a:pt x="790" y="10310"/>
                  </a:cubicBezTo>
                  <a:lnTo>
                    <a:pt x="790" y="390"/>
                  </a:lnTo>
                  <a:cubicBezTo>
                    <a:pt x="79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6"/>
            <p:cNvSpPr/>
            <p:nvPr/>
          </p:nvSpPr>
          <p:spPr>
            <a:xfrm>
              <a:off x="3680900" y="4391275"/>
              <a:ext cx="20025" cy="157000"/>
            </a:xfrm>
            <a:custGeom>
              <a:avLst/>
              <a:gdLst/>
              <a:ahLst/>
              <a:cxnLst/>
              <a:rect l="l" t="t" r="r" b="b"/>
              <a:pathLst>
                <a:path w="801" h="6280" extrusionOk="0">
                  <a:moveTo>
                    <a:pt x="390" y="1"/>
                  </a:moveTo>
                  <a:cubicBezTo>
                    <a:pt x="174" y="1"/>
                    <a:pt x="1" y="174"/>
                    <a:pt x="1" y="390"/>
                  </a:cubicBezTo>
                  <a:lnTo>
                    <a:pt x="1" y="5879"/>
                  </a:lnTo>
                  <a:cubicBezTo>
                    <a:pt x="1" y="6095"/>
                    <a:pt x="174" y="6279"/>
                    <a:pt x="390" y="6279"/>
                  </a:cubicBezTo>
                  <a:lnTo>
                    <a:pt x="400" y="6279"/>
                  </a:lnTo>
                  <a:cubicBezTo>
                    <a:pt x="616" y="6279"/>
                    <a:pt x="801" y="6095"/>
                    <a:pt x="801" y="5879"/>
                  </a:cubicBezTo>
                  <a:lnTo>
                    <a:pt x="801" y="390"/>
                  </a:lnTo>
                  <a:cubicBezTo>
                    <a:pt x="801"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6"/>
            <p:cNvSpPr/>
            <p:nvPr/>
          </p:nvSpPr>
          <p:spPr>
            <a:xfrm>
              <a:off x="3649025" y="4401825"/>
              <a:ext cx="19750" cy="135625"/>
            </a:xfrm>
            <a:custGeom>
              <a:avLst/>
              <a:gdLst/>
              <a:ahLst/>
              <a:cxnLst/>
              <a:rect l="l" t="t" r="r" b="b"/>
              <a:pathLst>
                <a:path w="790" h="5425" extrusionOk="0">
                  <a:moveTo>
                    <a:pt x="390" y="1"/>
                  </a:moveTo>
                  <a:cubicBezTo>
                    <a:pt x="174" y="1"/>
                    <a:pt x="1" y="184"/>
                    <a:pt x="1" y="400"/>
                  </a:cubicBezTo>
                  <a:lnTo>
                    <a:pt x="1" y="5025"/>
                  </a:lnTo>
                  <a:cubicBezTo>
                    <a:pt x="1" y="5241"/>
                    <a:pt x="174" y="5425"/>
                    <a:pt x="390" y="5425"/>
                  </a:cubicBezTo>
                  <a:lnTo>
                    <a:pt x="400" y="5425"/>
                  </a:lnTo>
                  <a:cubicBezTo>
                    <a:pt x="616" y="5425"/>
                    <a:pt x="789" y="5241"/>
                    <a:pt x="789" y="5025"/>
                  </a:cubicBezTo>
                  <a:lnTo>
                    <a:pt x="789" y="400"/>
                  </a:lnTo>
                  <a:cubicBezTo>
                    <a:pt x="789"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6"/>
            <p:cNvSpPr/>
            <p:nvPr/>
          </p:nvSpPr>
          <p:spPr>
            <a:xfrm>
              <a:off x="3521000" y="4421000"/>
              <a:ext cx="19725" cy="97275"/>
            </a:xfrm>
            <a:custGeom>
              <a:avLst/>
              <a:gdLst/>
              <a:ahLst/>
              <a:cxnLst/>
              <a:rect l="l" t="t" r="r" b="b"/>
              <a:pathLst>
                <a:path w="789" h="3891" extrusionOk="0">
                  <a:moveTo>
                    <a:pt x="389" y="0"/>
                  </a:moveTo>
                  <a:cubicBezTo>
                    <a:pt x="173" y="0"/>
                    <a:pt x="0" y="173"/>
                    <a:pt x="0" y="389"/>
                  </a:cubicBezTo>
                  <a:lnTo>
                    <a:pt x="0" y="3501"/>
                  </a:lnTo>
                  <a:cubicBezTo>
                    <a:pt x="0" y="3717"/>
                    <a:pt x="173" y="3890"/>
                    <a:pt x="389" y="3890"/>
                  </a:cubicBezTo>
                  <a:lnTo>
                    <a:pt x="399" y="3890"/>
                  </a:lnTo>
                  <a:cubicBezTo>
                    <a:pt x="616" y="3890"/>
                    <a:pt x="788" y="3717"/>
                    <a:pt x="788" y="3501"/>
                  </a:cubicBezTo>
                  <a:lnTo>
                    <a:pt x="788" y="389"/>
                  </a:lnTo>
                  <a:cubicBezTo>
                    <a:pt x="788" y="173"/>
                    <a:pt x="616"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6"/>
            <p:cNvSpPr/>
            <p:nvPr/>
          </p:nvSpPr>
          <p:spPr>
            <a:xfrm>
              <a:off x="4928975" y="4432075"/>
              <a:ext cx="20000" cy="75400"/>
            </a:xfrm>
            <a:custGeom>
              <a:avLst/>
              <a:gdLst/>
              <a:ahLst/>
              <a:cxnLst/>
              <a:rect l="l" t="t" r="r" b="b"/>
              <a:pathLst>
                <a:path w="800" h="3016" extrusionOk="0">
                  <a:moveTo>
                    <a:pt x="400" y="1"/>
                  </a:moveTo>
                  <a:cubicBezTo>
                    <a:pt x="183" y="1"/>
                    <a:pt x="0" y="174"/>
                    <a:pt x="0" y="390"/>
                  </a:cubicBezTo>
                  <a:lnTo>
                    <a:pt x="0" y="2616"/>
                  </a:lnTo>
                  <a:cubicBezTo>
                    <a:pt x="0" y="2832"/>
                    <a:pt x="183" y="3015"/>
                    <a:pt x="400" y="3015"/>
                  </a:cubicBezTo>
                  <a:lnTo>
                    <a:pt x="411" y="3015"/>
                  </a:lnTo>
                  <a:cubicBezTo>
                    <a:pt x="627" y="3015"/>
                    <a:pt x="800" y="2832"/>
                    <a:pt x="800" y="2616"/>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6"/>
            <p:cNvSpPr/>
            <p:nvPr/>
          </p:nvSpPr>
          <p:spPr>
            <a:xfrm>
              <a:off x="3616875" y="4365875"/>
              <a:ext cx="20025" cy="207500"/>
            </a:xfrm>
            <a:custGeom>
              <a:avLst/>
              <a:gdLst/>
              <a:ahLst/>
              <a:cxnLst/>
              <a:rect l="l" t="t" r="r" b="b"/>
              <a:pathLst>
                <a:path w="801" h="8300" extrusionOk="0">
                  <a:moveTo>
                    <a:pt x="390" y="1"/>
                  </a:moveTo>
                  <a:cubicBezTo>
                    <a:pt x="174" y="1"/>
                    <a:pt x="1" y="174"/>
                    <a:pt x="1" y="390"/>
                  </a:cubicBezTo>
                  <a:lnTo>
                    <a:pt x="1" y="7911"/>
                  </a:lnTo>
                  <a:cubicBezTo>
                    <a:pt x="1" y="8127"/>
                    <a:pt x="174" y="8300"/>
                    <a:pt x="390" y="8300"/>
                  </a:cubicBezTo>
                  <a:lnTo>
                    <a:pt x="401" y="8300"/>
                  </a:lnTo>
                  <a:cubicBezTo>
                    <a:pt x="617" y="8300"/>
                    <a:pt x="800" y="8127"/>
                    <a:pt x="800" y="7911"/>
                  </a:cubicBezTo>
                  <a:lnTo>
                    <a:pt x="800" y="390"/>
                  </a:lnTo>
                  <a:cubicBezTo>
                    <a:pt x="80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6"/>
            <p:cNvSpPr/>
            <p:nvPr/>
          </p:nvSpPr>
          <p:spPr>
            <a:xfrm>
              <a:off x="4864925" y="4393450"/>
              <a:ext cx="20025" cy="152375"/>
            </a:xfrm>
            <a:custGeom>
              <a:avLst/>
              <a:gdLst/>
              <a:ahLst/>
              <a:cxnLst/>
              <a:rect l="l" t="t" r="r" b="b"/>
              <a:pathLst>
                <a:path w="801" h="6095" extrusionOk="0">
                  <a:moveTo>
                    <a:pt x="401" y="0"/>
                  </a:moveTo>
                  <a:cubicBezTo>
                    <a:pt x="185" y="0"/>
                    <a:pt x="1" y="184"/>
                    <a:pt x="1" y="400"/>
                  </a:cubicBezTo>
                  <a:lnTo>
                    <a:pt x="1" y="5695"/>
                  </a:lnTo>
                  <a:cubicBezTo>
                    <a:pt x="1" y="5911"/>
                    <a:pt x="185" y="6095"/>
                    <a:pt x="401" y="6095"/>
                  </a:cubicBezTo>
                  <a:lnTo>
                    <a:pt x="411" y="6095"/>
                  </a:lnTo>
                  <a:cubicBezTo>
                    <a:pt x="628" y="6095"/>
                    <a:pt x="800" y="5911"/>
                    <a:pt x="800" y="5695"/>
                  </a:cubicBezTo>
                  <a:lnTo>
                    <a:pt x="800" y="400"/>
                  </a:lnTo>
                  <a:cubicBezTo>
                    <a:pt x="800" y="184"/>
                    <a:pt x="628"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6"/>
            <p:cNvSpPr/>
            <p:nvPr/>
          </p:nvSpPr>
          <p:spPr>
            <a:xfrm>
              <a:off x="4897100" y="4415050"/>
              <a:ext cx="20000" cy="109175"/>
            </a:xfrm>
            <a:custGeom>
              <a:avLst/>
              <a:gdLst/>
              <a:ahLst/>
              <a:cxnLst/>
              <a:rect l="l" t="t" r="r" b="b"/>
              <a:pathLst>
                <a:path w="800" h="4367" extrusionOk="0">
                  <a:moveTo>
                    <a:pt x="389" y="1"/>
                  </a:moveTo>
                  <a:cubicBezTo>
                    <a:pt x="173" y="1"/>
                    <a:pt x="0" y="173"/>
                    <a:pt x="0" y="390"/>
                  </a:cubicBezTo>
                  <a:lnTo>
                    <a:pt x="0" y="3977"/>
                  </a:lnTo>
                  <a:cubicBezTo>
                    <a:pt x="0" y="4193"/>
                    <a:pt x="173" y="4366"/>
                    <a:pt x="389" y="4366"/>
                  </a:cubicBezTo>
                  <a:lnTo>
                    <a:pt x="400" y="4366"/>
                  </a:lnTo>
                  <a:cubicBezTo>
                    <a:pt x="616" y="4366"/>
                    <a:pt x="800" y="4193"/>
                    <a:pt x="800" y="3977"/>
                  </a:cubicBezTo>
                  <a:lnTo>
                    <a:pt x="800" y="390"/>
                  </a:lnTo>
                  <a:cubicBezTo>
                    <a:pt x="800" y="173"/>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6"/>
            <p:cNvSpPr/>
            <p:nvPr/>
          </p:nvSpPr>
          <p:spPr>
            <a:xfrm>
              <a:off x="4833050" y="4373725"/>
              <a:ext cx="20025" cy="191825"/>
            </a:xfrm>
            <a:custGeom>
              <a:avLst/>
              <a:gdLst/>
              <a:ahLst/>
              <a:cxnLst/>
              <a:rect l="l" t="t" r="r" b="b"/>
              <a:pathLst>
                <a:path w="801" h="7673" extrusionOk="0">
                  <a:moveTo>
                    <a:pt x="390" y="1"/>
                  </a:moveTo>
                  <a:cubicBezTo>
                    <a:pt x="174" y="1"/>
                    <a:pt x="1" y="174"/>
                    <a:pt x="1" y="390"/>
                  </a:cubicBezTo>
                  <a:lnTo>
                    <a:pt x="1" y="7284"/>
                  </a:lnTo>
                  <a:cubicBezTo>
                    <a:pt x="1" y="7500"/>
                    <a:pt x="174" y="7673"/>
                    <a:pt x="390" y="7673"/>
                  </a:cubicBezTo>
                  <a:lnTo>
                    <a:pt x="401" y="7673"/>
                  </a:lnTo>
                  <a:cubicBezTo>
                    <a:pt x="617" y="7673"/>
                    <a:pt x="800" y="7500"/>
                    <a:pt x="800" y="7284"/>
                  </a:cubicBezTo>
                  <a:lnTo>
                    <a:pt x="800" y="390"/>
                  </a:lnTo>
                  <a:cubicBezTo>
                    <a:pt x="80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6"/>
            <p:cNvSpPr/>
            <p:nvPr/>
          </p:nvSpPr>
          <p:spPr>
            <a:xfrm>
              <a:off x="4801175" y="4415875"/>
              <a:ext cx="19750" cy="107550"/>
            </a:xfrm>
            <a:custGeom>
              <a:avLst/>
              <a:gdLst/>
              <a:ahLst/>
              <a:cxnLst/>
              <a:rect l="l" t="t" r="r" b="b"/>
              <a:pathLst>
                <a:path w="790" h="4302" extrusionOk="0">
                  <a:moveTo>
                    <a:pt x="390" y="0"/>
                  </a:moveTo>
                  <a:cubicBezTo>
                    <a:pt x="174" y="0"/>
                    <a:pt x="1" y="173"/>
                    <a:pt x="1" y="389"/>
                  </a:cubicBezTo>
                  <a:lnTo>
                    <a:pt x="1" y="3912"/>
                  </a:lnTo>
                  <a:cubicBezTo>
                    <a:pt x="1" y="4128"/>
                    <a:pt x="174" y="4301"/>
                    <a:pt x="390" y="4301"/>
                  </a:cubicBezTo>
                  <a:lnTo>
                    <a:pt x="401" y="4301"/>
                  </a:lnTo>
                  <a:cubicBezTo>
                    <a:pt x="617" y="4301"/>
                    <a:pt x="790" y="4128"/>
                    <a:pt x="790" y="3912"/>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6"/>
            <p:cNvSpPr/>
            <p:nvPr/>
          </p:nvSpPr>
          <p:spPr>
            <a:xfrm>
              <a:off x="4769050" y="4390200"/>
              <a:ext cx="20000" cy="158875"/>
            </a:xfrm>
            <a:custGeom>
              <a:avLst/>
              <a:gdLst/>
              <a:ahLst/>
              <a:cxnLst/>
              <a:rect l="l" t="t" r="r" b="b"/>
              <a:pathLst>
                <a:path w="800" h="6355" extrusionOk="0">
                  <a:moveTo>
                    <a:pt x="389" y="0"/>
                  </a:moveTo>
                  <a:cubicBezTo>
                    <a:pt x="173" y="0"/>
                    <a:pt x="0" y="173"/>
                    <a:pt x="0" y="389"/>
                  </a:cubicBezTo>
                  <a:lnTo>
                    <a:pt x="0" y="5965"/>
                  </a:lnTo>
                  <a:cubicBezTo>
                    <a:pt x="0" y="6181"/>
                    <a:pt x="173" y="6354"/>
                    <a:pt x="389" y="6354"/>
                  </a:cubicBezTo>
                  <a:lnTo>
                    <a:pt x="400" y="6354"/>
                  </a:lnTo>
                  <a:cubicBezTo>
                    <a:pt x="616" y="6354"/>
                    <a:pt x="800" y="6181"/>
                    <a:pt x="800" y="5965"/>
                  </a:cubicBezTo>
                  <a:lnTo>
                    <a:pt x="800" y="389"/>
                  </a:lnTo>
                  <a:cubicBezTo>
                    <a:pt x="800"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6"/>
            <p:cNvSpPr/>
            <p:nvPr/>
          </p:nvSpPr>
          <p:spPr>
            <a:xfrm>
              <a:off x="3328900" y="4335900"/>
              <a:ext cx="19750" cy="267725"/>
            </a:xfrm>
            <a:custGeom>
              <a:avLst/>
              <a:gdLst/>
              <a:ahLst/>
              <a:cxnLst/>
              <a:rect l="l" t="t" r="r" b="b"/>
              <a:pathLst>
                <a:path w="790" h="10709" extrusionOk="0">
                  <a:moveTo>
                    <a:pt x="390" y="1"/>
                  </a:moveTo>
                  <a:cubicBezTo>
                    <a:pt x="174" y="1"/>
                    <a:pt x="1" y="174"/>
                    <a:pt x="1" y="390"/>
                  </a:cubicBezTo>
                  <a:lnTo>
                    <a:pt x="1" y="10310"/>
                  </a:lnTo>
                  <a:cubicBezTo>
                    <a:pt x="1" y="10526"/>
                    <a:pt x="174" y="10709"/>
                    <a:pt x="390" y="10709"/>
                  </a:cubicBezTo>
                  <a:lnTo>
                    <a:pt x="401" y="10709"/>
                  </a:lnTo>
                  <a:cubicBezTo>
                    <a:pt x="617" y="10709"/>
                    <a:pt x="790" y="10526"/>
                    <a:pt x="790" y="10310"/>
                  </a:cubicBezTo>
                  <a:lnTo>
                    <a:pt x="790" y="390"/>
                  </a:lnTo>
                  <a:cubicBezTo>
                    <a:pt x="79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6"/>
            <p:cNvSpPr/>
            <p:nvPr/>
          </p:nvSpPr>
          <p:spPr>
            <a:xfrm>
              <a:off x="3456950" y="4393450"/>
              <a:ext cx="19750" cy="152375"/>
            </a:xfrm>
            <a:custGeom>
              <a:avLst/>
              <a:gdLst/>
              <a:ahLst/>
              <a:cxnLst/>
              <a:rect l="l" t="t" r="r" b="b"/>
              <a:pathLst>
                <a:path w="790" h="6095" extrusionOk="0">
                  <a:moveTo>
                    <a:pt x="390" y="0"/>
                  </a:moveTo>
                  <a:cubicBezTo>
                    <a:pt x="174" y="0"/>
                    <a:pt x="1" y="184"/>
                    <a:pt x="1" y="400"/>
                  </a:cubicBezTo>
                  <a:lnTo>
                    <a:pt x="1" y="5695"/>
                  </a:lnTo>
                  <a:cubicBezTo>
                    <a:pt x="1" y="5911"/>
                    <a:pt x="174" y="6095"/>
                    <a:pt x="390" y="6095"/>
                  </a:cubicBezTo>
                  <a:lnTo>
                    <a:pt x="401" y="6095"/>
                  </a:lnTo>
                  <a:cubicBezTo>
                    <a:pt x="617" y="6095"/>
                    <a:pt x="790" y="5911"/>
                    <a:pt x="790" y="5695"/>
                  </a:cubicBezTo>
                  <a:lnTo>
                    <a:pt x="790" y="400"/>
                  </a:lnTo>
                  <a:cubicBezTo>
                    <a:pt x="790" y="184"/>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6"/>
            <p:cNvSpPr/>
            <p:nvPr/>
          </p:nvSpPr>
          <p:spPr>
            <a:xfrm>
              <a:off x="3488825" y="4415050"/>
              <a:ext cx="20025" cy="109175"/>
            </a:xfrm>
            <a:custGeom>
              <a:avLst/>
              <a:gdLst/>
              <a:ahLst/>
              <a:cxnLst/>
              <a:rect l="l" t="t" r="r" b="b"/>
              <a:pathLst>
                <a:path w="801" h="4367" extrusionOk="0">
                  <a:moveTo>
                    <a:pt x="401" y="1"/>
                  </a:moveTo>
                  <a:cubicBezTo>
                    <a:pt x="185" y="1"/>
                    <a:pt x="1" y="173"/>
                    <a:pt x="1" y="390"/>
                  </a:cubicBezTo>
                  <a:lnTo>
                    <a:pt x="1" y="3977"/>
                  </a:lnTo>
                  <a:cubicBezTo>
                    <a:pt x="1" y="4193"/>
                    <a:pt x="185" y="4366"/>
                    <a:pt x="401" y="4366"/>
                  </a:cubicBezTo>
                  <a:lnTo>
                    <a:pt x="411" y="4366"/>
                  </a:lnTo>
                  <a:cubicBezTo>
                    <a:pt x="627" y="4366"/>
                    <a:pt x="800" y="4193"/>
                    <a:pt x="800" y="3977"/>
                  </a:cubicBezTo>
                  <a:lnTo>
                    <a:pt x="800" y="390"/>
                  </a:lnTo>
                  <a:cubicBezTo>
                    <a:pt x="800" y="173"/>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6"/>
            <p:cNvSpPr/>
            <p:nvPr/>
          </p:nvSpPr>
          <p:spPr>
            <a:xfrm>
              <a:off x="3424825" y="4373725"/>
              <a:ext cx="20000" cy="191825"/>
            </a:xfrm>
            <a:custGeom>
              <a:avLst/>
              <a:gdLst/>
              <a:ahLst/>
              <a:cxnLst/>
              <a:rect l="l" t="t" r="r" b="b"/>
              <a:pathLst>
                <a:path w="800" h="7673" extrusionOk="0">
                  <a:moveTo>
                    <a:pt x="400" y="1"/>
                  </a:moveTo>
                  <a:cubicBezTo>
                    <a:pt x="183" y="1"/>
                    <a:pt x="0" y="174"/>
                    <a:pt x="0" y="390"/>
                  </a:cubicBezTo>
                  <a:lnTo>
                    <a:pt x="0" y="7284"/>
                  </a:lnTo>
                  <a:cubicBezTo>
                    <a:pt x="0" y="7500"/>
                    <a:pt x="183" y="7673"/>
                    <a:pt x="400" y="7673"/>
                  </a:cubicBezTo>
                  <a:lnTo>
                    <a:pt x="411" y="7673"/>
                  </a:lnTo>
                  <a:cubicBezTo>
                    <a:pt x="627" y="7673"/>
                    <a:pt x="800" y="7500"/>
                    <a:pt x="800" y="7284"/>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6"/>
            <p:cNvSpPr/>
            <p:nvPr/>
          </p:nvSpPr>
          <p:spPr>
            <a:xfrm>
              <a:off x="3392950" y="4415875"/>
              <a:ext cx="19725" cy="107550"/>
            </a:xfrm>
            <a:custGeom>
              <a:avLst/>
              <a:gdLst/>
              <a:ahLst/>
              <a:cxnLst/>
              <a:rect l="l" t="t" r="r" b="b"/>
              <a:pathLst>
                <a:path w="789" h="4302" extrusionOk="0">
                  <a:moveTo>
                    <a:pt x="389" y="0"/>
                  </a:moveTo>
                  <a:cubicBezTo>
                    <a:pt x="173" y="0"/>
                    <a:pt x="0" y="173"/>
                    <a:pt x="0" y="389"/>
                  </a:cubicBezTo>
                  <a:lnTo>
                    <a:pt x="0" y="3912"/>
                  </a:lnTo>
                  <a:cubicBezTo>
                    <a:pt x="0" y="4128"/>
                    <a:pt x="173" y="4301"/>
                    <a:pt x="389" y="4301"/>
                  </a:cubicBezTo>
                  <a:lnTo>
                    <a:pt x="400" y="4301"/>
                  </a:lnTo>
                  <a:cubicBezTo>
                    <a:pt x="616" y="4301"/>
                    <a:pt x="789" y="4128"/>
                    <a:pt x="789" y="3912"/>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6"/>
            <p:cNvSpPr/>
            <p:nvPr/>
          </p:nvSpPr>
          <p:spPr>
            <a:xfrm>
              <a:off x="3360775" y="4390200"/>
              <a:ext cx="20025" cy="158875"/>
            </a:xfrm>
            <a:custGeom>
              <a:avLst/>
              <a:gdLst/>
              <a:ahLst/>
              <a:cxnLst/>
              <a:rect l="l" t="t" r="r" b="b"/>
              <a:pathLst>
                <a:path w="801" h="6355" extrusionOk="0">
                  <a:moveTo>
                    <a:pt x="401" y="0"/>
                  </a:moveTo>
                  <a:cubicBezTo>
                    <a:pt x="185" y="0"/>
                    <a:pt x="1" y="173"/>
                    <a:pt x="1" y="389"/>
                  </a:cubicBezTo>
                  <a:lnTo>
                    <a:pt x="1" y="5965"/>
                  </a:lnTo>
                  <a:cubicBezTo>
                    <a:pt x="1" y="6181"/>
                    <a:pt x="185" y="6354"/>
                    <a:pt x="401" y="6354"/>
                  </a:cubicBezTo>
                  <a:lnTo>
                    <a:pt x="411" y="6354"/>
                  </a:lnTo>
                  <a:cubicBezTo>
                    <a:pt x="628" y="6354"/>
                    <a:pt x="800" y="6181"/>
                    <a:pt x="800" y="5965"/>
                  </a:cubicBezTo>
                  <a:lnTo>
                    <a:pt x="800" y="389"/>
                  </a:lnTo>
                  <a:cubicBezTo>
                    <a:pt x="800" y="173"/>
                    <a:pt x="628"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6"/>
            <p:cNvSpPr/>
            <p:nvPr/>
          </p:nvSpPr>
          <p:spPr>
            <a:xfrm>
              <a:off x="4032900" y="4335900"/>
              <a:ext cx="20000" cy="267725"/>
            </a:xfrm>
            <a:custGeom>
              <a:avLst/>
              <a:gdLst/>
              <a:ahLst/>
              <a:cxnLst/>
              <a:rect l="l" t="t" r="r" b="b"/>
              <a:pathLst>
                <a:path w="800" h="10709" extrusionOk="0">
                  <a:moveTo>
                    <a:pt x="401" y="1"/>
                  </a:moveTo>
                  <a:cubicBezTo>
                    <a:pt x="184" y="1"/>
                    <a:pt x="0" y="174"/>
                    <a:pt x="0" y="390"/>
                  </a:cubicBezTo>
                  <a:lnTo>
                    <a:pt x="0" y="10310"/>
                  </a:lnTo>
                  <a:cubicBezTo>
                    <a:pt x="0" y="10526"/>
                    <a:pt x="184" y="10709"/>
                    <a:pt x="401" y="10709"/>
                  </a:cubicBezTo>
                  <a:lnTo>
                    <a:pt x="411" y="10709"/>
                  </a:lnTo>
                  <a:cubicBezTo>
                    <a:pt x="627" y="10709"/>
                    <a:pt x="800" y="10526"/>
                    <a:pt x="800" y="10310"/>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6"/>
            <p:cNvSpPr/>
            <p:nvPr/>
          </p:nvSpPr>
          <p:spPr>
            <a:xfrm>
              <a:off x="4129075" y="4335900"/>
              <a:ext cx="19750" cy="267725"/>
            </a:xfrm>
            <a:custGeom>
              <a:avLst/>
              <a:gdLst/>
              <a:ahLst/>
              <a:cxnLst/>
              <a:rect l="l" t="t" r="r" b="b"/>
              <a:pathLst>
                <a:path w="790" h="10709" extrusionOk="0">
                  <a:moveTo>
                    <a:pt x="389" y="1"/>
                  </a:moveTo>
                  <a:cubicBezTo>
                    <a:pt x="173" y="1"/>
                    <a:pt x="0" y="174"/>
                    <a:pt x="0" y="390"/>
                  </a:cubicBezTo>
                  <a:lnTo>
                    <a:pt x="0" y="10310"/>
                  </a:lnTo>
                  <a:cubicBezTo>
                    <a:pt x="0" y="10526"/>
                    <a:pt x="173" y="10709"/>
                    <a:pt x="389" y="10709"/>
                  </a:cubicBezTo>
                  <a:lnTo>
                    <a:pt x="400" y="10709"/>
                  </a:lnTo>
                  <a:cubicBezTo>
                    <a:pt x="617" y="10709"/>
                    <a:pt x="789" y="10526"/>
                    <a:pt x="789" y="10310"/>
                  </a:cubicBezTo>
                  <a:lnTo>
                    <a:pt x="789" y="390"/>
                  </a:lnTo>
                  <a:cubicBezTo>
                    <a:pt x="789" y="174"/>
                    <a:pt x="617"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6"/>
            <p:cNvSpPr/>
            <p:nvPr/>
          </p:nvSpPr>
          <p:spPr>
            <a:xfrm>
              <a:off x="4001025" y="4427225"/>
              <a:ext cx="19750" cy="85100"/>
            </a:xfrm>
            <a:custGeom>
              <a:avLst/>
              <a:gdLst/>
              <a:ahLst/>
              <a:cxnLst/>
              <a:rect l="l" t="t" r="r" b="b"/>
              <a:pathLst>
                <a:path w="790" h="3404" extrusionOk="0">
                  <a:moveTo>
                    <a:pt x="389" y="0"/>
                  </a:moveTo>
                  <a:cubicBezTo>
                    <a:pt x="173" y="0"/>
                    <a:pt x="0" y="173"/>
                    <a:pt x="0" y="389"/>
                  </a:cubicBezTo>
                  <a:lnTo>
                    <a:pt x="0" y="3004"/>
                  </a:lnTo>
                  <a:cubicBezTo>
                    <a:pt x="0" y="3220"/>
                    <a:pt x="173" y="3404"/>
                    <a:pt x="389" y="3404"/>
                  </a:cubicBezTo>
                  <a:lnTo>
                    <a:pt x="401" y="3404"/>
                  </a:lnTo>
                  <a:cubicBezTo>
                    <a:pt x="617" y="3404"/>
                    <a:pt x="790" y="3220"/>
                    <a:pt x="790" y="3004"/>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6"/>
            <p:cNvSpPr/>
            <p:nvPr/>
          </p:nvSpPr>
          <p:spPr>
            <a:xfrm>
              <a:off x="3968875" y="4404775"/>
              <a:ext cx="20025" cy="129700"/>
            </a:xfrm>
            <a:custGeom>
              <a:avLst/>
              <a:gdLst/>
              <a:ahLst/>
              <a:cxnLst/>
              <a:rect l="l" t="t" r="r" b="b"/>
              <a:pathLst>
                <a:path w="801" h="5188" extrusionOk="0">
                  <a:moveTo>
                    <a:pt x="400" y="1"/>
                  </a:moveTo>
                  <a:cubicBezTo>
                    <a:pt x="184" y="1"/>
                    <a:pt x="1" y="185"/>
                    <a:pt x="1" y="401"/>
                  </a:cubicBezTo>
                  <a:lnTo>
                    <a:pt x="1" y="4788"/>
                  </a:lnTo>
                  <a:cubicBezTo>
                    <a:pt x="1" y="5004"/>
                    <a:pt x="184" y="5188"/>
                    <a:pt x="400" y="5188"/>
                  </a:cubicBezTo>
                  <a:lnTo>
                    <a:pt x="411" y="5188"/>
                  </a:lnTo>
                  <a:cubicBezTo>
                    <a:pt x="628" y="5188"/>
                    <a:pt x="800" y="5004"/>
                    <a:pt x="800" y="4788"/>
                  </a:cubicBezTo>
                  <a:lnTo>
                    <a:pt x="800" y="401"/>
                  </a:lnTo>
                  <a:cubicBezTo>
                    <a:pt x="800" y="185"/>
                    <a:pt x="628"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6"/>
            <p:cNvSpPr/>
            <p:nvPr/>
          </p:nvSpPr>
          <p:spPr>
            <a:xfrm>
              <a:off x="3585000" y="4384525"/>
              <a:ext cx="19750" cy="170225"/>
            </a:xfrm>
            <a:custGeom>
              <a:avLst/>
              <a:gdLst/>
              <a:ahLst/>
              <a:cxnLst/>
              <a:rect l="l" t="t" r="r" b="b"/>
              <a:pathLst>
                <a:path w="790" h="6809" extrusionOk="0">
                  <a:moveTo>
                    <a:pt x="390" y="1"/>
                  </a:moveTo>
                  <a:cubicBezTo>
                    <a:pt x="173" y="1"/>
                    <a:pt x="1" y="174"/>
                    <a:pt x="1" y="390"/>
                  </a:cubicBezTo>
                  <a:lnTo>
                    <a:pt x="1" y="6420"/>
                  </a:lnTo>
                  <a:cubicBezTo>
                    <a:pt x="1" y="6636"/>
                    <a:pt x="173" y="6809"/>
                    <a:pt x="390" y="6809"/>
                  </a:cubicBezTo>
                  <a:lnTo>
                    <a:pt x="401" y="6809"/>
                  </a:lnTo>
                  <a:cubicBezTo>
                    <a:pt x="617" y="6809"/>
                    <a:pt x="790" y="6636"/>
                    <a:pt x="790" y="6420"/>
                  </a:cubicBezTo>
                  <a:lnTo>
                    <a:pt x="790" y="390"/>
                  </a:lnTo>
                  <a:cubicBezTo>
                    <a:pt x="79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6"/>
            <p:cNvSpPr/>
            <p:nvPr/>
          </p:nvSpPr>
          <p:spPr>
            <a:xfrm>
              <a:off x="3552875" y="4401825"/>
              <a:ext cx="20000" cy="135625"/>
            </a:xfrm>
            <a:custGeom>
              <a:avLst/>
              <a:gdLst/>
              <a:ahLst/>
              <a:cxnLst/>
              <a:rect l="l" t="t" r="r" b="b"/>
              <a:pathLst>
                <a:path w="800" h="5425" extrusionOk="0">
                  <a:moveTo>
                    <a:pt x="389" y="1"/>
                  </a:moveTo>
                  <a:cubicBezTo>
                    <a:pt x="173" y="1"/>
                    <a:pt x="0" y="184"/>
                    <a:pt x="0" y="400"/>
                  </a:cubicBezTo>
                  <a:lnTo>
                    <a:pt x="0" y="5025"/>
                  </a:lnTo>
                  <a:cubicBezTo>
                    <a:pt x="0" y="5241"/>
                    <a:pt x="173" y="5425"/>
                    <a:pt x="389" y="5425"/>
                  </a:cubicBezTo>
                  <a:lnTo>
                    <a:pt x="411" y="5425"/>
                  </a:lnTo>
                  <a:cubicBezTo>
                    <a:pt x="627" y="5425"/>
                    <a:pt x="800" y="5241"/>
                    <a:pt x="800" y="5025"/>
                  </a:cubicBezTo>
                  <a:lnTo>
                    <a:pt x="800" y="400"/>
                  </a:lnTo>
                  <a:cubicBezTo>
                    <a:pt x="800" y="18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6"/>
            <p:cNvSpPr/>
            <p:nvPr/>
          </p:nvSpPr>
          <p:spPr>
            <a:xfrm>
              <a:off x="3200850" y="4421000"/>
              <a:ext cx="20025" cy="97275"/>
            </a:xfrm>
            <a:custGeom>
              <a:avLst/>
              <a:gdLst/>
              <a:ahLst/>
              <a:cxnLst/>
              <a:rect l="l" t="t" r="r" b="b"/>
              <a:pathLst>
                <a:path w="801" h="3891" extrusionOk="0">
                  <a:moveTo>
                    <a:pt x="390" y="0"/>
                  </a:moveTo>
                  <a:cubicBezTo>
                    <a:pt x="174" y="0"/>
                    <a:pt x="1" y="173"/>
                    <a:pt x="1" y="389"/>
                  </a:cubicBezTo>
                  <a:lnTo>
                    <a:pt x="1" y="3501"/>
                  </a:lnTo>
                  <a:cubicBezTo>
                    <a:pt x="1" y="3717"/>
                    <a:pt x="174" y="3890"/>
                    <a:pt x="390" y="3890"/>
                  </a:cubicBezTo>
                  <a:lnTo>
                    <a:pt x="401" y="3890"/>
                  </a:lnTo>
                  <a:cubicBezTo>
                    <a:pt x="617" y="3890"/>
                    <a:pt x="800" y="3717"/>
                    <a:pt x="800" y="3501"/>
                  </a:cubicBezTo>
                  <a:lnTo>
                    <a:pt x="800" y="389"/>
                  </a:lnTo>
                  <a:cubicBezTo>
                    <a:pt x="80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6"/>
            <p:cNvSpPr/>
            <p:nvPr/>
          </p:nvSpPr>
          <p:spPr>
            <a:xfrm>
              <a:off x="3296775" y="4365875"/>
              <a:ext cx="20000" cy="207500"/>
            </a:xfrm>
            <a:custGeom>
              <a:avLst/>
              <a:gdLst/>
              <a:ahLst/>
              <a:cxnLst/>
              <a:rect l="l" t="t" r="r" b="b"/>
              <a:pathLst>
                <a:path w="800" h="8300" extrusionOk="0">
                  <a:moveTo>
                    <a:pt x="400" y="1"/>
                  </a:moveTo>
                  <a:cubicBezTo>
                    <a:pt x="184" y="1"/>
                    <a:pt x="0" y="174"/>
                    <a:pt x="0" y="390"/>
                  </a:cubicBezTo>
                  <a:lnTo>
                    <a:pt x="0" y="7911"/>
                  </a:lnTo>
                  <a:cubicBezTo>
                    <a:pt x="0" y="8127"/>
                    <a:pt x="184" y="8300"/>
                    <a:pt x="400" y="8300"/>
                  </a:cubicBezTo>
                  <a:lnTo>
                    <a:pt x="411" y="8300"/>
                  </a:lnTo>
                  <a:cubicBezTo>
                    <a:pt x="627" y="8300"/>
                    <a:pt x="800" y="8127"/>
                    <a:pt x="800" y="7911"/>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6"/>
            <p:cNvSpPr/>
            <p:nvPr/>
          </p:nvSpPr>
          <p:spPr>
            <a:xfrm>
              <a:off x="3136850" y="4393450"/>
              <a:ext cx="20000" cy="152375"/>
            </a:xfrm>
            <a:custGeom>
              <a:avLst/>
              <a:gdLst/>
              <a:ahLst/>
              <a:cxnLst/>
              <a:rect l="l" t="t" r="r" b="b"/>
              <a:pathLst>
                <a:path w="800" h="6095" extrusionOk="0">
                  <a:moveTo>
                    <a:pt x="389" y="0"/>
                  </a:moveTo>
                  <a:cubicBezTo>
                    <a:pt x="173" y="0"/>
                    <a:pt x="0" y="184"/>
                    <a:pt x="0" y="400"/>
                  </a:cubicBezTo>
                  <a:lnTo>
                    <a:pt x="0" y="5695"/>
                  </a:lnTo>
                  <a:cubicBezTo>
                    <a:pt x="0" y="5911"/>
                    <a:pt x="173" y="6095"/>
                    <a:pt x="389" y="6095"/>
                  </a:cubicBezTo>
                  <a:lnTo>
                    <a:pt x="400" y="6095"/>
                  </a:lnTo>
                  <a:cubicBezTo>
                    <a:pt x="616" y="6095"/>
                    <a:pt x="800" y="5911"/>
                    <a:pt x="800" y="5695"/>
                  </a:cubicBezTo>
                  <a:lnTo>
                    <a:pt x="800" y="400"/>
                  </a:lnTo>
                  <a:cubicBezTo>
                    <a:pt x="800" y="184"/>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6"/>
            <p:cNvSpPr/>
            <p:nvPr/>
          </p:nvSpPr>
          <p:spPr>
            <a:xfrm>
              <a:off x="3168975" y="4415050"/>
              <a:ext cx="19775" cy="109175"/>
            </a:xfrm>
            <a:custGeom>
              <a:avLst/>
              <a:gdLst/>
              <a:ahLst/>
              <a:cxnLst/>
              <a:rect l="l" t="t" r="r" b="b"/>
              <a:pathLst>
                <a:path w="791" h="4367" extrusionOk="0">
                  <a:moveTo>
                    <a:pt x="390" y="1"/>
                  </a:moveTo>
                  <a:cubicBezTo>
                    <a:pt x="174" y="1"/>
                    <a:pt x="1" y="173"/>
                    <a:pt x="1" y="390"/>
                  </a:cubicBezTo>
                  <a:lnTo>
                    <a:pt x="1" y="3977"/>
                  </a:lnTo>
                  <a:cubicBezTo>
                    <a:pt x="1" y="4193"/>
                    <a:pt x="174" y="4366"/>
                    <a:pt x="390" y="4366"/>
                  </a:cubicBezTo>
                  <a:lnTo>
                    <a:pt x="401" y="4366"/>
                  </a:lnTo>
                  <a:cubicBezTo>
                    <a:pt x="617" y="4366"/>
                    <a:pt x="790" y="4193"/>
                    <a:pt x="790" y="3977"/>
                  </a:cubicBezTo>
                  <a:lnTo>
                    <a:pt x="790" y="390"/>
                  </a:lnTo>
                  <a:cubicBezTo>
                    <a:pt x="790" y="173"/>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6"/>
            <p:cNvSpPr/>
            <p:nvPr/>
          </p:nvSpPr>
          <p:spPr>
            <a:xfrm>
              <a:off x="3104975" y="4373725"/>
              <a:ext cx="19725" cy="191825"/>
            </a:xfrm>
            <a:custGeom>
              <a:avLst/>
              <a:gdLst/>
              <a:ahLst/>
              <a:cxnLst/>
              <a:rect l="l" t="t" r="r" b="b"/>
              <a:pathLst>
                <a:path w="789" h="7673" extrusionOk="0">
                  <a:moveTo>
                    <a:pt x="389" y="1"/>
                  </a:moveTo>
                  <a:cubicBezTo>
                    <a:pt x="173" y="1"/>
                    <a:pt x="0" y="174"/>
                    <a:pt x="0" y="390"/>
                  </a:cubicBezTo>
                  <a:lnTo>
                    <a:pt x="0" y="7284"/>
                  </a:lnTo>
                  <a:cubicBezTo>
                    <a:pt x="0" y="7500"/>
                    <a:pt x="173" y="7673"/>
                    <a:pt x="389" y="7673"/>
                  </a:cubicBezTo>
                  <a:lnTo>
                    <a:pt x="400" y="7673"/>
                  </a:lnTo>
                  <a:cubicBezTo>
                    <a:pt x="616" y="7673"/>
                    <a:pt x="789" y="7500"/>
                    <a:pt x="789" y="7284"/>
                  </a:cubicBezTo>
                  <a:lnTo>
                    <a:pt x="789" y="390"/>
                  </a:lnTo>
                  <a:cubicBezTo>
                    <a:pt x="789"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6"/>
            <p:cNvSpPr/>
            <p:nvPr/>
          </p:nvSpPr>
          <p:spPr>
            <a:xfrm>
              <a:off x="3072800" y="4415875"/>
              <a:ext cx="20025" cy="107550"/>
            </a:xfrm>
            <a:custGeom>
              <a:avLst/>
              <a:gdLst/>
              <a:ahLst/>
              <a:cxnLst/>
              <a:rect l="l" t="t" r="r" b="b"/>
              <a:pathLst>
                <a:path w="801" h="4302" extrusionOk="0">
                  <a:moveTo>
                    <a:pt x="390" y="0"/>
                  </a:moveTo>
                  <a:cubicBezTo>
                    <a:pt x="174" y="0"/>
                    <a:pt x="1" y="173"/>
                    <a:pt x="1" y="389"/>
                  </a:cubicBezTo>
                  <a:lnTo>
                    <a:pt x="1" y="3912"/>
                  </a:lnTo>
                  <a:cubicBezTo>
                    <a:pt x="1" y="4128"/>
                    <a:pt x="174" y="4301"/>
                    <a:pt x="390" y="4301"/>
                  </a:cubicBezTo>
                  <a:lnTo>
                    <a:pt x="401" y="4301"/>
                  </a:lnTo>
                  <a:cubicBezTo>
                    <a:pt x="617" y="4301"/>
                    <a:pt x="801" y="4128"/>
                    <a:pt x="801" y="3912"/>
                  </a:cubicBezTo>
                  <a:lnTo>
                    <a:pt x="801" y="389"/>
                  </a:lnTo>
                  <a:cubicBezTo>
                    <a:pt x="801"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6"/>
            <p:cNvSpPr/>
            <p:nvPr/>
          </p:nvSpPr>
          <p:spPr>
            <a:xfrm>
              <a:off x="3264900" y="4384525"/>
              <a:ext cx="20000" cy="170225"/>
            </a:xfrm>
            <a:custGeom>
              <a:avLst/>
              <a:gdLst/>
              <a:ahLst/>
              <a:cxnLst/>
              <a:rect l="l" t="t" r="r" b="b"/>
              <a:pathLst>
                <a:path w="800" h="6809" extrusionOk="0">
                  <a:moveTo>
                    <a:pt x="389" y="1"/>
                  </a:moveTo>
                  <a:cubicBezTo>
                    <a:pt x="173" y="1"/>
                    <a:pt x="0" y="174"/>
                    <a:pt x="0" y="390"/>
                  </a:cubicBezTo>
                  <a:lnTo>
                    <a:pt x="0" y="6420"/>
                  </a:lnTo>
                  <a:cubicBezTo>
                    <a:pt x="0" y="6636"/>
                    <a:pt x="173" y="6809"/>
                    <a:pt x="389" y="6809"/>
                  </a:cubicBezTo>
                  <a:lnTo>
                    <a:pt x="400" y="6809"/>
                  </a:lnTo>
                  <a:cubicBezTo>
                    <a:pt x="616" y="6809"/>
                    <a:pt x="800" y="6636"/>
                    <a:pt x="800" y="6420"/>
                  </a:cubicBezTo>
                  <a:lnTo>
                    <a:pt x="800" y="390"/>
                  </a:lnTo>
                  <a:cubicBezTo>
                    <a:pt x="800"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6"/>
            <p:cNvSpPr/>
            <p:nvPr/>
          </p:nvSpPr>
          <p:spPr>
            <a:xfrm>
              <a:off x="3233025" y="4401825"/>
              <a:ext cx="19725" cy="135625"/>
            </a:xfrm>
            <a:custGeom>
              <a:avLst/>
              <a:gdLst/>
              <a:ahLst/>
              <a:cxnLst/>
              <a:rect l="l" t="t" r="r" b="b"/>
              <a:pathLst>
                <a:path w="789" h="5425" extrusionOk="0">
                  <a:moveTo>
                    <a:pt x="389" y="1"/>
                  </a:moveTo>
                  <a:cubicBezTo>
                    <a:pt x="173" y="1"/>
                    <a:pt x="0" y="184"/>
                    <a:pt x="0" y="400"/>
                  </a:cubicBezTo>
                  <a:lnTo>
                    <a:pt x="0" y="5025"/>
                  </a:lnTo>
                  <a:cubicBezTo>
                    <a:pt x="0" y="5241"/>
                    <a:pt x="173" y="5425"/>
                    <a:pt x="389" y="5425"/>
                  </a:cubicBezTo>
                  <a:lnTo>
                    <a:pt x="400" y="5425"/>
                  </a:lnTo>
                  <a:cubicBezTo>
                    <a:pt x="616" y="5425"/>
                    <a:pt x="789" y="5241"/>
                    <a:pt x="789" y="5025"/>
                  </a:cubicBezTo>
                  <a:lnTo>
                    <a:pt x="789" y="400"/>
                  </a:lnTo>
                  <a:cubicBezTo>
                    <a:pt x="789"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6"/>
            <p:cNvSpPr/>
            <p:nvPr/>
          </p:nvSpPr>
          <p:spPr>
            <a:xfrm>
              <a:off x="3937000" y="4377525"/>
              <a:ext cx="19750" cy="184250"/>
            </a:xfrm>
            <a:custGeom>
              <a:avLst/>
              <a:gdLst/>
              <a:ahLst/>
              <a:cxnLst/>
              <a:rect l="l" t="t" r="r" b="b"/>
              <a:pathLst>
                <a:path w="790" h="7370" extrusionOk="0">
                  <a:moveTo>
                    <a:pt x="390" y="0"/>
                  </a:moveTo>
                  <a:cubicBezTo>
                    <a:pt x="174" y="0"/>
                    <a:pt x="1" y="173"/>
                    <a:pt x="1" y="389"/>
                  </a:cubicBezTo>
                  <a:lnTo>
                    <a:pt x="1" y="6981"/>
                  </a:lnTo>
                  <a:cubicBezTo>
                    <a:pt x="1" y="7197"/>
                    <a:pt x="174" y="7370"/>
                    <a:pt x="390" y="7370"/>
                  </a:cubicBezTo>
                  <a:lnTo>
                    <a:pt x="400" y="7370"/>
                  </a:lnTo>
                  <a:cubicBezTo>
                    <a:pt x="616" y="7370"/>
                    <a:pt x="789" y="7197"/>
                    <a:pt x="789" y="6981"/>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6"/>
            <p:cNvSpPr/>
            <p:nvPr/>
          </p:nvSpPr>
          <p:spPr>
            <a:xfrm>
              <a:off x="4257125" y="4411275"/>
              <a:ext cx="19750" cy="116725"/>
            </a:xfrm>
            <a:custGeom>
              <a:avLst/>
              <a:gdLst/>
              <a:ahLst/>
              <a:cxnLst/>
              <a:rect l="l" t="t" r="r" b="b"/>
              <a:pathLst>
                <a:path w="790" h="4669" extrusionOk="0">
                  <a:moveTo>
                    <a:pt x="389" y="0"/>
                  </a:moveTo>
                  <a:cubicBezTo>
                    <a:pt x="173" y="0"/>
                    <a:pt x="0" y="173"/>
                    <a:pt x="0" y="389"/>
                  </a:cubicBezTo>
                  <a:lnTo>
                    <a:pt x="0" y="4279"/>
                  </a:lnTo>
                  <a:cubicBezTo>
                    <a:pt x="0" y="4495"/>
                    <a:pt x="173" y="4668"/>
                    <a:pt x="389" y="4668"/>
                  </a:cubicBezTo>
                  <a:lnTo>
                    <a:pt x="400" y="4668"/>
                  </a:lnTo>
                  <a:cubicBezTo>
                    <a:pt x="616" y="4668"/>
                    <a:pt x="789" y="4495"/>
                    <a:pt x="789" y="4279"/>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6"/>
            <p:cNvSpPr/>
            <p:nvPr/>
          </p:nvSpPr>
          <p:spPr>
            <a:xfrm>
              <a:off x="4289000" y="4362375"/>
              <a:ext cx="20000" cy="214525"/>
            </a:xfrm>
            <a:custGeom>
              <a:avLst/>
              <a:gdLst/>
              <a:ahLst/>
              <a:cxnLst/>
              <a:rect l="l" t="t" r="r" b="b"/>
              <a:pathLst>
                <a:path w="800" h="8581" extrusionOk="0">
                  <a:moveTo>
                    <a:pt x="389" y="1"/>
                  </a:moveTo>
                  <a:cubicBezTo>
                    <a:pt x="173" y="1"/>
                    <a:pt x="0" y="184"/>
                    <a:pt x="0" y="400"/>
                  </a:cubicBezTo>
                  <a:lnTo>
                    <a:pt x="0" y="8180"/>
                  </a:lnTo>
                  <a:cubicBezTo>
                    <a:pt x="0" y="8397"/>
                    <a:pt x="173" y="8581"/>
                    <a:pt x="389" y="8581"/>
                  </a:cubicBezTo>
                  <a:lnTo>
                    <a:pt x="400" y="8581"/>
                  </a:lnTo>
                  <a:cubicBezTo>
                    <a:pt x="616" y="8581"/>
                    <a:pt x="800" y="8397"/>
                    <a:pt x="800" y="8180"/>
                  </a:cubicBezTo>
                  <a:lnTo>
                    <a:pt x="800" y="400"/>
                  </a:lnTo>
                  <a:cubicBezTo>
                    <a:pt x="800"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6"/>
            <p:cNvSpPr/>
            <p:nvPr/>
          </p:nvSpPr>
          <p:spPr>
            <a:xfrm>
              <a:off x="4353025" y="4331050"/>
              <a:ext cx="20025" cy="277200"/>
            </a:xfrm>
            <a:custGeom>
              <a:avLst/>
              <a:gdLst/>
              <a:ahLst/>
              <a:cxnLst/>
              <a:rect l="l" t="t" r="r" b="b"/>
              <a:pathLst>
                <a:path w="801" h="11088" extrusionOk="0">
                  <a:moveTo>
                    <a:pt x="390" y="0"/>
                  </a:moveTo>
                  <a:cubicBezTo>
                    <a:pt x="173" y="0"/>
                    <a:pt x="1" y="184"/>
                    <a:pt x="1" y="400"/>
                  </a:cubicBezTo>
                  <a:lnTo>
                    <a:pt x="1" y="10698"/>
                  </a:lnTo>
                  <a:cubicBezTo>
                    <a:pt x="1" y="10914"/>
                    <a:pt x="173" y="11087"/>
                    <a:pt x="390" y="11087"/>
                  </a:cubicBezTo>
                  <a:lnTo>
                    <a:pt x="400" y="11087"/>
                  </a:lnTo>
                  <a:cubicBezTo>
                    <a:pt x="616" y="11087"/>
                    <a:pt x="800" y="10914"/>
                    <a:pt x="800" y="10698"/>
                  </a:cubicBezTo>
                  <a:lnTo>
                    <a:pt x="800" y="400"/>
                  </a:lnTo>
                  <a:cubicBezTo>
                    <a:pt x="800" y="184"/>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6"/>
            <p:cNvSpPr/>
            <p:nvPr/>
          </p:nvSpPr>
          <p:spPr>
            <a:xfrm>
              <a:off x="4224975" y="4384800"/>
              <a:ext cx="20025" cy="169675"/>
            </a:xfrm>
            <a:custGeom>
              <a:avLst/>
              <a:gdLst/>
              <a:ahLst/>
              <a:cxnLst/>
              <a:rect l="l" t="t" r="r" b="b"/>
              <a:pathLst>
                <a:path w="801" h="6787" extrusionOk="0">
                  <a:moveTo>
                    <a:pt x="390" y="0"/>
                  </a:moveTo>
                  <a:cubicBezTo>
                    <a:pt x="174" y="0"/>
                    <a:pt x="1" y="173"/>
                    <a:pt x="1" y="389"/>
                  </a:cubicBezTo>
                  <a:lnTo>
                    <a:pt x="1" y="6397"/>
                  </a:lnTo>
                  <a:cubicBezTo>
                    <a:pt x="1" y="6613"/>
                    <a:pt x="174" y="6786"/>
                    <a:pt x="390" y="6786"/>
                  </a:cubicBezTo>
                  <a:lnTo>
                    <a:pt x="400" y="6786"/>
                  </a:lnTo>
                  <a:cubicBezTo>
                    <a:pt x="616" y="6786"/>
                    <a:pt x="800" y="6613"/>
                    <a:pt x="800" y="6397"/>
                  </a:cubicBezTo>
                  <a:lnTo>
                    <a:pt x="800" y="389"/>
                  </a:lnTo>
                  <a:cubicBezTo>
                    <a:pt x="800"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6"/>
            <p:cNvSpPr/>
            <p:nvPr/>
          </p:nvSpPr>
          <p:spPr>
            <a:xfrm>
              <a:off x="4193100" y="4305925"/>
              <a:ext cx="19725" cy="327425"/>
            </a:xfrm>
            <a:custGeom>
              <a:avLst/>
              <a:gdLst/>
              <a:ahLst/>
              <a:cxnLst/>
              <a:rect l="l" t="t" r="r" b="b"/>
              <a:pathLst>
                <a:path w="789" h="13097" extrusionOk="0">
                  <a:moveTo>
                    <a:pt x="390" y="0"/>
                  </a:moveTo>
                  <a:cubicBezTo>
                    <a:pt x="173" y="0"/>
                    <a:pt x="1" y="173"/>
                    <a:pt x="1" y="389"/>
                  </a:cubicBezTo>
                  <a:lnTo>
                    <a:pt x="1" y="12708"/>
                  </a:lnTo>
                  <a:cubicBezTo>
                    <a:pt x="1" y="12924"/>
                    <a:pt x="173" y="13097"/>
                    <a:pt x="390" y="13097"/>
                  </a:cubicBezTo>
                  <a:lnTo>
                    <a:pt x="400" y="13097"/>
                  </a:lnTo>
                  <a:cubicBezTo>
                    <a:pt x="616" y="13097"/>
                    <a:pt x="789" y="12924"/>
                    <a:pt x="789" y="12708"/>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6"/>
            <p:cNvSpPr/>
            <p:nvPr/>
          </p:nvSpPr>
          <p:spPr>
            <a:xfrm>
              <a:off x="4545075" y="4277825"/>
              <a:ext cx="19775" cy="383900"/>
            </a:xfrm>
            <a:custGeom>
              <a:avLst/>
              <a:gdLst/>
              <a:ahLst/>
              <a:cxnLst/>
              <a:rect l="l" t="t" r="r" b="b"/>
              <a:pathLst>
                <a:path w="791" h="15356" extrusionOk="0">
                  <a:moveTo>
                    <a:pt x="390" y="0"/>
                  </a:moveTo>
                  <a:cubicBezTo>
                    <a:pt x="174" y="0"/>
                    <a:pt x="1" y="173"/>
                    <a:pt x="1" y="389"/>
                  </a:cubicBezTo>
                  <a:lnTo>
                    <a:pt x="1" y="14955"/>
                  </a:lnTo>
                  <a:cubicBezTo>
                    <a:pt x="1" y="15171"/>
                    <a:pt x="174" y="15356"/>
                    <a:pt x="390" y="15356"/>
                  </a:cubicBezTo>
                  <a:lnTo>
                    <a:pt x="401" y="15356"/>
                  </a:lnTo>
                  <a:cubicBezTo>
                    <a:pt x="617" y="15356"/>
                    <a:pt x="790" y="15171"/>
                    <a:pt x="790" y="14955"/>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6"/>
            <p:cNvSpPr/>
            <p:nvPr/>
          </p:nvSpPr>
          <p:spPr>
            <a:xfrm>
              <a:off x="4481075" y="4335900"/>
              <a:ext cx="19725" cy="267725"/>
            </a:xfrm>
            <a:custGeom>
              <a:avLst/>
              <a:gdLst/>
              <a:ahLst/>
              <a:cxnLst/>
              <a:rect l="l" t="t" r="r" b="b"/>
              <a:pathLst>
                <a:path w="789" h="10709" extrusionOk="0">
                  <a:moveTo>
                    <a:pt x="389" y="1"/>
                  </a:moveTo>
                  <a:cubicBezTo>
                    <a:pt x="173" y="1"/>
                    <a:pt x="0" y="174"/>
                    <a:pt x="0" y="390"/>
                  </a:cubicBezTo>
                  <a:lnTo>
                    <a:pt x="0" y="10310"/>
                  </a:lnTo>
                  <a:cubicBezTo>
                    <a:pt x="0" y="10526"/>
                    <a:pt x="173" y="10709"/>
                    <a:pt x="389" y="10709"/>
                  </a:cubicBezTo>
                  <a:lnTo>
                    <a:pt x="400" y="10709"/>
                  </a:lnTo>
                  <a:cubicBezTo>
                    <a:pt x="616" y="10709"/>
                    <a:pt x="789" y="10526"/>
                    <a:pt x="789" y="10310"/>
                  </a:cubicBezTo>
                  <a:lnTo>
                    <a:pt x="789" y="390"/>
                  </a:lnTo>
                  <a:cubicBezTo>
                    <a:pt x="789"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6"/>
            <p:cNvSpPr/>
            <p:nvPr/>
          </p:nvSpPr>
          <p:spPr>
            <a:xfrm>
              <a:off x="4512950" y="4393450"/>
              <a:ext cx="20025" cy="152375"/>
            </a:xfrm>
            <a:custGeom>
              <a:avLst/>
              <a:gdLst/>
              <a:ahLst/>
              <a:cxnLst/>
              <a:rect l="l" t="t" r="r" b="b"/>
              <a:pathLst>
                <a:path w="801" h="6095" extrusionOk="0">
                  <a:moveTo>
                    <a:pt x="400" y="0"/>
                  </a:moveTo>
                  <a:cubicBezTo>
                    <a:pt x="184" y="0"/>
                    <a:pt x="0" y="184"/>
                    <a:pt x="0" y="400"/>
                  </a:cubicBezTo>
                  <a:lnTo>
                    <a:pt x="0" y="5695"/>
                  </a:lnTo>
                  <a:cubicBezTo>
                    <a:pt x="0" y="5911"/>
                    <a:pt x="184" y="6095"/>
                    <a:pt x="400" y="6095"/>
                  </a:cubicBezTo>
                  <a:lnTo>
                    <a:pt x="411" y="6095"/>
                  </a:lnTo>
                  <a:cubicBezTo>
                    <a:pt x="627" y="6095"/>
                    <a:pt x="800" y="5911"/>
                    <a:pt x="800" y="5695"/>
                  </a:cubicBezTo>
                  <a:lnTo>
                    <a:pt x="800" y="400"/>
                  </a:lnTo>
                  <a:cubicBezTo>
                    <a:pt x="800" y="184"/>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6"/>
            <p:cNvSpPr/>
            <p:nvPr/>
          </p:nvSpPr>
          <p:spPr>
            <a:xfrm>
              <a:off x="4576950" y="4360775"/>
              <a:ext cx="20025" cy="218000"/>
            </a:xfrm>
            <a:custGeom>
              <a:avLst/>
              <a:gdLst/>
              <a:ahLst/>
              <a:cxnLst/>
              <a:rect l="l" t="t" r="r" b="b"/>
              <a:pathLst>
                <a:path w="801" h="8720" extrusionOk="0">
                  <a:moveTo>
                    <a:pt x="401" y="0"/>
                  </a:moveTo>
                  <a:cubicBezTo>
                    <a:pt x="185" y="0"/>
                    <a:pt x="1" y="173"/>
                    <a:pt x="1" y="389"/>
                  </a:cubicBezTo>
                  <a:lnTo>
                    <a:pt x="1" y="8320"/>
                  </a:lnTo>
                  <a:cubicBezTo>
                    <a:pt x="1" y="8537"/>
                    <a:pt x="185" y="8720"/>
                    <a:pt x="401" y="8720"/>
                  </a:cubicBezTo>
                  <a:lnTo>
                    <a:pt x="412" y="8720"/>
                  </a:lnTo>
                  <a:cubicBezTo>
                    <a:pt x="628" y="8720"/>
                    <a:pt x="801" y="8537"/>
                    <a:pt x="801" y="8320"/>
                  </a:cubicBezTo>
                  <a:lnTo>
                    <a:pt x="801" y="389"/>
                  </a:lnTo>
                  <a:cubicBezTo>
                    <a:pt x="801" y="173"/>
                    <a:pt x="628" y="0"/>
                    <a:pt x="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6"/>
            <p:cNvSpPr/>
            <p:nvPr/>
          </p:nvSpPr>
          <p:spPr>
            <a:xfrm>
              <a:off x="4448925" y="4291075"/>
              <a:ext cx="20000" cy="357150"/>
            </a:xfrm>
            <a:custGeom>
              <a:avLst/>
              <a:gdLst/>
              <a:ahLst/>
              <a:cxnLst/>
              <a:rect l="l" t="t" r="r" b="b"/>
              <a:pathLst>
                <a:path w="800" h="14286" extrusionOk="0">
                  <a:moveTo>
                    <a:pt x="400" y="0"/>
                  </a:moveTo>
                  <a:cubicBezTo>
                    <a:pt x="184" y="0"/>
                    <a:pt x="0" y="173"/>
                    <a:pt x="0" y="389"/>
                  </a:cubicBezTo>
                  <a:lnTo>
                    <a:pt x="0" y="13896"/>
                  </a:lnTo>
                  <a:cubicBezTo>
                    <a:pt x="0" y="14112"/>
                    <a:pt x="184" y="14285"/>
                    <a:pt x="400" y="14285"/>
                  </a:cubicBezTo>
                  <a:lnTo>
                    <a:pt x="411" y="14285"/>
                  </a:lnTo>
                  <a:cubicBezTo>
                    <a:pt x="627" y="14285"/>
                    <a:pt x="800" y="14112"/>
                    <a:pt x="800" y="13896"/>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6"/>
            <p:cNvSpPr/>
            <p:nvPr/>
          </p:nvSpPr>
          <p:spPr>
            <a:xfrm>
              <a:off x="4417050" y="4252425"/>
              <a:ext cx="19750" cy="434425"/>
            </a:xfrm>
            <a:custGeom>
              <a:avLst/>
              <a:gdLst/>
              <a:ahLst/>
              <a:cxnLst/>
              <a:rect l="l" t="t" r="r" b="b"/>
              <a:pathLst>
                <a:path w="790" h="17377" extrusionOk="0">
                  <a:moveTo>
                    <a:pt x="389" y="1"/>
                  </a:moveTo>
                  <a:cubicBezTo>
                    <a:pt x="173" y="1"/>
                    <a:pt x="0" y="185"/>
                    <a:pt x="0" y="401"/>
                  </a:cubicBezTo>
                  <a:lnTo>
                    <a:pt x="0" y="16977"/>
                  </a:lnTo>
                  <a:cubicBezTo>
                    <a:pt x="0" y="17193"/>
                    <a:pt x="173" y="17376"/>
                    <a:pt x="389" y="17376"/>
                  </a:cubicBezTo>
                  <a:lnTo>
                    <a:pt x="400" y="17376"/>
                  </a:lnTo>
                  <a:cubicBezTo>
                    <a:pt x="616" y="17376"/>
                    <a:pt x="789" y="17193"/>
                    <a:pt x="789" y="16977"/>
                  </a:cubicBezTo>
                  <a:lnTo>
                    <a:pt x="789" y="401"/>
                  </a:lnTo>
                  <a:cubicBezTo>
                    <a:pt x="789" y="185"/>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6"/>
            <p:cNvSpPr/>
            <p:nvPr/>
          </p:nvSpPr>
          <p:spPr>
            <a:xfrm>
              <a:off x="3840825" y="4403700"/>
              <a:ext cx="20025" cy="131850"/>
            </a:xfrm>
            <a:custGeom>
              <a:avLst/>
              <a:gdLst/>
              <a:ahLst/>
              <a:cxnLst/>
              <a:rect l="l" t="t" r="r" b="b"/>
              <a:pathLst>
                <a:path w="801" h="5274" extrusionOk="0">
                  <a:moveTo>
                    <a:pt x="400" y="1"/>
                  </a:moveTo>
                  <a:cubicBezTo>
                    <a:pt x="184" y="1"/>
                    <a:pt x="1" y="185"/>
                    <a:pt x="1" y="401"/>
                  </a:cubicBezTo>
                  <a:lnTo>
                    <a:pt x="1" y="4875"/>
                  </a:lnTo>
                  <a:cubicBezTo>
                    <a:pt x="1" y="5101"/>
                    <a:pt x="184" y="5274"/>
                    <a:pt x="400" y="5274"/>
                  </a:cubicBezTo>
                  <a:lnTo>
                    <a:pt x="412" y="5274"/>
                  </a:lnTo>
                  <a:cubicBezTo>
                    <a:pt x="628" y="5274"/>
                    <a:pt x="801" y="5101"/>
                    <a:pt x="801" y="4875"/>
                  </a:cubicBezTo>
                  <a:lnTo>
                    <a:pt x="801" y="401"/>
                  </a:lnTo>
                  <a:cubicBezTo>
                    <a:pt x="801" y="185"/>
                    <a:pt x="628" y="1"/>
                    <a:pt x="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6"/>
            <p:cNvSpPr/>
            <p:nvPr/>
          </p:nvSpPr>
          <p:spPr>
            <a:xfrm>
              <a:off x="2400700" y="4348350"/>
              <a:ext cx="20025" cy="242850"/>
            </a:xfrm>
            <a:custGeom>
              <a:avLst/>
              <a:gdLst/>
              <a:ahLst/>
              <a:cxnLst/>
              <a:rect l="l" t="t" r="r" b="b"/>
              <a:pathLst>
                <a:path w="801" h="9714" extrusionOk="0">
                  <a:moveTo>
                    <a:pt x="401" y="0"/>
                  </a:moveTo>
                  <a:cubicBezTo>
                    <a:pt x="185" y="0"/>
                    <a:pt x="0" y="173"/>
                    <a:pt x="0" y="389"/>
                  </a:cubicBezTo>
                  <a:lnTo>
                    <a:pt x="0" y="9315"/>
                  </a:lnTo>
                  <a:cubicBezTo>
                    <a:pt x="0" y="9531"/>
                    <a:pt x="185" y="9714"/>
                    <a:pt x="401" y="9714"/>
                  </a:cubicBezTo>
                  <a:lnTo>
                    <a:pt x="411" y="9714"/>
                  </a:lnTo>
                  <a:cubicBezTo>
                    <a:pt x="627" y="9714"/>
                    <a:pt x="800" y="9531"/>
                    <a:pt x="800" y="9315"/>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6"/>
            <p:cNvSpPr/>
            <p:nvPr/>
          </p:nvSpPr>
          <p:spPr>
            <a:xfrm>
              <a:off x="2432850" y="4315650"/>
              <a:ext cx="19750" cy="307975"/>
            </a:xfrm>
            <a:custGeom>
              <a:avLst/>
              <a:gdLst/>
              <a:ahLst/>
              <a:cxnLst/>
              <a:rect l="l" t="t" r="r" b="b"/>
              <a:pathLst>
                <a:path w="790" h="12319" extrusionOk="0">
                  <a:moveTo>
                    <a:pt x="390" y="0"/>
                  </a:moveTo>
                  <a:cubicBezTo>
                    <a:pt x="174" y="0"/>
                    <a:pt x="1" y="173"/>
                    <a:pt x="1" y="389"/>
                  </a:cubicBezTo>
                  <a:lnTo>
                    <a:pt x="1" y="11930"/>
                  </a:lnTo>
                  <a:cubicBezTo>
                    <a:pt x="1" y="12146"/>
                    <a:pt x="174" y="12319"/>
                    <a:pt x="390" y="12319"/>
                  </a:cubicBezTo>
                  <a:lnTo>
                    <a:pt x="400" y="12319"/>
                  </a:lnTo>
                  <a:cubicBezTo>
                    <a:pt x="616" y="12319"/>
                    <a:pt x="789" y="12146"/>
                    <a:pt x="789" y="11930"/>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6"/>
            <p:cNvSpPr/>
            <p:nvPr/>
          </p:nvSpPr>
          <p:spPr>
            <a:xfrm>
              <a:off x="2528750" y="4427225"/>
              <a:ext cx="20000" cy="85100"/>
            </a:xfrm>
            <a:custGeom>
              <a:avLst/>
              <a:gdLst/>
              <a:ahLst/>
              <a:cxnLst/>
              <a:rect l="l" t="t" r="r" b="b"/>
              <a:pathLst>
                <a:path w="800" h="3404" extrusionOk="0">
                  <a:moveTo>
                    <a:pt x="389" y="0"/>
                  </a:moveTo>
                  <a:cubicBezTo>
                    <a:pt x="173" y="0"/>
                    <a:pt x="0" y="173"/>
                    <a:pt x="0" y="389"/>
                  </a:cubicBezTo>
                  <a:lnTo>
                    <a:pt x="0" y="3004"/>
                  </a:lnTo>
                  <a:cubicBezTo>
                    <a:pt x="0" y="3220"/>
                    <a:pt x="173" y="3404"/>
                    <a:pt x="389" y="3404"/>
                  </a:cubicBezTo>
                  <a:lnTo>
                    <a:pt x="401" y="3404"/>
                  </a:lnTo>
                  <a:cubicBezTo>
                    <a:pt x="617" y="3404"/>
                    <a:pt x="800" y="3220"/>
                    <a:pt x="800" y="3004"/>
                  </a:cubicBezTo>
                  <a:lnTo>
                    <a:pt x="800" y="389"/>
                  </a:lnTo>
                  <a:cubicBezTo>
                    <a:pt x="80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6"/>
            <p:cNvSpPr/>
            <p:nvPr/>
          </p:nvSpPr>
          <p:spPr>
            <a:xfrm>
              <a:off x="2496875" y="4404775"/>
              <a:ext cx="19750" cy="129700"/>
            </a:xfrm>
            <a:custGeom>
              <a:avLst/>
              <a:gdLst/>
              <a:ahLst/>
              <a:cxnLst/>
              <a:rect l="l" t="t" r="r" b="b"/>
              <a:pathLst>
                <a:path w="790" h="5188" extrusionOk="0">
                  <a:moveTo>
                    <a:pt x="389" y="1"/>
                  </a:moveTo>
                  <a:cubicBezTo>
                    <a:pt x="173" y="1"/>
                    <a:pt x="0" y="185"/>
                    <a:pt x="0" y="401"/>
                  </a:cubicBezTo>
                  <a:lnTo>
                    <a:pt x="0" y="4788"/>
                  </a:lnTo>
                  <a:cubicBezTo>
                    <a:pt x="0" y="5004"/>
                    <a:pt x="173" y="5188"/>
                    <a:pt x="389" y="5188"/>
                  </a:cubicBezTo>
                  <a:lnTo>
                    <a:pt x="401" y="5188"/>
                  </a:lnTo>
                  <a:cubicBezTo>
                    <a:pt x="617" y="5188"/>
                    <a:pt x="790" y="5004"/>
                    <a:pt x="790" y="4788"/>
                  </a:cubicBezTo>
                  <a:lnTo>
                    <a:pt x="790" y="401"/>
                  </a:lnTo>
                  <a:cubicBezTo>
                    <a:pt x="790" y="185"/>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6"/>
            <p:cNvSpPr/>
            <p:nvPr/>
          </p:nvSpPr>
          <p:spPr>
            <a:xfrm>
              <a:off x="2464725" y="4377525"/>
              <a:ext cx="20025" cy="184250"/>
            </a:xfrm>
            <a:custGeom>
              <a:avLst/>
              <a:gdLst/>
              <a:ahLst/>
              <a:cxnLst/>
              <a:rect l="l" t="t" r="r" b="b"/>
              <a:pathLst>
                <a:path w="801" h="7370" extrusionOk="0">
                  <a:moveTo>
                    <a:pt x="400" y="0"/>
                  </a:moveTo>
                  <a:cubicBezTo>
                    <a:pt x="174" y="0"/>
                    <a:pt x="1" y="173"/>
                    <a:pt x="1" y="389"/>
                  </a:cubicBezTo>
                  <a:lnTo>
                    <a:pt x="1" y="6981"/>
                  </a:lnTo>
                  <a:cubicBezTo>
                    <a:pt x="1" y="7197"/>
                    <a:pt x="174" y="7370"/>
                    <a:pt x="400" y="7370"/>
                  </a:cubicBezTo>
                  <a:lnTo>
                    <a:pt x="411" y="7370"/>
                  </a:lnTo>
                  <a:cubicBezTo>
                    <a:pt x="628" y="7370"/>
                    <a:pt x="800" y="7197"/>
                    <a:pt x="800" y="6981"/>
                  </a:cubicBezTo>
                  <a:lnTo>
                    <a:pt x="800" y="389"/>
                  </a:lnTo>
                  <a:cubicBezTo>
                    <a:pt x="800" y="173"/>
                    <a:pt x="628"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6"/>
            <p:cNvSpPr/>
            <p:nvPr/>
          </p:nvSpPr>
          <p:spPr>
            <a:xfrm>
              <a:off x="2368825" y="4403700"/>
              <a:ext cx="19750" cy="131850"/>
            </a:xfrm>
            <a:custGeom>
              <a:avLst/>
              <a:gdLst/>
              <a:ahLst/>
              <a:cxnLst/>
              <a:rect l="l" t="t" r="r" b="b"/>
              <a:pathLst>
                <a:path w="790" h="5274" extrusionOk="0">
                  <a:moveTo>
                    <a:pt x="389" y="1"/>
                  </a:moveTo>
                  <a:cubicBezTo>
                    <a:pt x="173" y="1"/>
                    <a:pt x="0" y="185"/>
                    <a:pt x="0" y="401"/>
                  </a:cubicBezTo>
                  <a:lnTo>
                    <a:pt x="0" y="4875"/>
                  </a:lnTo>
                  <a:cubicBezTo>
                    <a:pt x="0" y="5101"/>
                    <a:pt x="173" y="5274"/>
                    <a:pt x="389" y="5274"/>
                  </a:cubicBezTo>
                  <a:lnTo>
                    <a:pt x="401" y="5274"/>
                  </a:lnTo>
                  <a:cubicBezTo>
                    <a:pt x="617" y="5274"/>
                    <a:pt x="790" y="5101"/>
                    <a:pt x="790" y="4875"/>
                  </a:cubicBezTo>
                  <a:lnTo>
                    <a:pt x="790" y="401"/>
                  </a:lnTo>
                  <a:cubicBezTo>
                    <a:pt x="790" y="185"/>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6"/>
            <p:cNvSpPr/>
            <p:nvPr/>
          </p:nvSpPr>
          <p:spPr>
            <a:xfrm>
              <a:off x="3808950" y="4315650"/>
              <a:ext cx="20025" cy="307975"/>
            </a:xfrm>
            <a:custGeom>
              <a:avLst/>
              <a:gdLst/>
              <a:ahLst/>
              <a:cxnLst/>
              <a:rect l="l" t="t" r="r" b="b"/>
              <a:pathLst>
                <a:path w="801" h="12319" extrusionOk="0">
                  <a:moveTo>
                    <a:pt x="390" y="0"/>
                  </a:moveTo>
                  <a:cubicBezTo>
                    <a:pt x="174" y="0"/>
                    <a:pt x="1" y="173"/>
                    <a:pt x="1" y="389"/>
                  </a:cubicBezTo>
                  <a:lnTo>
                    <a:pt x="1" y="11930"/>
                  </a:lnTo>
                  <a:cubicBezTo>
                    <a:pt x="1" y="12146"/>
                    <a:pt x="174" y="12319"/>
                    <a:pt x="390" y="12319"/>
                  </a:cubicBezTo>
                  <a:lnTo>
                    <a:pt x="400" y="12319"/>
                  </a:lnTo>
                  <a:cubicBezTo>
                    <a:pt x="616" y="12319"/>
                    <a:pt x="800" y="12146"/>
                    <a:pt x="800" y="11930"/>
                  </a:cubicBezTo>
                  <a:lnTo>
                    <a:pt x="800" y="389"/>
                  </a:lnTo>
                  <a:cubicBezTo>
                    <a:pt x="800"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6"/>
            <p:cNvSpPr/>
            <p:nvPr/>
          </p:nvSpPr>
          <p:spPr>
            <a:xfrm>
              <a:off x="3777075" y="4226225"/>
              <a:ext cx="19750" cy="486825"/>
            </a:xfrm>
            <a:custGeom>
              <a:avLst/>
              <a:gdLst/>
              <a:ahLst/>
              <a:cxnLst/>
              <a:rect l="l" t="t" r="r" b="b"/>
              <a:pathLst>
                <a:path w="790" h="19473" extrusionOk="0">
                  <a:moveTo>
                    <a:pt x="390" y="1"/>
                  </a:moveTo>
                  <a:cubicBezTo>
                    <a:pt x="174" y="1"/>
                    <a:pt x="1" y="174"/>
                    <a:pt x="1" y="390"/>
                  </a:cubicBezTo>
                  <a:lnTo>
                    <a:pt x="1" y="19084"/>
                  </a:lnTo>
                  <a:cubicBezTo>
                    <a:pt x="1" y="19300"/>
                    <a:pt x="174" y="19473"/>
                    <a:pt x="390" y="19473"/>
                  </a:cubicBezTo>
                  <a:lnTo>
                    <a:pt x="400" y="19473"/>
                  </a:lnTo>
                  <a:cubicBezTo>
                    <a:pt x="616" y="19473"/>
                    <a:pt x="789" y="19300"/>
                    <a:pt x="789" y="19084"/>
                  </a:cubicBezTo>
                  <a:lnTo>
                    <a:pt x="789" y="390"/>
                  </a:lnTo>
                  <a:cubicBezTo>
                    <a:pt x="789"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6"/>
            <p:cNvSpPr/>
            <p:nvPr/>
          </p:nvSpPr>
          <p:spPr>
            <a:xfrm>
              <a:off x="2912900" y="4348350"/>
              <a:ext cx="19750" cy="242850"/>
            </a:xfrm>
            <a:custGeom>
              <a:avLst/>
              <a:gdLst/>
              <a:ahLst/>
              <a:cxnLst/>
              <a:rect l="l" t="t" r="r" b="b"/>
              <a:pathLst>
                <a:path w="790" h="9714" extrusionOk="0">
                  <a:moveTo>
                    <a:pt x="389" y="0"/>
                  </a:moveTo>
                  <a:cubicBezTo>
                    <a:pt x="173" y="0"/>
                    <a:pt x="0" y="173"/>
                    <a:pt x="0" y="389"/>
                  </a:cubicBezTo>
                  <a:lnTo>
                    <a:pt x="0" y="9315"/>
                  </a:lnTo>
                  <a:cubicBezTo>
                    <a:pt x="0" y="9531"/>
                    <a:pt x="173" y="9714"/>
                    <a:pt x="389" y="9714"/>
                  </a:cubicBezTo>
                  <a:lnTo>
                    <a:pt x="400" y="9714"/>
                  </a:lnTo>
                  <a:cubicBezTo>
                    <a:pt x="616" y="9714"/>
                    <a:pt x="789" y="9531"/>
                    <a:pt x="789" y="9315"/>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6"/>
            <p:cNvSpPr/>
            <p:nvPr/>
          </p:nvSpPr>
          <p:spPr>
            <a:xfrm>
              <a:off x="2944775" y="4315650"/>
              <a:ext cx="20000" cy="307975"/>
            </a:xfrm>
            <a:custGeom>
              <a:avLst/>
              <a:gdLst/>
              <a:ahLst/>
              <a:cxnLst/>
              <a:rect l="l" t="t" r="r" b="b"/>
              <a:pathLst>
                <a:path w="800" h="12319" extrusionOk="0">
                  <a:moveTo>
                    <a:pt x="400" y="0"/>
                  </a:moveTo>
                  <a:cubicBezTo>
                    <a:pt x="184" y="0"/>
                    <a:pt x="0" y="173"/>
                    <a:pt x="0" y="389"/>
                  </a:cubicBezTo>
                  <a:lnTo>
                    <a:pt x="0" y="11930"/>
                  </a:lnTo>
                  <a:cubicBezTo>
                    <a:pt x="0" y="12146"/>
                    <a:pt x="184" y="12319"/>
                    <a:pt x="400" y="12319"/>
                  </a:cubicBezTo>
                  <a:lnTo>
                    <a:pt x="411" y="12319"/>
                  </a:lnTo>
                  <a:cubicBezTo>
                    <a:pt x="627" y="12319"/>
                    <a:pt x="800" y="12146"/>
                    <a:pt x="800" y="11930"/>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6"/>
            <p:cNvSpPr/>
            <p:nvPr/>
          </p:nvSpPr>
          <p:spPr>
            <a:xfrm>
              <a:off x="2784850" y="4277825"/>
              <a:ext cx="19750" cy="383900"/>
            </a:xfrm>
            <a:custGeom>
              <a:avLst/>
              <a:gdLst/>
              <a:ahLst/>
              <a:cxnLst/>
              <a:rect l="l" t="t" r="r" b="b"/>
              <a:pathLst>
                <a:path w="790" h="15356" extrusionOk="0">
                  <a:moveTo>
                    <a:pt x="389" y="0"/>
                  </a:moveTo>
                  <a:cubicBezTo>
                    <a:pt x="173" y="0"/>
                    <a:pt x="0" y="173"/>
                    <a:pt x="0" y="389"/>
                  </a:cubicBezTo>
                  <a:lnTo>
                    <a:pt x="0" y="14955"/>
                  </a:lnTo>
                  <a:cubicBezTo>
                    <a:pt x="0" y="15171"/>
                    <a:pt x="173" y="15356"/>
                    <a:pt x="389" y="15356"/>
                  </a:cubicBezTo>
                  <a:lnTo>
                    <a:pt x="400" y="15356"/>
                  </a:lnTo>
                  <a:cubicBezTo>
                    <a:pt x="616" y="15356"/>
                    <a:pt x="789" y="15171"/>
                    <a:pt x="789" y="14955"/>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6"/>
            <p:cNvSpPr/>
            <p:nvPr/>
          </p:nvSpPr>
          <p:spPr>
            <a:xfrm>
              <a:off x="2752700" y="4335900"/>
              <a:ext cx="20025" cy="267725"/>
            </a:xfrm>
            <a:custGeom>
              <a:avLst/>
              <a:gdLst/>
              <a:ahLst/>
              <a:cxnLst/>
              <a:rect l="l" t="t" r="r" b="b"/>
              <a:pathLst>
                <a:path w="801" h="10709" extrusionOk="0">
                  <a:moveTo>
                    <a:pt x="400" y="1"/>
                  </a:moveTo>
                  <a:cubicBezTo>
                    <a:pt x="184" y="1"/>
                    <a:pt x="1" y="174"/>
                    <a:pt x="1" y="390"/>
                  </a:cubicBezTo>
                  <a:lnTo>
                    <a:pt x="1" y="10310"/>
                  </a:lnTo>
                  <a:cubicBezTo>
                    <a:pt x="1" y="10526"/>
                    <a:pt x="184" y="10709"/>
                    <a:pt x="400" y="10709"/>
                  </a:cubicBezTo>
                  <a:lnTo>
                    <a:pt x="411" y="10709"/>
                  </a:lnTo>
                  <a:cubicBezTo>
                    <a:pt x="627" y="10709"/>
                    <a:pt x="800" y="10526"/>
                    <a:pt x="800" y="10310"/>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6"/>
            <p:cNvSpPr/>
            <p:nvPr/>
          </p:nvSpPr>
          <p:spPr>
            <a:xfrm>
              <a:off x="2720825" y="4391275"/>
              <a:ext cx="20025" cy="157000"/>
            </a:xfrm>
            <a:custGeom>
              <a:avLst/>
              <a:gdLst/>
              <a:ahLst/>
              <a:cxnLst/>
              <a:rect l="l" t="t" r="r" b="b"/>
              <a:pathLst>
                <a:path w="801" h="6280" extrusionOk="0">
                  <a:moveTo>
                    <a:pt x="390" y="1"/>
                  </a:moveTo>
                  <a:cubicBezTo>
                    <a:pt x="174" y="1"/>
                    <a:pt x="1" y="174"/>
                    <a:pt x="1" y="390"/>
                  </a:cubicBezTo>
                  <a:lnTo>
                    <a:pt x="1" y="5879"/>
                  </a:lnTo>
                  <a:cubicBezTo>
                    <a:pt x="1" y="6095"/>
                    <a:pt x="174" y="6279"/>
                    <a:pt x="390" y="6279"/>
                  </a:cubicBezTo>
                  <a:lnTo>
                    <a:pt x="400" y="6279"/>
                  </a:lnTo>
                  <a:cubicBezTo>
                    <a:pt x="616" y="6279"/>
                    <a:pt x="800" y="6095"/>
                    <a:pt x="800" y="5879"/>
                  </a:cubicBezTo>
                  <a:lnTo>
                    <a:pt x="800" y="390"/>
                  </a:lnTo>
                  <a:cubicBezTo>
                    <a:pt x="800"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6"/>
            <p:cNvSpPr/>
            <p:nvPr/>
          </p:nvSpPr>
          <p:spPr>
            <a:xfrm>
              <a:off x="2688950" y="4401825"/>
              <a:ext cx="19725" cy="135625"/>
            </a:xfrm>
            <a:custGeom>
              <a:avLst/>
              <a:gdLst/>
              <a:ahLst/>
              <a:cxnLst/>
              <a:rect l="l" t="t" r="r" b="b"/>
              <a:pathLst>
                <a:path w="789" h="5425" extrusionOk="0">
                  <a:moveTo>
                    <a:pt x="390" y="1"/>
                  </a:moveTo>
                  <a:cubicBezTo>
                    <a:pt x="173" y="1"/>
                    <a:pt x="1" y="184"/>
                    <a:pt x="1" y="400"/>
                  </a:cubicBezTo>
                  <a:lnTo>
                    <a:pt x="1" y="5025"/>
                  </a:lnTo>
                  <a:cubicBezTo>
                    <a:pt x="1" y="5241"/>
                    <a:pt x="173" y="5425"/>
                    <a:pt x="390" y="5425"/>
                  </a:cubicBezTo>
                  <a:lnTo>
                    <a:pt x="400" y="5425"/>
                  </a:lnTo>
                  <a:cubicBezTo>
                    <a:pt x="616" y="5425"/>
                    <a:pt x="789" y="5241"/>
                    <a:pt x="789" y="5025"/>
                  </a:cubicBezTo>
                  <a:lnTo>
                    <a:pt x="789" y="400"/>
                  </a:lnTo>
                  <a:cubicBezTo>
                    <a:pt x="789"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6"/>
            <p:cNvSpPr/>
            <p:nvPr/>
          </p:nvSpPr>
          <p:spPr>
            <a:xfrm>
              <a:off x="2560900" y="4421000"/>
              <a:ext cx="19750" cy="97275"/>
            </a:xfrm>
            <a:custGeom>
              <a:avLst/>
              <a:gdLst/>
              <a:ahLst/>
              <a:cxnLst/>
              <a:rect l="l" t="t" r="r" b="b"/>
              <a:pathLst>
                <a:path w="790" h="3891" extrusionOk="0">
                  <a:moveTo>
                    <a:pt x="390" y="0"/>
                  </a:moveTo>
                  <a:cubicBezTo>
                    <a:pt x="174" y="0"/>
                    <a:pt x="1" y="173"/>
                    <a:pt x="1" y="389"/>
                  </a:cubicBezTo>
                  <a:lnTo>
                    <a:pt x="1" y="3501"/>
                  </a:lnTo>
                  <a:cubicBezTo>
                    <a:pt x="1" y="3717"/>
                    <a:pt x="174" y="3890"/>
                    <a:pt x="390" y="3890"/>
                  </a:cubicBezTo>
                  <a:lnTo>
                    <a:pt x="400" y="3890"/>
                  </a:lnTo>
                  <a:cubicBezTo>
                    <a:pt x="616" y="3890"/>
                    <a:pt x="789" y="3717"/>
                    <a:pt x="789" y="3501"/>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6"/>
            <p:cNvSpPr/>
            <p:nvPr/>
          </p:nvSpPr>
          <p:spPr>
            <a:xfrm>
              <a:off x="2656800" y="4365875"/>
              <a:ext cx="20000" cy="207500"/>
            </a:xfrm>
            <a:custGeom>
              <a:avLst/>
              <a:gdLst/>
              <a:ahLst/>
              <a:cxnLst/>
              <a:rect l="l" t="t" r="r" b="b"/>
              <a:pathLst>
                <a:path w="800" h="8300" extrusionOk="0">
                  <a:moveTo>
                    <a:pt x="389" y="1"/>
                  </a:moveTo>
                  <a:cubicBezTo>
                    <a:pt x="173" y="1"/>
                    <a:pt x="0" y="174"/>
                    <a:pt x="0" y="390"/>
                  </a:cubicBezTo>
                  <a:lnTo>
                    <a:pt x="0" y="7911"/>
                  </a:lnTo>
                  <a:cubicBezTo>
                    <a:pt x="0" y="8127"/>
                    <a:pt x="173" y="8300"/>
                    <a:pt x="389" y="8300"/>
                  </a:cubicBezTo>
                  <a:lnTo>
                    <a:pt x="400" y="8300"/>
                  </a:lnTo>
                  <a:cubicBezTo>
                    <a:pt x="617" y="8300"/>
                    <a:pt x="800" y="8127"/>
                    <a:pt x="800" y="7911"/>
                  </a:cubicBezTo>
                  <a:lnTo>
                    <a:pt x="800" y="390"/>
                  </a:lnTo>
                  <a:cubicBezTo>
                    <a:pt x="800" y="174"/>
                    <a:pt x="617"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6"/>
            <p:cNvSpPr/>
            <p:nvPr/>
          </p:nvSpPr>
          <p:spPr>
            <a:xfrm>
              <a:off x="3040925" y="4427225"/>
              <a:ext cx="19775" cy="85100"/>
            </a:xfrm>
            <a:custGeom>
              <a:avLst/>
              <a:gdLst/>
              <a:ahLst/>
              <a:cxnLst/>
              <a:rect l="l" t="t" r="r" b="b"/>
              <a:pathLst>
                <a:path w="791" h="3404" extrusionOk="0">
                  <a:moveTo>
                    <a:pt x="390" y="0"/>
                  </a:moveTo>
                  <a:cubicBezTo>
                    <a:pt x="174" y="0"/>
                    <a:pt x="1" y="173"/>
                    <a:pt x="1" y="389"/>
                  </a:cubicBezTo>
                  <a:lnTo>
                    <a:pt x="1" y="3004"/>
                  </a:lnTo>
                  <a:cubicBezTo>
                    <a:pt x="1" y="3220"/>
                    <a:pt x="174" y="3404"/>
                    <a:pt x="390" y="3404"/>
                  </a:cubicBezTo>
                  <a:lnTo>
                    <a:pt x="401" y="3404"/>
                  </a:lnTo>
                  <a:cubicBezTo>
                    <a:pt x="617" y="3404"/>
                    <a:pt x="790" y="3220"/>
                    <a:pt x="790" y="3004"/>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6"/>
            <p:cNvSpPr/>
            <p:nvPr/>
          </p:nvSpPr>
          <p:spPr>
            <a:xfrm>
              <a:off x="2336675" y="4421000"/>
              <a:ext cx="20025" cy="97275"/>
            </a:xfrm>
            <a:custGeom>
              <a:avLst/>
              <a:gdLst/>
              <a:ahLst/>
              <a:cxnLst/>
              <a:rect l="l" t="t" r="r" b="b"/>
              <a:pathLst>
                <a:path w="801" h="3891" extrusionOk="0">
                  <a:moveTo>
                    <a:pt x="400" y="0"/>
                  </a:moveTo>
                  <a:cubicBezTo>
                    <a:pt x="184" y="0"/>
                    <a:pt x="1" y="173"/>
                    <a:pt x="1" y="389"/>
                  </a:cubicBezTo>
                  <a:lnTo>
                    <a:pt x="1" y="3501"/>
                  </a:lnTo>
                  <a:cubicBezTo>
                    <a:pt x="1" y="3717"/>
                    <a:pt x="184" y="3890"/>
                    <a:pt x="400" y="3890"/>
                  </a:cubicBezTo>
                  <a:lnTo>
                    <a:pt x="412" y="3890"/>
                  </a:lnTo>
                  <a:cubicBezTo>
                    <a:pt x="628" y="3890"/>
                    <a:pt x="801" y="3717"/>
                    <a:pt x="801" y="3501"/>
                  </a:cubicBezTo>
                  <a:lnTo>
                    <a:pt x="801" y="389"/>
                  </a:lnTo>
                  <a:cubicBezTo>
                    <a:pt x="801" y="173"/>
                    <a:pt x="628" y="0"/>
                    <a:pt x="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6"/>
            <p:cNvSpPr/>
            <p:nvPr/>
          </p:nvSpPr>
          <p:spPr>
            <a:xfrm>
              <a:off x="2272650" y="4393450"/>
              <a:ext cx="20025" cy="152375"/>
            </a:xfrm>
            <a:custGeom>
              <a:avLst/>
              <a:gdLst/>
              <a:ahLst/>
              <a:cxnLst/>
              <a:rect l="l" t="t" r="r" b="b"/>
              <a:pathLst>
                <a:path w="801" h="6095" extrusionOk="0">
                  <a:moveTo>
                    <a:pt x="401" y="0"/>
                  </a:moveTo>
                  <a:cubicBezTo>
                    <a:pt x="185" y="0"/>
                    <a:pt x="1" y="184"/>
                    <a:pt x="1" y="400"/>
                  </a:cubicBezTo>
                  <a:lnTo>
                    <a:pt x="1" y="5695"/>
                  </a:lnTo>
                  <a:cubicBezTo>
                    <a:pt x="1" y="5911"/>
                    <a:pt x="185" y="6095"/>
                    <a:pt x="401" y="6095"/>
                  </a:cubicBezTo>
                  <a:lnTo>
                    <a:pt x="411" y="6095"/>
                  </a:lnTo>
                  <a:cubicBezTo>
                    <a:pt x="627" y="6095"/>
                    <a:pt x="800" y="5911"/>
                    <a:pt x="800" y="5695"/>
                  </a:cubicBezTo>
                  <a:lnTo>
                    <a:pt x="800" y="400"/>
                  </a:lnTo>
                  <a:cubicBezTo>
                    <a:pt x="800" y="184"/>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6"/>
            <p:cNvSpPr/>
            <p:nvPr/>
          </p:nvSpPr>
          <p:spPr>
            <a:xfrm>
              <a:off x="2304800" y="4415050"/>
              <a:ext cx="19750" cy="109175"/>
            </a:xfrm>
            <a:custGeom>
              <a:avLst/>
              <a:gdLst/>
              <a:ahLst/>
              <a:cxnLst/>
              <a:rect l="l" t="t" r="r" b="b"/>
              <a:pathLst>
                <a:path w="790" h="4367" extrusionOk="0">
                  <a:moveTo>
                    <a:pt x="390" y="1"/>
                  </a:moveTo>
                  <a:cubicBezTo>
                    <a:pt x="174" y="1"/>
                    <a:pt x="1" y="173"/>
                    <a:pt x="1" y="390"/>
                  </a:cubicBezTo>
                  <a:lnTo>
                    <a:pt x="1" y="3977"/>
                  </a:lnTo>
                  <a:cubicBezTo>
                    <a:pt x="1" y="4193"/>
                    <a:pt x="174" y="4366"/>
                    <a:pt x="390" y="4366"/>
                  </a:cubicBezTo>
                  <a:lnTo>
                    <a:pt x="400" y="4366"/>
                  </a:lnTo>
                  <a:cubicBezTo>
                    <a:pt x="616" y="4366"/>
                    <a:pt x="789" y="4193"/>
                    <a:pt x="789" y="3977"/>
                  </a:cubicBezTo>
                  <a:lnTo>
                    <a:pt x="789" y="390"/>
                  </a:lnTo>
                  <a:cubicBezTo>
                    <a:pt x="789" y="173"/>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6"/>
            <p:cNvSpPr/>
            <p:nvPr/>
          </p:nvSpPr>
          <p:spPr>
            <a:xfrm>
              <a:off x="2240775" y="4373725"/>
              <a:ext cx="20025" cy="191825"/>
            </a:xfrm>
            <a:custGeom>
              <a:avLst/>
              <a:gdLst/>
              <a:ahLst/>
              <a:cxnLst/>
              <a:rect l="l" t="t" r="r" b="b"/>
              <a:pathLst>
                <a:path w="801" h="7673" extrusionOk="0">
                  <a:moveTo>
                    <a:pt x="390" y="1"/>
                  </a:moveTo>
                  <a:cubicBezTo>
                    <a:pt x="173" y="1"/>
                    <a:pt x="1" y="174"/>
                    <a:pt x="1" y="390"/>
                  </a:cubicBezTo>
                  <a:lnTo>
                    <a:pt x="1" y="7284"/>
                  </a:lnTo>
                  <a:cubicBezTo>
                    <a:pt x="1" y="7500"/>
                    <a:pt x="173" y="7673"/>
                    <a:pt x="390" y="7673"/>
                  </a:cubicBezTo>
                  <a:lnTo>
                    <a:pt x="401" y="7673"/>
                  </a:lnTo>
                  <a:cubicBezTo>
                    <a:pt x="617" y="7673"/>
                    <a:pt x="800" y="7500"/>
                    <a:pt x="800" y="7284"/>
                  </a:cubicBezTo>
                  <a:lnTo>
                    <a:pt x="800" y="390"/>
                  </a:lnTo>
                  <a:cubicBezTo>
                    <a:pt x="80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6"/>
            <p:cNvSpPr/>
            <p:nvPr/>
          </p:nvSpPr>
          <p:spPr>
            <a:xfrm>
              <a:off x="2208650" y="4415875"/>
              <a:ext cx="20000" cy="107550"/>
            </a:xfrm>
            <a:custGeom>
              <a:avLst/>
              <a:gdLst/>
              <a:ahLst/>
              <a:cxnLst/>
              <a:rect l="l" t="t" r="r" b="b"/>
              <a:pathLst>
                <a:path w="800" h="4302" extrusionOk="0">
                  <a:moveTo>
                    <a:pt x="399" y="0"/>
                  </a:moveTo>
                  <a:cubicBezTo>
                    <a:pt x="183" y="0"/>
                    <a:pt x="0" y="173"/>
                    <a:pt x="0" y="389"/>
                  </a:cubicBezTo>
                  <a:lnTo>
                    <a:pt x="0" y="3912"/>
                  </a:lnTo>
                  <a:cubicBezTo>
                    <a:pt x="0" y="4128"/>
                    <a:pt x="183" y="4301"/>
                    <a:pt x="399" y="4301"/>
                  </a:cubicBezTo>
                  <a:lnTo>
                    <a:pt x="411" y="4301"/>
                  </a:lnTo>
                  <a:cubicBezTo>
                    <a:pt x="627" y="4301"/>
                    <a:pt x="800" y="4128"/>
                    <a:pt x="800" y="3912"/>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6"/>
            <p:cNvSpPr/>
            <p:nvPr/>
          </p:nvSpPr>
          <p:spPr>
            <a:xfrm>
              <a:off x="2176775" y="4427225"/>
              <a:ext cx="20000" cy="85100"/>
            </a:xfrm>
            <a:custGeom>
              <a:avLst/>
              <a:gdLst/>
              <a:ahLst/>
              <a:cxnLst/>
              <a:rect l="l" t="t" r="r" b="b"/>
              <a:pathLst>
                <a:path w="800" h="3404" extrusionOk="0">
                  <a:moveTo>
                    <a:pt x="389" y="0"/>
                  </a:moveTo>
                  <a:cubicBezTo>
                    <a:pt x="173" y="0"/>
                    <a:pt x="0" y="173"/>
                    <a:pt x="0" y="389"/>
                  </a:cubicBezTo>
                  <a:lnTo>
                    <a:pt x="0" y="3004"/>
                  </a:lnTo>
                  <a:cubicBezTo>
                    <a:pt x="0" y="3220"/>
                    <a:pt x="173" y="3404"/>
                    <a:pt x="389" y="3404"/>
                  </a:cubicBezTo>
                  <a:lnTo>
                    <a:pt x="399" y="3404"/>
                  </a:lnTo>
                  <a:cubicBezTo>
                    <a:pt x="615" y="3404"/>
                    <a:pt x="800" y="3220"/>
                    <a:pt x="800" y="3004"/>
                  </a:cubicBezTo>
                  <a:lnTo>
                    <a:pt x="800" y="389"/>
                  </a:lnTo>
                  <a:cubicBezTo>
                    <a:pt x="800" y="173"/>
                    <a:pt x="615"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6"/>
            <p:cNvSpPr/>
            <p:nvPr/>
          </p:nvSpPr>
          <p:spPr>
            <a:xfrm>
              <a:off x="3008800" y="4404775"/>
              <a:ext cx="20025" cy="129700"/>
            </a:xfrm>
            <a:custGeom>
              <a:avLst/>
              <a:gdLst/>
              <a:ahLst/>
              <a:cxnLst/>
              <a:rect l="l" t="t" r="r" b="b"/>
              <a:pathLst>
                <a:path w="801" h="5188" extrusionOk="0">
                  <a:moveTo>
                    <a:pt x="400" y="1"/>
                  </a:moveTo>
                  <a:cubicBezTo>
                    <a:pt x="173" y="1"/>
                    <a:pt x="0" y="185"/>
                    <a:pt x="0" y="401"/>
                  </a:cubicBezTo>
                  <a:lnTo>
                    <a:pt x="0" y="4788"/>
                  </a:lnTo>
                  <a:cubicBezTo>
                    <a:pt x="0" y="5004"/>
                    <a:pt x="173" y="5188"/>
                    <a:pt x="400" y="5188"/>
                  </a:cubicBezTo>
                  <a:lnTo>
                    <a:pt x="411" y="5188"/>
                  </a:lnTo>
                  <a:cubicBezTo>
                    <a:pt x="627" y="5188"/>
                    <a:pt x="800" y="5004"/>
                    <a:pt x="800" y="4788"/>
                  </a:cubicBezTo>
                  <a:lnTo>
                    <a:pt x="800" y="401"/>
                  </a:lnTo>
                  <a:cubicBezTo>
                    <a:pt x="800" y="185"/>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6"/>
            <p:cNvSpPr/>
            <p:nvPr/>
          </p:nvSpPr>
          <p:spPr>
            <a:xfrm>
              <a:off x="2624925" y="4384525"/>
              <a:ext cx="19750" cy="170225"/>
            </a:xfrm>
            <a:custGeom>
              <a:avLst/>
              <a:gdLst/>
              <a:ahLst/>
              <a:cxnLst/>
              <a:rect l="l" t="t" r="r" b="b"/>
              <a:pathLst>
                <a:path w="790" h="6809" extrusionOk="0">
                  <a:moveTo>
                    <a:pt x="389" y="1"/>
                  </a:moveTo>
                  <a:cubicBezTo>
                    <a:pt x="173" y="1"/>
                    <a:pt x="0" y="174"/>
                    <a:pt x="0" y="390"/>
                  </a:cubicBezTo>
                  <a:lnTo>
                    <a:pt x="0" y="6420"/>
                  </a:lnTo>
                  <a:cubicBezTo>
                    <a:pt x="0" y="6636"/>
                    <a:pt x="173" y="6809"/>
                    <a:pt x="389" y="6809"/>
                  </a:cubicBezTo>
                  <a:lnTo>
                    <a:pt x="400" y="6809"/>
                  </a:lnTo>
                  <a:cubicBezTo>
                    <a:pt x="617" y="6809"/>
                    <a:pt x="789" y="6636"/>
                    <a:pt x="789" y="6420"/>
                  </a:cubicBezTo>
                  <a:lnTo>
                    <a:pt x="789" y="390"/>
                  </a:lnTo>
                  <a:cubicBezTo>
                    <a:pt x="789" y="174"/>
                    <a:pt x="617"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6"/>
            <p:cNvSpPr/>
            <p:nvPr/>
          </p:nvSpPr>
          <p:spPr>
            <a:xfrm>
              <a:off x="2592775" y="4401825"/>
              <a:ext cx="20025" cy="135625"/>
            </a:xfrm>
            <a:custGeom>
              <a:avLst/>
              <a:gdLst/>
              <a:ahLst/>
              <a:cxnLst/>
              <a:rect l="l" t="t" r="r" b="b"/>
              <a:pathLst>
                <a:path w="801" h="5425" extrusionOk="0">
                  <a:moveTo>
                    <a:pt x="390" y="1"/>
                  </a:moveTo>
                  <a:cubicBezTo>
                    <a:pt x="174" y="1"/>
                    <a:pt x="1" y="184"/>
                    <a:pt x="1" y="400"/>
                  </a:cubicBezTo>
                  <a:lnTo>
                    <a:pt x="1" y="5025"/>
                  </a:lnTo>
                  <a:cubicBezTo>
                    <a:pt x="1" y="5241"/>
                    <a:pt x="174" y="5425"/>
                    <a:pt x="390" y="5425"/>
                  </a:cubicBezTo>
                  <a:lnTo>
                    <a:pt x="400" y="5425"/>
                  </a:lnTo>
                  <a:cubicBezTo>
                    <a:pt x="616" y="5425"/>
                    <a:pt x="800" y="5241"/>
                    <a:pt x="800" y="5025"/>
                  </a:cubicBezTo>
                  <a:lnTo>
                    <a:pt x="800" y="400"/>
                  </a:lnTo>
                  <a:cubicBezTo>
                    <a:pt x="800"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6"/>
            <p:cNvSpPr/>
            <p:nvPr/>
          </p:nvSpPr>
          <p:spPr>
            <a:xfrm>
              <a:off x="2976925" y="4377525"/>
              <a:ext cx="19725" cy="184250"/>
            </a:xfrm>
            <a:custGeom>
              <a:avLst/>
              <a:gdLst/>
              <a:ahLst/>
              <a:cxnLst/>
              <a:rect l="l" t="t" r="r" b="b"/>
              <a:pathLst>
                <a:path w="789" h="7370" extrusionOk="0">
                  <a:moveTo>
                    <a:pt x="389" y="0"/>
                  </a:moveTo>
                  <a:cubicBezTo>
                    <a:pt x="173" y="0"/>
                    <a:pt x="0" y="173"/>
                    <a:pt x="0" y="389"/>
                  </a:cubicBezTo>
                  <a:lnTo>
                    <a:pt x="0" y="6981"/>
                  </a:lnTo>
                  <a:cubicBezTo>
                    <a:pt x="0" y="7197"/>
                    <a:pt x="173" y="7370"/>
                    <a:pt x="389" y="7370"/>
                  </a:cubicBezTo>
                  <a:lnTo>
                    <a:pt x="400" y="7370"/>
                  </a:lnTo>
                  <a:cubicBezTo>
                    <a:pt x="616" y="7370"/>
                    <a:pt x="789" y="7197"/>
                    <a:pt x="789" y="6981"/>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6"/>
            <p:cNvSpPr/>
            <p:nvPr/>
          </p:nvSpPr>
          <p:spPr>
            <a:xfrm>
              <a:off x="2880750" y="4403700"/>
              <a:ext cx="20025" cy="131850"/>
            </a:xfrm>
            <a:custGeom>
              <a:avLst/>
              <a:gdLst/>
              <a:ahLst/>
              <a:cxnLst/>
              <a:rect l="l" t="t" r="r" b="b"/>
              <a:pathLst>
                <a:path w="801" h="5274" extrusionOk="0">
                  <a:moveTo>
                    <a:pt x="400" y="1"/>
                  </a:moveTo>
                  <a:cubicBezTo>
                    <a:pt x="184" y="1"/>
                    <a:pt x="1" y="185"/>
                    <a:pt x="1" y="401"/>
                  </a:cubicBezTo>
                  <a:lnTo>
                    <a:pt x="1" y="4875"/>
                  </a:lnTo>
                  <a:cubicBezTo>
                    <a:pt x="1" y="5101"/>
                    <a:pt x="184" y="5274"/>
                    <a:pt x="400" y="5274"/>
                  </a:cubicBezTo>
                  <a:lnTo>
                    <a:pt x="411" y="5274"/>
                  </a:lnTo>
                  <a:cubicBezTo>
                    <a:pt x="627" y="5274"/>
                    <a:pt x="800" y="5101"/>
                    <a:pt x="800" y="4875"/>
                  </a:cubicBezTo>
                  <a:lnTo>
                    <a:pt x="800" y="401"/>
                  </a:lnTo>
                  <a:cubicBezTo>
                    <a:pt x="800" y="185"/>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6"/>
            <p:cNvSpPr/>
            <p:nvPr/>
          </p:nvSpPr>
          <p:spPr>
            <a:xfrm>
              <a:off x="2848875" y="4315650"/>
              <a:ext cx="19725" cy="307975"/>
            </a:xfrm>
            <a:custGeom>
              <a:avLst/>
              <a:gdLst/>
              <a:ahLst/>
              <a:cxnLst/>
              <a:rect l="l" t="t" r="r" b="b"/>
              <a:pathLst>
                <a:path w="789" h="12319" extrusionOk="0">
                  <a:moveTo>
                    <a:pt x="390" y="0"/>
                  </a:moveTo>
                  <a:cubicBezTo>
                    <a:pt x="173" y="0"/>
                    <a:pt x="1" y="173"/>
                    <a:pt x="1" y="389"/>
                  </a:cubicBezTo>
                  <a:lnTo>
                    <a:pt x="1" y="11930"/>
                  </a:lnTo>
                  <a:cubicBezTo>
                    <a:pt x="1" y="12146"/>
                    <a:pt x="173" y="12319"/>
                    <a:pt x="390" y="12319"/>
                  </a:cubicBezTo>
                  <a:lnTo>
                    <a:pt x="400" y="12319"/>
                  </a:lnTo>
                  <a:cubicBezTo>
                    <a:pt x="616" y="12319"/>
                    <a:pt x="789" y="12146"/>
                    <a:pt x="789" y="11930"/>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6"/>
            <p:cNvSpPr/>
            <p:nvPr/>
          </p:nvSpPr>
          <p:spPr>
            <a:xfrm>
              <a:off x="2816725" y="4226225"/>
              <a:ext cx="20000" cy="486825"/>
            </a:xfrm>
            <a:custGeom>
              <a:avLst/>
              <a:gdLst/>
              <a:ahLst/>
              <a:cxnLst/>
              <a:rect l="l" t="t" r="r" b="b"/>
              <a:pathLst>
                <a:path w="800" h="19473" extrusionOk="0">
                  <a:moveTo>
                    <a:pt x="400" y="1"/>
                  </a:moveTo>
                  <a:cubicBezTo>
                    <a:pt x="184" y="1"/>
                    <a:pt x="0" y="174"/>
                    <a:pt x="0" y="390"/>
                  </a:cubicBezTo>
                  <a:lnTo>
                    <a:pt x="0" y="19084"/>
                  </a:lnTo>
                  <a:cubicBezTo>
                    <a:pt x="0" y="19300"/>
                    <a:pt x="184" y="19473"/>
                    <a:pt x="400" y="19473"/>
                  </a:cubicBezTo>
                  <a:lnTo>
                    <a:pt x="411" y="19473"/>
                  </a:lnTo>
                  <a:cubicBezTo>
                    <a:pt x="627" y="19473"/>
                    <a:pt x="800" y="19300"/>
                    <a:pt x="800" y="19084"/>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6"/>
            <p:cNvSpPr/>
            <p:nvPr/>
          </p:nvSpPr>
          <p:spPr>
            <a:xfrm>
              <a:off x="4096925" y="4226225"/>
              <a:ext cx="20025" cy="486825"/>
            </a:xfrm>
            <a:custGeom>
              <a:avLst/>
              <a:gdLst/>
              <a:ahLst/>
              <a:cxnLst/>
              <a:rect l="l" t="t" r="r" b="b"/>
              <a:pathLst>
                <a:path w="801" h="19473" extrusionOk="0">
                  <a:moveTo>
                    <a:pt x="390" y="1"/>
                  </a:moveTo>
                  <a:cubicBezTo>
                    <a:pt x="174" y="1"/>
                    <a:pt x="1" y="174"/>
                    <a:pt x="1" y="390"/>
                  </a:cubicBezTo>
                  <a:lnTo>
                    <a:pt x="1" y="19084"/>
                  </a:lnTo>
                  <a:cubicBezTo>
                    <a:pt x="1" y="19300"/>
                    <a:pt x="174" y="19473"/>
                    <a:pt x="390" y="19473"/>
                  </a:cubicBezTo>
                  <a:lnTo>
                    <a:pt x="411" y="19473"/>
                  </a:lnTo>
                  <a:cubicBezTo>
                    <a:pt x="627" y="19473"/>
                    <a:pt x="800" y="19300"/>
                    <a:pt x="800" y="19084"/>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6"/>
            <p:cNvSpPr/>
            <p:nvPr/>
          </p:nvSpPr>
          <p:spPr>
            <a:xfrm>
              <a:off x="4384900" y="4226225"/>
              <a:ext cx="20025" cy="486825"/>
            </a:xfrm>
            <a:custGeom>
              <a:avLst/>
              <a:gdLst/>
              <a:ahLst/>
              <a:cxnLst/>
              <a:rect l="l" t="t" r="r" b="b"/>
              <a:pathLst>
                <a:path w="801" h="19473" extrusionOk="0">
                  <a:moveTo>
                    <a:pt x="400" y="1"/>
                  </a:moveTo>
                  <a:cubicBezTo>
                    <a:pt x="184" y="1"/>
                    <a:pt x="1" y="174"/>
                    <a:pt x="1" y="390"/>
                  </a:cubicBezTo>
                  <a:lnTo>
                    <a:pt x="1" y="19084"/>
                  </a:lnTo>
                  <a:cubicBezTo>
                    <a:pt x="1" y="19300"/>
                    <a:pt x="184" y="19473"/>
                    <a:pt x="400" y="19473"/>
                  </a:cubicBezTo>
                  <a:lnTo>
                    <a:pt x="411" y="19473"/>
                  </a:lnTo>
                  <a:cubicBezTo>
                    <a:pt x="627" y="19473"/>
                    <a:pt x="800" y="19300"/>
                    <a:pt x="800" y="19084"/>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6"/>
            <p:cNvSpPr/>
            <p:nvPr/>
          </p:nvSpPr>
          <p:spPr>
            <a:xfrm>
              <a:off x="4673125" y="4226225"/>
              <a:ext cx="19775" cy="486825"/>
            </a:xfrm>
            <a:custGeom>
              <a:avLst/>
              <a:gdLst/>
              <a:ahLst/>
              <a:cxnLst/>
              <a:rect l="l" t="t" r="r" b="b"/>
              <a:pathLst>
                <a:path w="791" h="19473" extrusionOk="0">
                  <a:moveTo>
                    <a:pt x="390" y="1"/>
                  </a:moveTo>
                  <a:cubicBezTo>
                    <a:pt x="174" y="1"/>
                    <a:pt x="1" y="174"/>
                    <a:pt x="1" y="390"/>
                  </a:cubicBezTo>
                  <a:lnTo>
                    <a:pt x="1" y="19084"/>
                  </a:lnTo>
                  <a:cubicBezTo>
                    <a:pt x="1" y="19300"/>
                    <a:pt x="174" y="19473"/>
                    <a:pt x="390" y="19473"/>
                  </a:cubicBezTo>
                  <a:lnTo>
                    <a:pt x="401" y="19473"/>
                  </a:lnTo>
                  <a:cubicBezTo>
                    <a:pt x="617" y="19473"/>
                    <a:pt x="790" y="19300"/>
                    <a:pt x="790" y="19084"/>
                  </a:cubicBezTo>
                  <a:lnTo>
                    <a:pt x="790" y="390"/>
                  </a:lnTo>
                  <a:cubicBezTo>
                    <a:pt x="79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6"/>
            <p:cNvSpPr/>
            <p:nvPr/>
          </p:nvSpPr>
          <p:spPr>
            <a:xfrm>
              <a:off x="2004675" y="4427475"/>
              <a:ext cx="43775" cy="87550"/>
            </a:xfrm>
            <a:custGeom>
              <a:avLst/>
              <a:gdLst/>
              <a:ahLst/>
              <a:cxnLst/>
              <a:rect l="l" t="t" r="r" b="b"/>
              <a:pathLst>
                <a:path w="1751" h="3502" extrusionOk="0">
                  <a:moveTo>
                    <a:pt x="0" y="1"/>
                  </a:moveTo>
                  <a:lnTo>
                    <a:pt x="0" y="3502"/>
                  </a:lnTo>
                  <a:cubicBezTo>
                    <a:pt x="973" y="3502"/>
                    <a:pt x="1751" y="2724"/>
                    <a:pt x="1751" y="1751"/>
                  </a:cubicBezTo>
                  <a:cubicBezTo>
                    <a:pt x="1751" y="790"/>
                    <a:pt x="973"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6"/>
            <p:cNvSpPr/>
            <p:nvPr/>
          </p:nvSpPr>
          <p:spPr>
            <a:xfrm>
              <a:off x="5044600" y="4427475"/>
              <a:ext cx="98350" cy="87550"/>
            </a:xfrm>
            <a:custGeom>
              <a:avLst/>
              <a:gdLst/>
              <a:ahLst/>
              <a:cxnLst/>
              <a:rect l="l" t="t" r="r" b="b"/>
              <a:pathLst>
                <a:path w="3934" h="3502" extrusionOk="0">
                  <a:moveTo>
                    <a:pt x="2183" y="1"/>
                  </a:moveTo>
                  <a:cubicBezTo>
                    <a:pt x="2053" y="1"/>
                    <a:pt x="1923" y="22"/>
                    <a:pt x="1794" y="44"/>
                  </a:cubicBezTo>
                  <a:cubicBezTo>
                    <a:pt x="1772" y="65"/>
                    <a:pt x="0" y="1665"/>
                    <a:pt x="1794" y="3458"/>
                  </a:cubicBezTo>
                  <a:cubicBezTo>
                    <a:pt x="1923" y="3491"/>
                    <a:pt x="2053" y="3502"/>
                    <a:pt x="2183" y="3502"/>
                  </a:cubicBezTo>
                  <a:cubicBezTo>
                    <a:pt x="3155" y="3502"/>
                    <a:pt x="3933" y="2724"/>
                    <a:pt x="3933" y="1751"/>
                  </a:cubicBezTo>
                  <a:cubicBezTo>
                    <a:pt x="3933" y="790"/>
                    <a:pt x="3155" y="1"/>
                    <a:pt x="2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792938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D7D6C-248B-5D61-2849-25A22C301030}"/>
              </a:ext>
            </a:extLst>
          </p:cNvPr>
          <p:cNvSpPr>
            <a:spLocks noGrp="1"/>
          </p:cNvSpPr>
          <p:nvPr>
            <p:ph type="ctrTitle"/>
          </p:nvPr>
        </p:nvSpPr>
        <p:spPr>
          <a:xfrm flipH="1">
            <a:off x="626980" y="2305495"/>
            <a:ext cx="3818100" cy="2265300"/>
          </a:xfrm>
        </p:spPr>
        <p:txBody>
          <a:bodyPr/>
          <a:lstStyle/>
          <a:p>
            <a:r>
              <a:rPr lang="en-US" sz="6600"/>
              <a:t>Audio Features?</a:t>
            </a:r>
          </a:p>
        </p:txBody>
      </p:sp>
      <p:sp>
        <p:nvSpPr>
          <p:cNvPr id="6" name="Subtitle 2">
            <a:extLst>
              <a:ext uri="{FF2B5EF4-FFF2-40B4-BE49-F238E27FC236}">
                <a16:creationId xmlns:a16="http://schemas.microsoft.com/office/drawing/2014/main" id="{A345D356-4C85-0DE3-5E03-1169132BD593}"/>
              </a:ext>
            </a:extLst>
          </p:cNvPr>
          <p:cNvSpPr txBox="1">
            <a:spLocks/>
          </p:cNvSpPr>
          <p:nvPr/>
        </p:nvSpPr>
        <p:spPr>
          <a:xfrm flipH="1">
            <a:off x="4958814" y="506968"/>
            <a:ext cx="3756600" cy="420219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2800"/>
              <a:buFont typeface="Archivo"/>
              <a:buNone/>
              <a:defRPr sz="1600" b="0" i="0" u="none" strike="noStrike" cap="none">
                <a:solidFill>
                  <a:schemeClr val="lt1"/>
                </a:solidFill>
                <a:latin typeface="Archivo"/>
                <a:ea typeface="Archivo"/>
                <a:cs typeface="Archivo"/>
                <a:sym typeface="Archivo"/>
              </a:defRPr>
            </a:lvl1pPr>
            <a:lvl2pPr marL="914400" marR="0" lvl="1"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2pPr>
            <a:lvl3pPr marL="1371600" marR="0" lvl="2"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3pPr>
            <a:lvl4pPr marL="1828800" marR="0" lvl="3"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4pPr>
            <a:lvl5pPr marL="2286000" marR="0" lvl="4"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5pPr>
            <a:lvl6pPr marL="2743200" marR="0" lvl="5"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6pPr>
            <a:lvl7pPr marL="3200400" marR="0" lvl="6"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7pPr>
            <a:lvl8pPr marL="3657600" marR="0" lvl="7"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8pPr>
            <a:lvl9pPr marL="4114800" marR="0" lvl="8"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9pPr>
          </a:lstStyle>
          <a:p>
            <a:pPr algn="l">
              <a:lnSpc>
                <a:spcPct val="150000"/>
              </a:lnSpc>
              <a:buFont typeface="Arial" panose="020B0604020202020204" pitchFamily="34" charset="0"/>
              <a:buChar char="•"/>
            </a:pPr>
            <a:r>
              <a:rPr lang="en-US"/>
              <a:t>Danceability</a:t>
            </a:r>
          </a:p>
          <a:p>
            <a:pPr algn="l">
              <a:lnSpc>
                <a:spcPct val="150000"/>
              </a:lnSpc>
              <a:buFont typeface="Arial" panose="020B0604020202020204" pitchFamily="34" charset="0"/>
              <a:buChar char="•"/>
            </a:pPr>
            <a:r>
              <a:rPr lang="en-US"/>
              <a:t>Energy</a:t>
            </a:r>
          </a:p>
          <a:p>
            <a:pPr algn="l">
              <a:lnSpc>
                <a:spcPct val="150000"/>
              </a:lnSpc>
              <a:buFont typeface="Arial" panose="020B0604020202020204" pitchFamily="34" charset="0"/>
              <a:buChar char="•"/>
            </a:pPr>
            <a:r>
              <a:rPr lang="en-US"/>
              <a:t>Loudness</a:t>
            </a:r>
          </a:p>
          <a:p>
            <a:pPr algn="l">
              <a:lnSpc>
                <a:spcPct val="150000"/>
              </a:lnSpc>
              <a:buFont typeface="Arial" panose="020B0604020202020204" pitchFamily="34" charset="0"/>
              <a:buChar char="•"/>
            </a:pPr>
            <a:r>
              <a:rPr lang="en-US" err="1"/>
              <a:t>Speechiness</a:t>
            </a:r>
            <a:endParaRPr lang="en-US"/>
          </a:p>
          <a:p>
            <a:pPr algn="l">
              <a:lnSpc>
                <a:spcPct val="150000"/>
              </a:lnSpc>
              <a:buFont typeface="Arial" panose="020B0604020202020204" pitchFamily="34" charset="0"/>
              <a:buChar char="•"/>
            </a:pPr>
            <a:r>
              <a:rPr lang="en-US" err="1"/>
              <a:t>Acousticness</a:t>
            </a:r>
            <a:endParaRPr lang="en-US"/>
          </a:p>
          <a:p>
            <a:pPr algn="l">
              <a:lnSpc>
                <a:spcPct val="150000"/>
              </a:lnSpc>
              <a:buFont typeface="Arial" panose="020B0604020202020204" pitchFamily="34" charset="0"/>
              <a:buChar char="•"/>
            </a:pPr>
            <a:r>
              <a:rPr lang="en-US" err="1"/>
              <a:t>Instrumentalness</a:t>
            </a:r>
            <a:endParaRPr lang="en-US"/>
          </a:p>
          <a:p>
            <a:pPr algn="l">
              <a:lnSpc>
                <a:spcPct val="150000"/>
              </a:lnSpc>
              <a:buFont typeface="Arial" panose="020B0604020202020204" pitchFamily="34" charset="0"/>
              <a:buChar char="•"/>
            </a:pPr>
            <a:r>
              <a:rPr lang="en-US"/>
              <a:t>Liveliness</a:t>
            </a:r>
          </a:p>
          <a:p>
            <a:pPr algn="l">
              <a:lnSpc>
                <a:spcPct val="150000"/>
              </a:lnSpc>
              <a:buFont typeface="Arial" panose="020B0604020202020204" pitchFamily="34" charset="0"/>
              <a:buChar char="•"/>
            </a:pPr>
            <a:r>
              <a:rPr lang="en-US"/>
              <a:t>Valence</a:t>
            </a:r>
          </a:p>
          <a:p>
            <a:pPr algn="l">
              <a:lnSpc>
                <a:spcPct val="150000"/>
              </a:lnSpc>
              <a:buFont typeface="Arial" panose="020B0604020202020204" pitchFamily="34" charset="0"/>
              <a:buChar char="•"/>
            </a:pPr>
            <a:r>
              <a:rPr lang="en-US"/>
              <a:t>Tempo</a:t>
            </a:r>
          </a:p>
          <a:p>
            <a:pPr algn="l">
              <a:lnSpc>
                <a:spcPct val="150000"/>
              </a:lnSpc>
              <a:buFont typeface="Arial" panose="020B0604020202020204" pitchFamily="34" charset="0"/>
              <a:buChar char="•"/>
            </a:pPr>
            <a:endParaRPr lang="en-US"/>
          </a:p>
          <a:p>
            <a:pPr marL="127000" indent="0" algn="l">
              <a:lnSpc>
                <a:spcPct val="150000"/>
              </a:lnSpc>
            </a:pPr>
            <a:r>
              <a:rPr lang="en-US" sz="1100"/>
              <a:t>For more details,  check Spotify API’s documentation </a:t>
            </a:r>
            <a:r>
              <a:rPr lang="en-US" sz="1100" b="1">
                <a:hlinkClick r:id="rId3"/>
              </a:rPr>
              <a:t>here</a:t>
            </a:r>
            <a:endParaRPr lang="en-US" sz="1100" b="1"/>
          </a:p>
          <a:p>
            <a:pPr algn="l">
              <a:lnSpc>
                <a:spcPct val="150000"/>
              </a:lnSpc>
              <a:buFont typeface="Arial" panose="020B0604020202020204" pitchFamily="34" charset="0"/>
              <a:buChar char="•"/>
            </a:pPr>
            <a:endParaRPr lang="en-US" b="1"/>
          </a:p>
          <a:p>
            <a:pPr algn="l">
              <a:buFont typeface="Arial" panose="020B0604020202020204" pitchFamily="34" charset="0"/>
              <a:buChar char="•"/>
            </a:pPr>
            <a:endParaRPr lang="en-US"/>
          </a:p>
        </p:txBody>
      </p:sp>
      <p:grpSp>
        <p:nvGrpSpPr>
          <p:cNvPr id="3" name="Google Shape;14293;p76">
            <a:extLst>
              <a:ext uri="{FF2B5EF4-FFF2-40B4-BE49-F238E27FC236}">
                <a16:creationId xmlns:a16="http://schemas.microsoft.com/office/drawing/2014/main" id="{DCF6DB14-215D-FEA9-18F7-8A6E4FD57B49}"/>
              </a:ext>
            </a:extLst>
          </p:cNvPr>
          <p:cNvGrpSpPr/>
          <p:nvPr/>
        </p:nvGrpSpPr>
        <p:grpSpPr>
          <a:xfrm>
            <a:off x="1404294" y="506960"/>
            <a:ext cx="2107079" cy="2003762"/>
            <a:chOff x="7066548" y="2912594"/>
            <a:chExt cx="352209" cy="334939"/>
          </a:xfrm>
          <a:solidFill>
            <a:schemeClr val="accent1"/>
          </a:solidFill>
        </p:grpSpPr>
        <p:sp>
          <p:nvSpPr>
            <p:cNvPr id="4" name="Google Shape;14294;p76">
              <a:extLst>
                <a:ext uri="{FF2B5EF4-FFF2-40B4-BE49-F238E27FC236}">
                  <a16:creationId xmlns:a16="http://schemas.microsoft.com/office/drawing/2014/main" id="{DEA7C3D5-D305-EA20-C83E-F40F134176AE}"/>
                </a:ext>
              </a:extLst>
            </p:cNvPr>
            <p:cNvSpPr/>
            <p:nvPr/>
          </p:nvSpPr>
          <p:spPr>
            <a:xfrm>
              <a:off x="7066548" y="2912594"/>
              <a:ext cx="219264" cy="266399"/>
            </a:xfrm>
            <a:custGeom>
              <a:avLst/>
              <a:gdLst/>
              <a:ahLst/>
              <a:cxnLst/>
              <a:rect l="l" t="t" r="r" b="b"/>
              <a:pathLst>
                <a:path w="6894" h="8376" extrusionOk="0">
                  <a:moveTo>
                    <a:pt x="6584" y="363"/>
                  </a:moveTo>
                  <a:lnTo>
                    <a:pt x="6584" y="1839"/>
                  </a:lnTo>
                  <a:lnTo>
                    <a:pt x="1774" y="2911"/>
                  </a:lnTo>
                  <a:lnTo>
                    <a:pt x="1774" y="1434"/>
                  </a:lnTo>
                  <a:lnTo>
                    <a:pt x="6584" y="363"/>
                  </a:lnTo>
                  <a:close/>
                  <a:moveTo>
                    <a:pt x="6584" y="2137"/>
                  </a:moveTo>
                  <a:lnTo>
                    <a:pt x="6584" y="6078"/>
                  </a:lnTo>
                  <a:cubicBezTo>
                    <a:pt x="6584" y="6209"/>
                    <a:pt x="6525" y="6423"/>
                    <a:pt x="6346" y="6578"/>
                  </a:cubicBezTo>
                  <a:cubicBezTo>
                    <a:pt x="6203" y="6721"/>
                    <a:pt x="5989" y="6863"/>
                    <a:pt x="5596" y="6863"/>
                  </a:cubicBezTo>
                  <a:cubicBezTo>
                    <a:pt x="5191" y="6863"/>
                    <a:pt x="4882" y="6625"/>
                    <a:pt x="4882" y="6328"/>
                  </a:cubicBezTo>
                  <a:cubicBezTo>
                    <a:pt x="4882" y="6030"/>
                    <a:pt x="5215" y="5792"/>
                    <a:pt x="5596" y="5792"/>
                  </a:cubicBezTo>
                  <a:cubicBezTo>
                    <a:pt x="5751" y="5792"/>
                    <a:pt x="5906" y="5840"/>
                    <a:pt x="6084" y="5899"/>
                  </a:cubicBezTo>
                  <a:cubicBezTo>
                    <a:pt x="6104" y="5904"/>
                    <a:pt x="6126" y="5907"/>
                    <a:pt x="6148" y="5907"/>
                  </a:cubicBezTo>
                  <a:cubicBezTo>
                    <a:pt x="6179" y="5907"/>
                    <a:pt x="6211" y="5901"/>
                    <a:pt x="6239" y="5887"/>
                  </a:cubicBezTo>
                  <a:cubicBezTo>
                    <a:pt x="6287" y="5851"/>
                    <a:pt x="6311" y="5804"/>
                    <a:pt x="6311" y="5744"/>
                  </a:cubicBezTo>
                  <a:lnTo>
                    <a:pt x="6311" y="2196"/>
                  </a:lnTo>
                  <a:lnTo>
                    <a:pt x="6584" y="2137"/>
                  </a:lnTo>
                  <a:close/>
                  <a:moveTo>
                    <a:pt x="6735" y="1"/>
                  </a:moveTo>
                  <a:cubicBezTo>
                    <a:pt x="6724" y="1"/>
                    <a:pt x="6713" y="2"/>
                    <a:pt x="6704" y="5"/>
                  </a:cubicBezTo>
                  <a:lnTo>
                    <a:pt x="1560" y="1137"/>
                  </a:lnTo>
                  <a:cubicBezTo>
                    <a:pt x="1489" y="1148"/>
                    <a:pt x="1429" y="1220"/>
                    <a:pt x="1429" y="1303"/>
                  </a:cubicBezTo>
                  <a:lnTo>
                    <a:pt x="1429" y="3101"/>
                  </a:lnTo>
                  <a:lnTo>
                    <a:pt x="1429" y="4030"/>
                  </a:lnTo>
                  <a:cubicBezTo>
                    <a:pt x="1429" y="4113"/>
                    <a:pt x="1500" y="4185"/>
                    <a:pt x="1596" y="4185"/>
                  </a:cubicBezTo>
                  <a:cubicBezTo>
                    <a:pt x="1679" y="4185"/>
                    <a:pt x="1751" y="4113"/>
                    <a:pt x="1751" y="4030"/>
                  </a:cubicBezTo>
                  <a:lnTo>
                    <a:pt x="1751" y="3232"/>
                  </a:lnTo>
                  <a:lnTo>
                    <a:pt x="2024" y="3173"/>
                  </a:lnTo>
                  <a:lnTo>
                    <a:pt x="2024" y="7304"/>
                  </a:lnTo>
                  <a:cubicBezTo>
                    <a:pt x="2024" y="7459"/>
                    <a:pt x="1858" y="8078"/>
                    <a:pt x="1036" y="8078"/>
                  </a:cubicBezTo>
                  <a:cubicBezTo>
                    <a:pt x="643" y="8078"/>
                    <a:pt x="322" y="7840"/>
                    <a:pt x="322" y="7542"/>
                  </a:cubicBezTo>
                  <a:cubicBezTo>
                    <a:pt x="322" y="7244"/>
                    <a:pt x="655" y="7006"/>
                    <a:pt x="1036" y="7006"/>
                  </a:cubicBezTo>
                  <a:cubicBezTo>
                    <a:pt x="1191" y="7006"/>
                    <a:pt x="1358" y="7042"/>
                    <a:pt x="1536" y="7102"/>
                  </a:cubicBezTo>
                  <a:cubicBezTo>
                    <a:pt x="1552" y="7112"/>
                    <a:pt x="1573" y="7118"/>
                    <a:pt x="1596" y="7118"/>
                  </a:cubicBezTo>
                  <a:cubicBezTo>
                    <a:pt x="1623" y="7118"/>
                    <a:pt x="1653" y="7109"/>
                    <a:pt x="1679" y="7090"/>
                  </a:cubicBezTo>
                  <a:cubicBezTo>
                    <a:pt x="1727" y="7066"/>
                    <a:pt x="1751" y="7018"/>
                    <a:pt x="1751" y="6959"/>
                  </a:cubicBezTo>
                  <a:lnTo>
                    <a:pt x="1751" y="4744"/>
                  </a:lnTo>
                  <a:cubicBezTo>
                    <a:pt x="1751" y="4649"/>
                    <a:pt x="1679" y="4577"/>
                    <a:pt x="1596" y="4577"/>
                  </a:cubicBezTo>
                  <a:cubicBezTo>
                    <a:pt x="1500" y="4577"/>
                    <a:pt x="1429" y="4649"/>
                    <a:pt x="1429" y="4744"/>
                  </a:cubicBezTo>
                  <a:lnTo>
                    <a:pt x="1429" y="6732"/>
                  </a:lnTo>
                  <a:cubicBezTo>
                    <a:pt x="1298" y="6709"/>
                    <a:pt x="1167" y="6673"/>
                    <a:pt x="1048" y="6673"/>
                  </a:cubicBezTo>
                  <a:cubicBezTo>
                    <a:pt x="465" y="6673"/>
                    <a:pt x="0" y="7066"/>
                    <a:pt x="0" y="7518"/>
                  </a:cubicBezTo>
                  <a:cubicBezTo>
                    <a:pt x="0" y="7995"/>
                    <a:pt x="465" y="8376"/>
                    <a:pt x="1048" y="8376"/>
                  </a:cubicBezTo>
                  <a:cubicBezTo>
                    <a:pt x="1596" y="8376"/>
                    <a:pt x="1905" y="8137"/>
                    <a:pt x="2072" y="7935"/>
                  </a:cubicBezTo>
                  <a:cubicBezTo>
                    <a:pt x="2274" y="7697"/>
                    <a:pt x="2358" y="7435"/>
                    <a:pt x="2358" y="7268"/>
                  </a:cubicBezTo>
                  <a:lnTo>
                    <a:pt x="2358" y="3089"/>
                  </a:lnTo>
                  <a:lnTo>
                    <a:pt x="5965" y="2280"/>
                  </a:lnTo>
                  <a:lnTo>
                    <a:pt x="5965" y="5542"/>
                  </a:lnTo>
                  <a:cubicBezTo>
                    <a:pt x="5834" y="5518"/>
                    <a:pt x="5703" y="5482"/>
                    <a:pt x="5584" y="5482"/>
                  </a:cubicBezTo>
                  <a:cubicBezTo>
                    <a:pt x="5001" y="5482"/>
                    <a:pt x="4537" y="5875"/>
                    <a:pt x="4537" y="6328"/>
                  </a:cubicBezTo>
                  <a:cubicBezTo>
                    <a:pt x="4537" y="6804"/>
                    <a:pt x="5001" y="7185"/>
                    <a:pt x="5584" y="7185"/>
                  </a:cubicBezTo>
                  <a:cubicBezTo>
                    <a:pt x="6477" y="7185"/>
                    <a:pt x="6894" y="6506"/>
                    <a:pt x="6894" y="6054"/>
                  </a:cubicBezTo>
                  <a:lnTo>
                    <a:pt x="6894" y="1922"/>
                  </a:lnTo>
                  <a:lnTo>
                    <a:pt x="6894" y="125"/>
                  </a:lnTo>
                  <a:cubicBezTo>
                    <a:pt x="6894" y="113"/>
                    <a:pt x="6882" y="65"/>
                    <a:pt x="6834" y="29"/>
                  </a:cubicBezTo>
                  <a:cubicBezTo>
                    <a:pt x="6800" y="12"/>
                    <a:pt x="6765" y="1"/>
                    <a:pt x="6735"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295;p76">
              <a:extLst>
                <a:ext uri="{FF2B5EF4-FFF2-40B4-BE49-F238E27FC236}">
                  <a16:creationId xmlns:a16="http://schemas.microsoft.com/office/drawing/2014/main" id="{83ADC5F2-FF89-D134-AD28-D3D4B20BDDEC}"/>
                </a:ext>
              </a:extLst>
            </p:cNvPr>
            <p:cNvSpPr/>
            <p:nvPr/>
          </p:nvSpPr>
          <p:spPr>
            <a:xfrm>
              <a:off x="7262690" y="2968571"/>
              <a:ext cx="156067" cy="278962"/>
            </a:xfrm>
            <a:custGeom>
              <a:avLst/>
              <a:gdLst/>
              <a:ahLst/>
              <a:cxnLst/>
              <a:rect l="l" t="t" r="r" b="b"/>
              <a:pathLst>
                <a:path w="4907" h="8771" extrusionOk="0">
                  <a:moveTo>
                    <a:pt x="1928" y="0"/>
                  </a:moveTo>
                  <a:cubicBezTo>
                    <a:pt x="1909" y="0"/>
                    <a:pt x="1889" y="3"/>
                    <a:pt x="1870" y="8"/>
                  </a:cubicBezTo>
                  <a:cubicBezTo>
                    <a:pt x="1787" y="31"/>
                    <a:pt x="1727" y="103"/>
                    <a:pt x="1727" y="210"/>
                  </a:cubicBezTo>
                  <a:lnTo>
                    <a:pt x="1727" y="3746"/>
                  </a:lnTo>
                  <a:cubicBezTo>
                    <a:pt x="1727" y="3841"/>
                    <a:pt x="1799" y="3913"/>
                    <a:pt x="1882" y="3913"/>
                  </a:cubicBezTo>
                  <a:cubicBezTo>
                    <a:pt x="1977" y="3913"/>
                    <a:pt x="2049" y="3841"/>
                    <a:pt x="2049" y="3746"/>
                  </a:cubicBezTo>
                  <a:lnTo>
                    <a:pt x="2049" y="627"/>
                  </a:lnTo>
                  <a:cubicBezTo>
                    <a:pt x="2108" y="734"/>
                    <a:pt x="2180" y="853"/>
                    <a:pt x="2275" y="972"/>
                  </a:cubicBezTo>
                  <a:lnTo>
                    <a:pt x="2287" y="984"/>
                  </a:lnTo>
                  <a:lnTo>
                    <a:pt x="2322" y="1008"/>
                  </a:lnTo>
                  <a:lnTo>
                    <a:pt x="2334" y="1032"/>
                  </a:lnTo>
                  <a:cubicBezTo>
                    <a:pt x="2858" y="1770"/>
                    <a:pt x="3346" y="2246"/>
                    <a:pt x="3787" y="2425"/>
                  </a:cubicBezTo>
                  <a:cubicBezTo>
                    <a:pt x="4180" y="2591"/>
                    <a:pt x="4370" y="3091"/>
                    <a:pt x="4466" y="3508"/>
                  </a:cubicBezTo>
                  <a:cubicBezTo>
                    <a:pt x="4525" y="3782"/>
                    <a:pt x="4549" y="4068"/>
                    <a:pt x="4573" y="4306"/>
                  </a:cubicBezTo>
                  <a:cubicBezTo>
                    <a:pt x="4216" y="3853"/>
                    <a:pt x="3573" y="3175"/>
                    <a:pt x="2561" y="2794"/>
                  </a:cubicBezTo>
                  <a:cubicBezTo>
                    <a:pt x="2543" y="2789"/>
                    <a:pt x="2524" y="2787"/>
                    <a:pt x="2505" y="2787"/>
                  </a:cubicBezTo>
                  <a:cubicBezTo>
                    <a:pt x="2471" y="2787"/>
                    <a:pt x="2436" y="2795"/>
                    <a:pt x="2406" y="2817"/>
                  </a:cubicBezTo>
                  <a:cubicBezTo>
                    <a:pt x="2358" y="2841"/>
                    <a:pt x="2334" y="2889"/>
                    <a:pt x="2334" y="2948"/>
                  </a:cubicBezTo>
                  <a:lnTo>
                    <a:pt x="2334" y="7366"/>
                  </a:lnTo>
                  <a:cubicBezTo>
                    <a:pt x="2334" y="7735"/>
                    <a:pt x="1894" y="8437"/>
                    <a:pt x="1191" y="8437"/>
                  </a:cubicBezTo>
                  <a:cubicBezTo>
                    <a:pt x="727" y="8437"/>
                    <a:pt x="334" y="8151"/>
                    <a:pt x="334" y="7818"/>
                  </a:cubicBezTo>
                  <a:cubicBezTo>
                    <a:pt x="334" y="7473"/>
                    <a:pt x="727" y="7187"/>
                    <a:pt x="1191" y="7187"/>
                  </a:cubicBezTo>
                  <a:cubicBezTo>
                    <a:pt x="1382" y="7187"/>
                    <a:pt x="1620" y="7247"/>
                    <a:pt x="1822" y="7354"/>
                  </a:cubicBezTo>
                  <a:cubicBezTo>
                    <a:pt x="1841" y="7363"/>
                    <a:pt x="1861" y="7367"/>
                    <a:pt x="1881" y="7367"/>
                  </a:cubicBezTo>
                  <a:cubicBezTo>
                    <a:pt x="1914" y="7367"/>
                    <a:pt x="1948" y="7357"/>
                    <a:pt x="1977" y="7342"/>
                  </a:cubicBezTo>
                  <a:cubicBezTo>
                    <a:pt x="2013" y="7306"/>
                    <a:pt x="2049" y="7258"/>
                    <a:pt x="2049" y="7199"/>
                  </a:cubicBezTo>
                  <a:lnTo>
                    <a:pt x="2049" y="4520"/>
                  </a:lnTo>
                  <a:cubicBezTo>
                    <a:pt x="2049" y="4437"/>
                    <a:pt x="1977" y="4365"/>
                    <a:pt x="1882" y="4365"/>
                  </a:cubicBezTo>
                  <a:cubicBezTo>
                    <a:pt x="1799" y="4365"/>
                    <a:pt x="1727" y="4437"/>
                    <a:pt x="1727" y="4520"/>
                  </a:cubicBezTo>
                  <a:lnTo>
                    <a:pt x="1727" y="6961"/>
                  </a:lnTo>
                  <a:cubicBezTo>
                    <a:pt x="1525" y="6901"/>
                    <a:pt x="1334" y="6866"/>
                    <a:pt x="1168" y="6866"/>
                  </a:cubicBezTo>
                  <a:cubicBezTo>
                    <a:pt x="537" y="6866"/>
                    <a:pt x="1" y="7294"/>
                    <a:pt x="1" y="7818"/>
                  </a:cubicBezTo>
                  <a:cubicBezTo>
                    <a:pt x="1" y="8330"/>
                    <a:pt x="513" y="8771"/>
                    <a:pt x="1168" y="8771"/>
                  </a:cubicBezTo>
                  <a:cubicBezTo>
                    <a:pt x="1584" y="8771"/>
                    <a:pt x="1977" y="8592"/>
                    <a:pt x="2263" y="8259"/>
                  </a:cubicBezTo>
                  <a:cubicBezTo>
                    <a:pt x="2489" y="7997"/>
                    <a:pt x="2644" y="7651"/>
                    <a:pt x="2644" y="7366"/>
                  </a:cubicBezTo>
                  <a:lnTo>
                    <a:pt x="2644" y="3187"/>
                  </a:lnTo>
                  <a:cubicBezTo>
                    <a:pt x="3775" y="3675"/>
                    <a:pt x="4382" y="4568"/>
                    <a:pt x="4549" y="4842"/>
                  </a:cubicBezTo>
                  <a:cubicBezTo>
                    <a:pt x="4589" y="4901"/>
                    <a:pt x="4654" y="4928"/>
                    <a:pt x="4723" y="4928"/>
                  </a:cubicBezTo>
                  <a:cubicBezTo>
                    <a:pt x="4736" y="4928"/>
                    <a:pt x="4750" y="4927"/>
                    <a:pt x="4763" y="4925"/>
                  </a:cubicBezTo>
                  <a:cubicBezTo>
                    <a:pt x="4847" y="4901"/>
                    <a:pt x="4894" y="4818"/>
                    <a:pt x="4894" y="4746"/>
                  </a:cubicBezTo>
                  <a:cubicBezTo>
                    <a:pt x="4906" y="4544"/>
                    <a:pt x="4894" y="3996"/>
                    <a:pt x="4763" y="3460"/>
                  </a:cubicBezTo>
                  <a:cubicBezTo>
                    <a:pt x="4597" y="2758"/>
                    <a:pt x="4311" y="2329"/>
                    <a:pt x="3894" y="2151"/>
                  </a:cubicBezTo>
                  <a:cubicBezTo>
                    <a:pt x="3513" y="1984"/>
                    <a:pt x="3061" y="1555"/>
                    <a:pt x="2584" y="865"/>
                  </a:cubicBezTo>
                  <a:cubicBezTo>
                    <a:pt x="2572" y="841"/>
                    <a:pt x="2561" y="805"/>
                    <a:pt x="2525" y="781"/>
                  </a:cubicBezTo>
                  <a:cubicBezTo>
                    <a:pt x="2346" y="508"/>
                    <a:pt x="2203" y="270"/>
                    <a:pt x="2108" y="103"/>
                  </a:cubicBezTo>
                  <a:cubicBezTo>
                    <a:pt x="2070" y="36"/>
                    <a:pt x="2002" y="0"/>
                    <a:pt x="1928" y="0"/>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296;p76">
              <a:extLst>
                <a:ext uri="{FF2B5EF4-FFF2-40B4-BE49-F238E27FC236}">
                  <a16:creationId xmlns:a16="http://schemas.microsoft.com/office/drawing/2014/main" id="{50AA7DC9-7BEE-F8C2-486A-19BB63E887D1}"/>
                </a:ext>
              </a:extLst>
            </p:cNvPr>
            <p:cNvSpPr/>
            <p:nvPr/>
          </p:nvSpPr>
          <p:spPr>
            <a:xfrm>
              <a:off x="7356610" y="3200843"/>
              <a:ext cx="58362" cy="24363"/>
            </a:xfrm>
            <a:custGeom>
              <a:avLst/>
              <a:gdLst/>
              <a:ahLst/>
              <a:cxnLst/>
              <a:rect l="l" t="t" r="r" b="b"/>
              <a:pathLst>
                <a:path w="1835" h="766" extrusionOk="0">
                  <a:moveTo>
                    <a:pt x="1669" y="1"/>
                  </a:moveTo>
                  <a:cubicBezTo>
                    <a:pt x="1636" y="1"/>
                    <a:pt x="1603" y="13"/>
                    <a:pt x="1572" y="39"/>
                  </a:cubicBezTo>
                  <a:cubicBezTo>
                    <a:pt x="1572" y="39"/>
                    <a:pt x="1120" y="348"/>
                    <a:pt x="155" y="444"/>
                  </a:cubicBezTo>
                  <a:cubicBezTo>
                    <a:pt x="60" y="456"/>
                    <a:pt x="0" y="527"/>
                    <a:pt x="0" y="622"/>
                  </a:cubicBezTo>
                  <a:cubicBezTo>
                    <a:pt x="24" y="706"/>
                    <a:pt x="84" y="765"/>
                    <a:pt x="167" y="765"/>
                  </a:cubicBezTo>
                  <a:lnTo>
                    <a:pt x="179" y="765"/>
                  </a:lnTo>
                  <a:cubicBezTo>
                    <a:pt x="1263" y="658"/>
                    <a:pt x="1739" y="325"/>
                    <a:pt x="1763" y="301"/>
                  </a:cubicBezTo>
                  <a:cubicBezTo>
                    <a:pt x="1822" y="229"/>
                    <a:pt x="1834" y="146"/>
                    <a:pt x="1786" y="63"/>
                  </a:cubicBezTo>
                  <a:cubicBezTo>
                    <a:pt x="1753" y="22"/>
                    <a:pt x="1711" y="1"/>
                    <a:pt x="1669"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297;p76">
              <a:extLst>
                <a:ext uri="{FF2B5EF4-FFF2-40B4-BE49-F238E27FC236}">
                  <a16:creationId xmlns:a16="http://schemas.microsoft.com/office/drawing/2014/main" id="{37D2E112-B36A-E248-DAFF-52B4D05EC31F}"/>
                </a:ext>
              </a:extLst>
            </p:cNvPr>
            <p:cNvSpPr/>
            <p:nvPr/>
          </p:nvSpPr>
          <p:spPr>
            <a:xfrm>
              <a:off x="7068806" y="3188821"/>
              <a:ext cx="179539" cy="24617"/>
            </a:xfrm>
            <a:custGeom>
              <a:avLst/>
              <a:gdLst/>
              <a:ahLst/>
              <a:cxnLst/>
              <a:rect l="l" t="t" r="r" b="b"/>
              <a:pathLst>
                <a:path w="5645" h="774" extrusionOk="0">
                  <a:moveTo>
                    <a:pt x="1675" y="1"/>
                  </a:moveTo>
                  <a:cubicBezTo>
                    <a:pt x="1452" y="1"/>
                    <a:pt x="1243" y="9"/>
                    <a:pt x="1048" y="24"/>
                  </a:cubicBezTo>
                  <a:cubicBezTo>
                    <a:pt x="632" y="60"/>
                    <a:pt x="322" y="131"/>
                    <a:pt x="144" y="202"/>
                  </a:cubicBezTo>
                  <a:cubicBezTo>
                    <a:pt x="36" y="250"/>
                    <a:pt x="1" y="369"/>
                    <a:pt x="84" y="464"/>
                  </a:cubicBezTo>
                  <a:cubicBezTo>
                    <a:pt x="106" y="502"/>
                    <a:pt x="147" y="520"/>
                    <a:pt x="189" y="520"/>
                  </a:cubicBezTo>
                  <a:cubicBezTo>
                    <a:pt x="215" y="520"/>
                    <a:pt x="240" y="514"/>
                    <a:pt x="263" y="500"/>
                  </a:cubicBezTo>
                  <a:cubicBezTo>
                    <a:pt x="394" y="441"/>
                    <a:pt x="656" y="369"/>
                    <a:pt x="1168" y="345"/>
                  </a:cubicBezTo>
                  <a:cubicBezTo>
                    <a:pt x="1340" y="332"/>
                    <a:pt x="1521" y="327"/>
                    <a:pt x="1709" y="327"/>
                  </a:cubicBezTo>
                  <a:cubicBezTo>
                    <a:pt x="2909" y="327"/>
                    <a:pt x="4373" y="568"/>
                    <a:pt x="5454" y="774"/>
                  </a:cubicBezTo>
                  <a:lnTo>
                    <a:pt x="5478" y="774"/>
                  </a:lnTo>
                  <a:cubicBezTo>
                    <a:pt x="5561" y="774"/>
                    <a:pt x="5632" y="714"/>
                    <a:pt x="5644" y="643"/>
                  </a:cubicBezTo>
                  <a:cubicBezTo>
                    <a:pt x="5644" y="560"/>
                    <a:pt x="5585" y="488"/>
                    <a:pt x="5513" y="464"/>
                  </a:cubicBezTo>
                  <a:cubicBezTo>
                    <a:pt x="3958" y="153"/>
                    <a:pt x="2672" y="1"/>
                    <a:pt x="1675"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298;p76">
              <a:extLst>
                <a:ext uri="{FF2B5EF4-FFF2-40B4-BE49-F238E27FC236}">
                  <a16:creationId xmlns:a16="http://schemas.microsoft.com/office/drawing/2014/main" id="{B5A50DD6-5695-CDB3-AC0C-B94BB6199E78}"/>
                </a:ext>
              </a:extLst>
            </p:cNvPr>
            <p:cNvSpPr/>
            <p:nvPr/>
          </p:nvSpPr>
          <p:spPr>
            <a:xfrm>
              <a:off x="7361158" y="3154726"/>
              <a:ext cx="49997" cy="20482"/>
            </a:xfrm>
            <a:custGeom>
              <a:avLst/>
              <a:gdLst/>
              <a:ahLst/>
              <a:cxnLst/>
              <a:rect l="l" t="t" r="r" b="b"/>
              <a:pathLst>
                <a:path w="1572" h="644" extrusionOk="0">
                  <a:moveTo>
                    <a:pt x="1375" y="1"/>
                  </a:moveTo>
                  <a:cubicBezTo>
                    <a:pt x="1352" y="1"/>
                    <a:pt x="1330" y="5"/>
                    <a:pt x="1310" y="12"/>
                  </a:cubicBezTo>
                  <a:cubicBezTo>
                    <a:pt x="1131" y="120"/>
                    <a:pt x="750" y="251"/>
                    <a:pt x="143" y="310"/>
                  </a:cubicBezTo>
                  <a:cubicBezTo>
                    <a:pt x="60" y="322"/>
                    <a:pt x="0" y="382"/>
                    <a:pt x="0" y="477"/>
                  </a:cubicBezTo>
                  <a:cubicBezTo>
                    <a:pt x="0" y="560"/>
                    <a:pt x="72" y="643"/>
                    <a:pt x="155" y="643"/>
                  </a:cubicBezTo>
                  <a:lnTo>
                    <a:pt x="179" y="643"/>
                  </a:lnTo>
                  <a:cubicBezTo>
                    <a:pt x="881" y="584"/>
                    <a:pt x="1274" y="417"/>
                    <a:pt x="1465" y="310"/>
                  </a:cubicBezTo>
                  <a:cubicBezTo>
                    <a:pt x="1560" y="251"/>
                    <a:pt x="1572" y="120"/>
                    <a:pt x="1501" y="48"/>
                  </a:cubicBezTo>
                  <a:cubicBezTo>
                    <a:pt x="1469" y="16"/>
                    <a:pt x="1421" y="1"/>
                    <a:pt x="1375"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299;p76">
              <a:extLst>
                <a:ext uri="{FF2B5EF4-FFF2-40B4-BE49-F238E27FC236}">
                  <a16:creationId xmlns:a16="http://schemas.microsoft.com/office/drawing/2014/main" id="{13E5BBE1-352D-FA58-1AAD-7AAE2EDF310B}"/>
                </a:ext>
              </a:extLst>
            </p:cNvPr>
            <p:cNvSpPr/>
            <p:nvPr/>
          </p:nvSpPr>
          <p:spPr>
            <a:xfrm>
              <a:off x="7155920" y="3139523"/>
              <a:ext cx="148084" cy="33045"/>
            </a:xfrm>
            <a:custGeom>
              <a:avLst/>
              <a:gdLst/>
              <a:ahLst/>
              <a:cxnLst/>
              <a:rect l="l" t="t" r="r" b="b"/>
              <a:pathLst>
                <a:path w="4656" h="1039" extrusionOk="0">
                  <a:moveTo>
                    <a:pt x="172" y="1"/>
                  </a:moveTo>
                  <a:cubicBezTo>
                    <a:pt x="97" y="1"/>
                    <a:pt x="34" y="68"/>
                    <a:pt x="12" y="145"/>
                  </a:cubicBezTo>
                  <a:cubicBezTo>
                    <a:pt x="0" y="240"/>
                    <a:pt x="84" y="312"/>
                    <a:pt x="167" y="324"/>
                  </a:cubicBezTo>
                  <a:cubicBezTo>
                    <a:pt x="726" y="383"/>
                    <a:pt x="1536" y="526"/>
                    <a:pt x="2489" y="705"/>
                  </a:cubicBezTo>
                  <a:cubicBezTo>
                    <a:pt x="3382" y="883"/>
                    <a:pt x="4001" y="979"/>
                    <a:pt x="4477" y="1038"/>
                  </a:cubicBezTo>
                  <a:lnTo>
                    <a:pt x="4501" y="1038"/>
                  </a:lnTo>
                  <a:cubicBezTo>
                    <a:pt x="4572" y="1038"/>
                    <a:pt x="4644" y="979"/>
                    <a:pt x="4656" y="895"/>
                  </a:cubicBezTo>
                  <a:cubicBezTo>
                    <a:pt x="4644" y="824"/>
                    <a:pt x="4584" y="740"/>
                    <a:pt x="4501" y="729"/>
                  </a:cubicBezTo>
                  <a:cubicBezTo>
                    <a:pt x="4036" y="669"/>
                    <a:pt x="3417" y="562"/>
                    <a:pt x="2536" y="383"/>
                  </a:cubicBezTo>
                  <a:cubicBezTo>
                    <a:pt x="1584" y="193"/>
                    <a:pt x="762" y="62"/>
                    <a:pt x="191" y="2"/>
                  </a:cubicBezTo>
                  <a:cubicBezTo>
                    <a:pt x="185" y="1"/>
                    <a:pt x="178" y="1"/>
                    <a:pt x="172"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75633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een and white logo&#10;&#10;Description automatically generated">
            <a:extLst>
              <a:ext uri="{FF2B5EF4-FFF2-40B4-BE49-F238E27FC236}">
                <a16:creationId xmlns:a16="http://schemas.microsoft.com/office/drawing/2014/main" id="{5064220B-B510-5079-2082-08252BFE3BAF}"/>
              </a:ext>
            </a:extLst>
          </p:cNvPr>
          <p:cNvPicPr>
            <a:picLocks noChangeAspect="1"/>
          </p:cNvPicPr>
          <p:nvPr/>
        </p:nvPicPr>
        <p:blipFill>
          <a:blip r:embed="rId3"/>
          <a:stretch>
            <a:fillRect/>
          </a:stretch>
        </p:blipFill>
        <p:spPr>
          <a:xfrm>
            <a:off x="5747215" y="1800119"/>
            <a:ext cx="1640187" cy="1601759"/>
          </a:xfrm>
          <a:prstGeom prst="rect">
            <a:avLst/>
          </a:prstGeom>
        </p:spPr>
      </p:pic>
      <p:sp>
        <p:nvSpPr>
          <p:cNvPr id="5" name="Google Shape;1521;p40">
            <a:extLst>
              <a:ext uri="{FF2B5EF4-FFF2-40B4-BE49-F238E27FC236}">
                <a16:creationId xmlns:a16="http://schemas.microsoft.com/office/drawing/2014/main" id="{D0FBC850-EB27-7E9B-1B46-4F7ECF6801FB}"/>
              </a:ext>
            </a:extLst>
          </p:cNvPr>
          <p:cNvSpPr txBox="1">
            <a:spLocks/>
          </p:cNvSpPr>
          <p:nvPr/>
        </p:nvSpPr>
        <p:spPr>
          <a:xfrm>
            <a:off x="5386333" y="3617096"/>
            <a:ext cx="2502275" cy="41373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9pPr>
          </a:lstStyle>
          <a:p>
            <a:pPr marL="0" indent="0" algn="ctr">
              <a:spcAft>
                <a:spcPts val="1200"/>
              </a:spcAft>
              <a:buFont typeface="Archivo"/>
              <a:buNone/>
            </a:pPr>
            <a:r>
              <a:rPr lang="en-SG" sz="2000">
                <a:highlight>
                  <a:schemeClr val="dk2"/>
                </a:highlight>
                <a:latin typeface="DM Serif Display"/>
                <a:ea typeface="DM Serif Display"/>
                <a:cs typeface="DM Serif Display"/>
                <a:sym typeface="DM Serif Display"/>
              </a:rPr>
              <a:t>Dataset File</a:t>
            </a:r>
          </a:p>
        </p:txBody>
      </p:sp>
      <p:pic>
        <p:nvPicPr>
          <p:cNvPr id="6" name="Graphic 5" descr="World outline">
            <a:extLst>
              <a:ext uri="{FF2B5EF4-FFF2-40B4-BE49-F238E27FC236}">
                <a16:creationId xmlns:a16="http://schemas.microsoft.com/office/drawing/2014/main" id="{94536688-4ADF-A518-5C2D-72BD92B754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86436" y="1761691"/>
            <a:ext cx="1640187" cy="1640187"/>
          </a:xfrm>
          <a:prstGeom prst="rect">
            <a:avLst/>
          </a:prstGeom>
        </p:spPr>
      </p:pic>
      <p:sp>
        <p:nvSpPr>
          <p:cNvPr id="7" name="Google Shape;1521;p40">
            <a:extLst>
              <a:ext uri="{FF2B5EF4-FFF2-40B4-BE49-F238E27FC236}">
                <a16:creationId xmlns:a16="http://schemas.microsoft.com/office/drawing/2014/main" id="{41DC68E6-6BD0-BB2B-DF56-10BCFA17379F}"/>
              </a:ext>
            </a:extLst>
          </p:cNvPr>
          <p:cNvSpPr txBox="1">
            <a:spLocks/>
          </p:cNvSpPr>
          <p:nvPr/>
        </p:nvSpPr>
        <p:spPr>
          <a:xfrm>
            <a:off x="1255393" y="3594091"/>
            <a:ext cx="2502275" cy="41373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9pPr>
          </a:lstStyle>
          <a:p>
            <a:pPr marL="0" indent="0" algn="ctr">
              <a:spcAft>
                <a:spcPts val="1200"/>
              </a:spcAft>
              <a:buFont typeface="Archivo"/>
              <a:buNone/>
            </a:pPr>
            <a:r>
              <a:rPr lang="en-SG" sz="2000">
                <a:highlight>
                  <a:schemeClr val="dk2"/>
                </a:highlight>
                <a:latin typeface="DM Serif Display"/>
                <a:ea typeface="DM Serif Display"/>
                <a:cs typeface="DM Serif Display"/>
                <a:sym typeface="DM Serif Display"/>
              </a:rPr>
              <a:t>Internet</a:t>
            </a:r>
          </a:p>
        </p:txBody>
      </p:sp>
      <p:sp>
        <p:nvSpPr>
          <p:cNvPr id="8" name="Title 1">
            <a:extLst>
              <a:ext uri="{FF2B5EF4-FFF2-40B4-BE49-F238E27FC236}">
                <a16:creationId xmlns:a16="http://schemas.microsoft.com/office/drawing/2014/main" id="{B2C161AA-AA2E-6B26-5F74-18BD12CCC685}"/>
              </a:ext>
            </a:extLst>
          </p:cNvPr>
          <p:cNvSpPr>
            <a:spLocks noGrp="1"/>
          </p:cNvSpPr>
          <p:nvPr>
            <p:ph type="title"/>
          </p:nvPr>
        </p:nvSpPr>
        <p:spPr>
          <a:xfrm>
            <a:off x="720000" y="845379"/>
            <a:ext cx="7704000" cy="497163"/>
          </a:xfrm>
        </p:spPr>
        <p:txBody>
          <a:bodyPr/>
          <a:lstStyle/>
          <a:p>
            <a:pPr algn="ctr"/>
            <a:r>
              <a:rPr lang="en-GB"/>
              <a:t>Formation of Dataset</a:t>
            </a:r>
          </a:p>
        </p:txBody>
      </p:sp>
      <p:cxnSp>
        <p:nvCxnSpPr>
          <p:cNvPr id="10" name="Straight Arrow Connector 9">
            <a:extLst>
              <a:ext uri="{FF2B5EF4-FFF2-40B4-BE49-F238E27FC236}">
                <a16:creationId xmlns:a16="http://schemas.microsoft.com/office/drawing/2014/main" id="{7D87E9D9-5EA4-FE61-C60C-9E80C2A7EFDE}"/>
              </a:ext>
            </a:extLst>
          </p:cNvPr>
          <p:cNvCxnSpPr/>
          <p:nvPr/>
        </p:nvCxnSpPr>
        <p:spPr>
          <a:xfrm>
            <a:off x="3587858" y="2571750"/>
            <a:ext cx="18907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9177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8C1CC-15B9-1F72-5EBC-043AE69B2DAC}"/>
              </a:ext>
            </a:extLst>
          </p:cNvPr>
          <p:cNvSpPr>
            <a:spLocks noGrp="1"/>
          </p:cNvSpPr>
          <p:nvPr>
            <p:ph type="title"/>
          </p:nvPr>
        </p:nvSpPr>
        <p:spPr/>
        <p:txBody>
          <a:bodyPr/>
          <a:lstStyle/>
          <a:p>
            <a:r>
              <a:rPr lang="en-US"/>
              <a:t>Datasets Used in Regression</a:t>
            </a:r>
          </a:p>
        </p:txBody>
      </p:sp>
      <p:sp>
        <p:nvSpPr>
          <p:cNvPr id="4" name="Rounded Rectangle 3">
            <a:extLst>
              <a:ext uri="{FF2B5EF4-FFF2-40B4-BE49-F238E27FC236}">
                <a16:creationId xmlns:a16="http://schemas.microsoft.com/office/drawing/2014/main" id="{0C5BABF0-4A11-563D-9B44-8950EC82B313}"/>
              </a:ext>
            </a:extLst>
          </p:cNvPr>
          <p:cNvSpPr/>
          <p:nvPr/>
        </p:nvSpPr>
        <p:spPr>
          <a:xfrm>
            <a:off x="3354672" y="1355308"/>
            <a:ext cx="2313432" cy="5727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rchivo" pitchFamily="2" charset="77"/>
                <a:cs typeface="Archivo" pitchFamily="2" charset="77"/>
              </a:rPr>
              <a:t>merged200k.csv</a:t>
            </a:r>
          </a:p>
        </p:txBody>
      </p:sp>
      <p:sp>
        <p:nvSpPr>
          <p:cNvPr id="5" name="Rounded Rectangle 4">
            <a:extLst>
              <a:ext uri="{FF2B5EF4-FFF2-40B4-BE49-F238E27FC236}">
                <a16:creationId xmlns:a16="http://schemas.microsoft.com/office/drawing/2014/main" id="{2CECC744-FFA6-6498-3449-EC0FA4A4F84A}"/>
              </a:ext>
            </a:extLst>
          </p:cNvPr>
          <p:cNvSpPr/>
          <p:nvPr/>
        </p:nvSpPr>
        <p:spPr>
          <a:xfrm>
            <a:off x="720000" y="2838291"/>
            <a:ext cx="2313432" cy="5727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err="1">
                <a:solidFill>
                  <a:schemeClr val="tx1"/>
                </a:solidFill>
                <a:latin typeface="Archivo" pitchFamily="2" charset="77"/>
                <a:cs typeface="Archivo" pitchFamily="2" charset="77"/>
              </a:rPr>
              <a:t>regression_test</a:t>
            </a:r>
            <a:endParaRPr lang="en-US" b="1">
              <a:solidFill>
                <a:schemeClr val="tx1"/>
              </a:solidFill>
              <a:latin typeface="Archivo" pitchFamily="2" charset="77"/>
              <a:cs typeface="Archivo" pitchFamily="2" charset="77"/>
            </a:endParaRPr>
          </a:p>
        </p:txBody>
      </p:sp>
      <p:sp>
        <p:nvSpPr>
          <p:cNvPr id="6" name="Rounded Rectangle 5">
            <a:extLst>
              <a:ext uri="{FF2B5EF4-FFF2-40B4-BE49-F238E27FC236}">
                <a16:creationId xmlns:a16="http://schemas.microsoft.com/office/drawing/2014/main" id="{DD80F64D-EABF-FDE1-2132-D083662AEBAA}"/>
              </a:ext>
            </a:extLst>
          </p:cNvPr>
          <p:cNvSpPr/>
          <p:nvPr/>
        </p:nvSpPr>
        <p:spPr>
          <a:xfrm>
            <a:off x="3354672" y="2838291"/>
            <a:ext cx="2313432" cy="5727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err="1">
                <a:solidFill>
                  <a:schemeClr val="tx1"/>
                </a:solidFill>
                <a:latin typeface="Archivo" pitchFamily="2" charset="77"/>
                <a:cs typeface="Archivo" pitchFamily="2" charset="77"/>
              </a:rPr>
              <a:t>regression_train</a:t>
            </a:r>
            <a:endParaRPr lang="en-US" b="1">
              <a:solidFill>
                <a:schemeClr val="tx1"/>
              </a:solidFill>
              <a:latin typeface="Archivo" pitchFamily="2" charset="77"/>
              <a:cs typeface="Archivo" pitchFamily="2" charset="77"/>
            </a:endParaRPr>
          </a:p>
        </p:txBody>
      </p:sp>
      <p:sp>
        <p:nvSpPr>
          <p:cNvPr id="7" name="Rounded Rectangle 6">
            <a:extLst>
              <a:ext uri="{FF2B5EF4-FFF2-40B4-BE49-F238E27FC236}">
                <a16:creationId xmlns:a16="http://schemas.microsoft.com/office/drawing/2014/main" id="{9A3D26E1-2F05-7DEE-47AF-99A85A40CCAD}"/>
              </a:ext>
            </a:extLst>
          </p:cNvPr>
          <p:cNvSpPr/>
          <p:nvPr/>
        </p:nvSpPr>
        <p:spPr>
          <a:xfrm>
            <a:off x="5896981" y="3706509"/>
            <a:ext cx="2313432" cy="5727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err="1">
                <a:solidFill>
                  <a:schemeClr val="tx1"/>
                </a:solidFill>
                <a:latin typeface="Archivo" pitchFamily="2" charset="77"/>
                <a:cs typeface="Archivo" pitchFamily="2" charset="77"/>
              </a:rPr>
              <a:t>df_smogn</a:t>
            </a:r>
            <a:endParaRPr lang="en-US" b="1">
              <a:solidFill>
                <a:schemeClr val="tx1"/>
              </a:solidFill>
              <a:latin typeface="Archivo" pitchFamily="2" charset="77"/>
              <a:cs typeface="Archivo" pitchFamily="2" charset="77"/>
            </a:endParaRPr>
          </a:p>
        </p:txBody>
      </p:sp>
      <p:cxnSp>
        <p:nvCxnSpPr>
          <p:cNvPr id="8" name="Straight Arrow Connector 7">
            <a:extLst>
              <a:ext uri="{FF2B5EF4-FFF2-40B4-BE49-F238E27FC236}">
                <a16:creationId xmlns:a16="http://schemas.microsoft.com/office/drawing/2014/main" id="{B74F3F81-CFDD-9359-8E1B-8F005071E4E7}"/>
              </a:ext>
            </a:extLst>
          </p:cNvPr>
          <p:cNvCxnSpPr>
            <a:cxnSpLocks/>
          </p:cNvCxnSpPr>
          <p:nvPr/>
        </p:nvCxnSpPr>
        <p:spPr>
          <a:xfrm flipH="1">
            <a:off x="2115127" y="2059709"/>
            <a:ext cx="2189018" cy="646546"/>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B2965A5-2E40-5372-DEB4-D3183ED4BF60}"/>
              </a:ext>
            </a:extLst>
          </p:cNvPr>
          <p:cNvCxnSpPr>
            <a:cxnSpLocks/>
          </p:cNvCxnSpPr>
          <p:nvPr/>
        </p:nvCxnSpPr>
        <p:spPr>
          <a:xfrm>
            <a:off x="4558146" y="2059709"/>
            <a:ext cx="0" cy="646546"/>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09808A61-888E-0DAC-9294-31B84C15F396}"/>
              </a:ext>
            </a:extLst>
          </p:cNvPr>
          <p:cNvCxnSpPr>
            <a:cxnSpLocks/>
          </p:cNvCxnSpPr>
          <p:nvPr/>
        </p:nvCxnSpPr>
        <p:spPr>
          <a:xfrm>
            <a:off x="5989344" y="3124641"/>
            <a:ext cx="1164163" cy="449325"/>
          </a:xfrm>
          <a:prstGeom prst="curvedConnector3">
            <a:avLst>
              <a:gd name="adj1" fmla="val 98336"/>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2AD24F7-7B27-EAF0-F6E8-296AC1CB4972}"/>
              </a:ext>
            </a:extLst>
          </p:cNvPr>
          <p:cNvSpPr txBox="1"/>
          <p:nvPr/>
        </p:nvSpPr>
        <p:spPr>
          <a:xfrm>
            <a:off x="7064767" y="3112301"/>
            <a:ext cx="1359233" cy="461665"/>
          </a:xfrm>
          <a:prstGeom prst="rect">
            <a:avLst/>
          </a:prstGeom>
          <a:noFill/>
        </p:spPr>
        <p:txBody>
          <a:bodyPr wrap="square" rtlCol="0">
            <a:spAutoFit/>
          </a:bodyPr>
          <a:lstStyle/>
          <a:p>
            <a:pPr algn="ctr"/>
            <a:r>
              <a:rPr lang="en-US" sz="1200">
                <a:solidFill>
                  <a:schemeClr val="bg1"/>
                </a:solidFill>
                <a:latin typeface="Archivo" pitchFamily="2" charset="77"/>
                <a:cs typeface="Archivo" pitchFamily="2" charset="77"/>
              </a:rPr>
              <a:t>sampled using SMOGN</a:t>
            </a:r>
          </a:p>
        </p:txBody>
      </p:sp>
      <p:sp>
        <p:nvSpPr>
          <p:cNvPr id="34" name="TextBox 33">
            <a:extLst>
              <a:ext uri="{FF2B5EF4-FFF2-40B4-BE49-F238E27FC236}">
                <a16:creationId xmlns:a16="http://schemas.microsoft.com/office/drawing/2014/main" id="{0655C6EF-3888-FAD0-31A1-2A6AC239A01A}"/>
              </a:ext>
            </a:extLst>
          </p:cNvPr>
          <p:cNvSpPr txBox="1"/>
          <p:nvPr/>
        </p:nvSpPr>
        <p:spPr>
          <a:xfrm>
            <a:off x="902844" y="1937236"/>
            <a:ext cx="1947743" cy="461665"/>
          </a:xfrm>
          <a:prstGeom prst="rect">
            <a:avLst/>
          </a:prstGeom>
          <a:noFill/>
        </p:spPr>
        <p:txBody>
          <a:bodyPr wrap="square" rtlCol="0">
            <a:spAutoFit/>
          </a:bodyPr>
          <a:lstStyle/>
          <a:p>
            <a:pPr algn="ctr"/>
            <a:r>
              <a:rPr lang="en-US" sz="1200">
                <a:solidFill>
                  <a:schemeClr val="bg1"/>
                </a:solidFill>
                <a:latin typeface="Archivo" pitchFamily="2" charset="77"/>
                <a:cs typeface="Archivo" pitchFamily="2" charset="77"/>
              </a:rPr>
              <a:t>train/test split</a:t>
            </a:r>
          </a:p>
          <a:p>
            <a:pPr algn="ctr"/>
            <a:r>
              <a:rPr lang="en-US" sz="1200">
                <a:solidFill>
                  <a:schemeClr val="bg1"/>
                </a:solidFill>
                <a:latin typeface="Archivo" pitchFamily="2" charset="77"/>
                <a:cs typeface="Archivo" pitchFamily="2" charset="77"/>
              </a:rPr>
              <a:t>for non-sampled dataset</a:t>
            </a:r>
          </a:p>
        </p:txBody>
      </p:sp>
      <p:sp>
        <p:nvSpPr>
          <p:cNvPr id="35" name="TextBox 34">
            <a:extLst>
              <a:ext uri="{FF2B5EF4-FFF2-40B4-BE49-F238E27FC236}">
                <a16:creationId xmlns:a16="http://schemas.microsoft.com/office/drawing/2014/main" id="{15768DC8-4345-3B0F-DC94-95A705FF7AB6}"/>
              </a:ext>
            </a:extLst>
          </p:cNvPr>
          <p:cNvSpPr txBox="1"/>
          <p:nvPr/>
        </p:nvSpPr>
        <p:spPr>
          <a:xfrm>
            <a:off x="1470531" y="3573966"/>
            <a:ext cx="3552977" cy="1015663"/>
          </a:xfrm>
          <a:prstGeom prst="rect">
            <a:avLst/>
          </a:prstGeom>
          <a:noFill/>
        </p:spPr>
        <p:txBody>
          <a:bodyPr wrap="square" rtlCol="0">
            <a:spAutoFit/>
          </a:bodyPr>
          <a:lstStyle/>
          <a:p>
            <a:pPr algn="ctr"/>
            <a:r>
              <a:rPr lang="en-US" sz="2400" b="1">
                <a:solidFill>
                  <a:schemeClr val="bg1"/>
                </a:solidFill>
                <a:latin typeface="Archivo" pitchFamily="2" charset="77"/>
                <a:cs typeface="Archivo" pitchFamily="2" charset="77"/>
              </a:rPr>
              <a:t>Why?</a:t>
            </a:r>
          </a:p>
          <a:p>
            <a:pPr algn="ctr"/>
            <a:r>
              <a:rPr lang="en-US" sz="1800">
                <a:solidFill>
                  <a:schemeClr val="bg1"/>
                </a:solidFill>
                <a:latin typeface="Archivo" pitchFamily="2" charset="77"/>
                <a:cs typeface="Archivo" pitchFamily="2" charset="77"/>
              </a:rPr>
              <a:t>so that the</a:t>
            </a:r>
            <a:r>
              <a:rPr lang="en-US" sz="1800" i="1">
                <a:solidFill>
                  <a:schemeClr val="bg1"/>
                </a:solidFill>
                <a:latin typeface="Archivo" pitchFamily="2" charset="77"/>
                <a:cs typeface="Archivo" pitchFamily="2" charset="77"/>
              </a:rPr>
              <a:t> </a:t>
            </a:r>
            <a:r>
              <a:rPr lang="en-US" sz="1800" i="1" u="sng">
                <a:solidFill>
                  <a:schemeClr val="bg1"/>
                </a:solidFill>
                <a:latin typeface="Archivo" pitchFamily="2" charset="77"/>
                <a:cs typeface="Archivo" pitchFamily="2" charset="77"/>
              </a:rPr>
              <a:t>test dataset is the same</a:t>
            </a:r>
            <a:r>
              <a:rPr lang="en-US" sz="1800">
                <a:solidFill>
                  <a:schemeClr val="bg1"/>
                </a:solidFill>
                <a:latin typeface="Archivo" pitchFamily="2" charset="77"/>
                <a:cs typeface="Archivo" pitchFamily="2" charset="77"/>
              </a:rPr>
              <a:t> for fair comparison</a:t>
            </a:r>
          </a:p>
        </p:txBody>
      </p:sp>
      <p:sp>
        <p:nvSpPr>
          <p:cNvPr id="36" name="TextBox 35">
            <a:extLst>
              <a:ext uri="{FF2B5EF4-FFF2-40B4-BE49-F238E27FC236}">
                <a16:creationId xmlns:a16="http://schemas.microsoft.com/office/drawing/2014/main" id="{03361829-A679-091C-C531-B8CB645BD5D3}"/>
              </a:ext>
            </a:extLst>
          </p:cNvPr>
          <p:cNvSpPr txBox="1"/>
          <p:nvPr/>
        </p:nvSpPr>
        <p:spPr>
          <a:xfrm>
            <a:off x="4812148" y="2088816"/>
            <a:ext cx="1947743" cy="461665"/>
          </a:xfrm>
          <a:prstGeom prst="rect">
            <a:avLst/>
          </a:prstGeom>
          <a:noFill/>
        </p:spPr>
        <p:txBody>
          <a:bodyPr wrap="square" rtlCol="0">
            <a:spAutoFit/>
          </a:bodyPr>
          <a:lstStyle/>
          <a:p>
            <a:pPr algn="ctr"/>
            <a:r>
              <a:rPr lang="en-US" sz="1200">
                <a:solidFill>
                  <a:schemeClr val="bg1"/>
                </a:solidFill>
                <a:latin typeface="Archivo" pitchFamily="2" charset="77"/>
                <a:cs typeface="Archivo" pitchFamily="2" charset="77"/>
              </a:rPr>
              <a:t>train/test split</a:t>
            </a:r>
          </a:p>
          <a:p>
            <a:pPr algn="ctr"/>
            <a:r>
              <a:rPr lang="en-US" sz="1200">
                <a:solidFill>
                  <a:schemeClr val="bg1"/>
                </a:solidFill>
                <a:latin typeface="Archivo" pitchFamily="2" charset="77"/>
                <a:cs typeface="Archivo" pitchFamily="2" charset="77"/>
              </a:rPr>
              <a:t>for non-sampled dataset</a:t>
            </a:r>
          </a:p>
        </p:txBody>
      </p:sp>
    </p:spTree>
    <p:extLst>
      <p:ext uri="{BB962C8B-B14F-4D97-AF65-F5344CB8AC3E}">
        <p14:creationId xmlns:p14="http://schemas.microsoft.com/office/powerpoint/2010/main" val="33634709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DAD8B-6988-D12B-659F-D0E7024B212C}"/>
              </a:ext>
            </a:extLst>
          </p:cNvPr>
          <p:cNvSpPr>
            <a:spLocks noGrp="1"/>
          </p:cNvSpPr>
          <p:nvPr>
            <p:ph type="title"/>
          </p:nvPr>
        </p:nvSpPr>
        <p:spPr/>
        <p:txBody>
          <a:bodyPr/>
          <a:lstStyle/>
          <a:p>
            <a:r>
              <a:rPr lang="en-US"/>
              <a:t>Linear Regression Results</a:t>
            </a:r>
          </a:p>
        </p:txBody>
      </p:sp>
      <p:sp>
        <p:nvSpPr>
          <p:cNvPr id="3" name="Subtitle 2">
            <a:extLst>
              <a:ext uri="{FF2B5EF4-FFF2-40B4-BE49-F238E27FC236}">
                <a16:creationId xmlns:a16="http://schemas.microsoft.com/office/drawing/2014/main" id="{F5435A90-2123-5FD1-5E1F-B72A63BFFB66}"/>
              </a:ext>
            </a:extLst>
          </p:cNvPr>
          <p:cNvSpPr>
            <a:spLocks noGrp="1"/>
          </p:cNvSpPr>
          <p:nvPr>
            <p:ph type="subTitle" idx="1"/>
          </p:nvPr>
        </p:nvSpPr>
        <p:spPr/>
        <p:txBody>
          <a:bodyPr/>
          <a:lstStyle/>
          <a:p>
            <a:pPr algn="r"/>
            <a:r>
              <a:rPr lang="en-US" b="1"/>
              <a:t>R2 score: 0.19</a:t>
            </a:r>
          </a:p>
          <a:p>
            <a:pPr algn="r"/>
            <a:r>
              <a:rPr lang="en-US" b="1"/>
              <a:t>RMSE: 15</a:t>
            </a:r>
          </a:p>
        </p:txBody>
      </p:sp>
      <p:sp>
        <p:nvSpPr>
          <p:cNvPr id="4" name="Subtitle 3">
            <a:extLst>
              <a:ext uri="{FF2B5EF4-FFF2-40B4-BE49-F238E27FC236}">
                <a16:creationId xmlns:a16="http://schemas.microsoft.com/office/drawing/2014/main" id="{38D7C5A8-0289-C2B2-BFD3-68266B20C5CC}"/>
              </a:ext>
            </a:extLst>
          </p:cNvPr>
          <p:cNvSpPr>
            <a:spLocks noGrp="1"/>
          </p:cNvSpPr>
          <p:nvPr>
            <p:ph type="subTitle" idx="2"/>
          </p:nvPr>
        </p:nvSpPr>
        <p:spPr>
          <a:xfrm>
            <a:off x="720000" y="1638075"/>
            <a:ext cx="3720191" cy="393600"/>
          </a:xfrm>
        </p:spPr>
        <p:txBody>
          <a:bodyPr/>
          <a:lstStyle/>
          <a:p>
            <a:pPr algn="r"/>
            <a:r>
              <a:rPr lang="en-US"/>
              <a:t>Non-sampled Dataset (Train)</a:t>
            </a:r>
          </a:p>
        </p:txBody>
      </p:sp>
      <p:sp>
        <p:nvSpPr>
          <p:cNvPr id="5" name="Subtitle 4">
            <a:extLst>
              <a:ext uri="{FF2B5EF4-FFF2-40B4-BE49-F238E27FC236}">
                <a16:creationId xmlns:a16="http://schemas.microsoft.com/office/drawing/2014/main" id="{FF2AB7F3-9270-DFB9-B919-2DCAE4D23313}"/>
              </a:ext>
            </a:extLst>
          </p:cNvPr>
          <p:cNvSpPr>
            <a:spLocks noGrp="1"/>
          </p:cNvSpPr>
          <p:nvPr>
            <p:ph type="subTitle" idx="3"/>
          </p:nvPr>
        </p:nvSpPr>
        <p:spPr/>
        <p:txBody>
          <a:bodyPr/>
          <a:lstStyle/>
          <a:p>
            <a:r>
              <a:rPr lang="en-US" b="1"/>
              <a:t>R2 score: 0.19</a:t>
            </a:r>
          </a:p>
          <a:p>
            <a:r>
              <a:rPr lang="en-US" b="1"/>
              <a:t>RMSE: 15</a:t>
            </a:r>
          </a:p>
        </p:txBody>
      </p:sp>
      <p:sp>
        <p:nvSpPr>
          <p:cNvPr id="6" name="Subtitle 5">
            <a:extLst>
              <a:ext uri="{FF2B5EF4-FFF2-40B4-BE49-F238E27FC236}">
                <a16:creationId xmlns:a16="http://schemas.microsoft.com/office/drawing/2014/main" id="{A3115175-BA94-A89A-1F58-890042150CEA}"/>
              </a:ext>
            </a:extLst>
          </p:cNvPr>
          <p:cNvSpPr>
            <a:spLocks noGrp="1"/>
          </p:cNvSpPr>
          <p:nvPr>
            <p:ph type="subTitle" idx="4"/>
          </p:nvPr>
        </p:nvSpPr>
        <p:spPr>
          <a:xfrm>
            <a:off x="5115433" y="1639855"/>
            <a:ext cx="4028567" cy="393600"/>
          </a:xfrm>
        </p:spPr>
        <p:txBody>
          <a:bodyPr/>
          <a:lstStyle/>
          <a:p>
            <a:r>
              <a:rPr lang="en-US"/>
              <a:t>Non-sampled Dataset (Test)</a:t>
            </a:r>
          </a:p>
        </p:txBody>
      </p:sp>
      <p:sp>
        <p:nvSpPr>
          <p:cNvPr id="7" name="Subtitle 6">
            <a:extLst>
              <a:ext uri="{FF2B5EF4-FFF2-40B4-BE49-F238E27FC236}">
                <a16:creationId xmlns:a16="http://schemas.microsoft.com/office/drawing/2014/main" id="{DAC4A34E-FE46-76F1-5419-B2A3BB0642E0}"/>
              </a:ext>
            </a:extLst>
          </p:cNvPr>
          <p:cNvSpPr>
            <a:spLocks noGrp="1"/>
          </p:cNvSpPr>
          <p:nvPr>
            <p:ph type="subTitle" idx="5"/>
          </p:nvPr>
        </p:nvSpPr>
        <p:spPr/>
        <p:txBody>
          <a:bodyPr/>
          <a:lstStyle/>
          <a:p>
            <a:pPr algn="r"/>
            <a:r>
              <a:rPr lang="en-US" b="1">
                <a:highlight>
                  <a:srgbClr val="008000"/>
                </a:highlight>
              </a:rPr>
              <a:t>R2 score: 0.52</a:t>
            </a:r>
          </a:p>
          <a:p>
            <a:pPr algn="r"/>
            <a:r>
              <a:rPr lang="en-US" b="1"/>
              <a:t>RMSE: 17</a:t>
            </a:r>
          </a:p>
        </p:txBody>
      </p:sp>
      <p:sp>
        <p:nvSpPr>
          <p:cNvPr id="9" name="Subtitle 8">
            <a:extLst>
              <a:ext uri="{FF2B5EF4-FFF2-40B4-BE49-F238E27FC236}">
                <a16:creationId xmlns:a16="http://schemas.microsoft.com/office/drawing/2014/main" id="{47707FA0-D73D-47BF-E61D-0CA87D0A2B71}"/>
              </a:ext>
            </a:extLst>
          </p:cNvPr>
          <p:cNvSpPr>
            <a:spLocks noGrp="1"/>
          </p:cNvSpPr>
          <p:nvPr>
            <p:ph type="subTitle" idx="7"/>
          </p:nvPr>
        </p:nvSpPr>
        <p:spPr/>
        <p:txBody>
          <a:bodyPr/>
          <a:lstStyle/>
          <a:p>
            <a:r>
              <a:rPr lang="en-US" b="1">
                <a:highlight>
                  <a:srgbClr val="800000"/>
                </a:highlight>
              </a:rPr>
              <a:t>R2 score: -0.16</a:t>
            </a:r>
          </a:p>
          <a:p>
            <a:r>
              <a:rPr lang="en-US" b="1"/>
              <a:t>RMSE: 18</a:t>
            </a:r>
          </a:p>
        </p:txBody>
      </p:sp>
      <p:sp>
        <p:nvSpPr>
          <p:cNvPr id="12" name="Subtitle 3">
            <a:extLst>
              <a:ext uri="{FF2B5EF4-FFF2-40B4-BE49-F238E27FC236}">
                <a16:creationId xmlns:a16="http://schemas.microsoft.com/office/drawing/2014/main" id="{DDB2EE29-3117-AA3D-C24E-CE4C83B6FD13}"/>
              </a:ext>
            </a:extLst>
          </p:cNvPr>
          <p:cNvSpPr txBox="1">
            <a:spLocks/>
          </p:cNvSpPr>
          <p:nvPr/>
        </p:nvSpPr>
        <p:spPr>
          <a:xfrm>
            <a:off x="1013597" y="2866428"/>
            <a:ext cx="3426594" cy="39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highlight>
                  <a:schemeClr val="dk2"/>
                </a:highlight>
                <a:latin typeface="DM Serif Display"/>
                <a:ea typeface="DM Serif Display"/>
                <a:cs typeface="DM Serif Display"/>
                <a:sym typeface="DM Serif Display"/>
              </a:defRPr>
            </a:lvl1pPr>
            <a:lvl2pPr marL="914400" marR="0" lvl="1"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2pPr>
            <a:lvl3pPr marL="1371600" marR="0" lvl="2"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3pPr>
            <a:lvl4pPr marL="1828800" marR="0" lvl="3"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4pPr>
            <a:lvl5pPr marL="2286000" marR="0" lvl="4"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5pPr>
            <a:lvl6pPr marL="2743200" marR="0" lvl="5"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6pPr>
            <a:lvl7pPr marL="3200400" marR="0" lvl="6"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7pPr>
            <a:lvl8pPr marL="3657600" marR="0" lvl="7"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8pPr>
            <a:lvl9pPr marL="4114800" marR="0" lvl="8"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9pPr>
          </a:lstStyle>
          <a:p>
            <a:pPr algn="r"/>
            <a:r>
              <a:rPr lang="en-US"/>
              <a:t>SMOGN Dataset (Train)</a:t>
            </a:r>
          </a:p>
        </p:txBody>
      </p:sp>
      <p:sp>
        <p:nvSpPr>
          <p:cNvPr id="13" name="Subtitle 5">
            <a:extLst>
              <a:ext uri="{FF2B5EF4-FFF2-40B4-BE49-F238E27FC236}">
                <a16:creationId xmlns:a16="http://schemas.microsoft.com/office/drawing/2014/main" id="{6F622870-111F-A021-2CB9-D5019025BACF}"/>
              </a:ext>
            </a:extLst>
          </p:cNvPr>
          <p:cNvSpPr txBox="1">
            <a:spLocks/>
          </p:cNvSpPr>
          <p:nvPr/>
        </p:nvSpPr>
        <p:spPr>
          <a:xfrm>
            <a:off x="5115433" y="2866428"/>
            <a:ext cx="4028567" cy="39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highlight>
                  <a:schemeClr val="dk2"/>
                </a:highlight>
                <a:latin typeface="DM Serif Display"/>
                <a:ea typeface="DM Serif Display"/>
                <a:cs typeface="DM Serif Display"/>
                <a:sym typeface="DM Serif Display"/>
              </a:defRPr>
            </a:lvl1pPr>
            <a:lvl2pPr marL="914400" marR="0" lvl="1"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2pPr>
            <a:lvl3pPr marL="1371600" marR="0" lvl="2"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3pPr>
            <a:lvl4pPr marL="1828800" marR="0" lvl="3"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4pPr>
            <a:lvl5pPr marL="2286000" marR="0" lvl="4"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5pPr>
            <a:lvl6pPr marL="2743200" marR="0" lvl="5"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6pPr>
            <a:lvl7pPr marL="3200400" marR="0" lvl="6"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7pPr>
            <a:lvl8pPr marL="3657600" marR="0" lvl="7"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8pPr>
            <a:lvl9pPr marL="4114800" marR="0" lvl="8"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9pPr>
          </a:lstStyle>
          <a:p>
            <a:r>
              <a:rPr lang="en-US"/>
              <a:t>SMOGN Dataset (Test)</a:t>
            </a:r>
          </a:p>
        </p:txBody>
      </p:sp>
    </p:spTree>
    <p:extLst>
      <p:ext uri="{BB962C8B-B14F-4D97-AF65-F5344CB8AC3E}">
        <p14:creationId xmlns:p14="http://schemas.microsoft.com/office/powerpoint/2010/main" val="35226964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DAD8B-6988-D12B-659F-D0E7024B212C}"/>
              </a:ext>
            </a:extLst>
          </p:cNvPr>
          <p:cNvSpPr>
            <a:spLocks noGrp="1"/>
          </p:cNvSpPr>
          <p:nvPr>
            <p:ph type="title"/>
          </p:nvPr>
        </p:nvSpPr>
        <p:spPr/>
        <p:txBody>
          <a:bodyPr/>
          <a:lstStyle/>
          <a:p>
            <a:r>
              <a:rPr lang="en-US"/>
              <a:t>Linear Regression Results</a:t>
            </a:r>
          </a:p>
        </p:txBody>
      </p:sp>
      <p:sp>
        <p:nvSpPr>
          <p:cNvPr id="7" name="Subtitle 6">
            <a:extLst>
              <a:ext uri="{FF2B5EF4-FFF2-40B4-BE49-F238E27FC236}">
                <a16:creationId xmlns:a16="http://schemas.microsoft.com/office/drawing/2014/main" id="{DAC4A34E-FE46-76F1-5419-B2A3BB0642E0}"/>
              </a:ext>
            </a:extLst>
          </p:cNvPr>
          <p:cNvSpPr>
            <a:spLocks noGrp="1"/>
          </p:cNvSpPr>
          <p:nvPr>
            <p:ph type="subTitle" idx="5"/>
          </p:nvPr>
        </p:nvSpPr>
        <p:spPr>
          <a:xfrm>
            <a:off x="2315591" y="1910735"/>
            <a:ext cx="2124600" cy="543000"/>
          </a:xfrm>
        </p:spPr>
        <p:txBody>
          <a:bodyPr/>
          <a:lstStyle/>
          <a:p>
            <a:pPr algn="r"/>
            <a:r>
              <a:rPr lang="en-US" b="1">
                <a:highlight>
                  <a:srgbClr val="008000"/>
                </a:highlight>
              </a:rPr>
              <a:t>R2 score: 0.52</a:t>
            </a:r>
          </a:p>
          <a:p>
            <a:pPr algn="r"/>
            <a:r>
              <a:rPr lang="en-US" b="1"/>
              <a:t>RMSE: 17</a:t>
            </a:r>
          </a:p>
        </p:txBody>
      </p:sp>
      <p:sp>
        <p:nvSpPr>
          <p:cNvPr id="9" name="Subtitle 8">
            <a:extLst>
              <a:ext uri="{FF2B5EF4-FFF2-40B4-BE49-F238E27FC236}">
                <a16:creationId xmlns:a16="http://schemas.microsoft.com/office/drawing/2014/main" id="{47707FA0-D73D-47BF-E61D-0CA87D0A2B71}"/>
              </a:ext>
            </a:extLst>
          </p:cNvPr>
          <p:cNvSpPr>
            <a:spLocks noGrp="1"/>
          </p:cNvSpPr>
          <p:nvPr>
            <p:ph type="subTitle" idx="7"/>
          </p:nvPr>
        </p:nvSpPr>
        <p:spPr>
          <a:xfrm>
            <a:off x="5356066" y="1910735"/>
            <a:ext cx="2124600" cy="543000"/>
          </a:xfrm>
        </p:spPr>
        <p:txBody>
          <a:bodyPr/>
          <a:lstStyle/>
          <a:p>
            <a:r>
              <a:rPr lang="en-US" b="1">
                <a:highlight>
                  <a:srgbClr val="800000"/>
                </a:highlight>
              </a:rPr>
              <a:t>R2 score: -0.16</a:t>
            </a:r>
          </a:p>
          <a:p>
            <a:r>
              <a:rPr lang="en-US" b="1"/>
              <a:t>RMSE: 18</a:t>
            </a:r>
          </a:p>
        </p:txBody>
      </p:sp>
      <p:sp>
        <p:nvSpPr>
          <p:cNvPr id="12" name="Subtitle 3">
            <a:extLst>
              <a:ext uri="{FF2B5EF4-FFF2-40B4-BE49-F238E27FC236}">
                <a16:creationId xmlns:a16="http://schemas.microsoft.com/office/drawing/2014/main" id="{DDB2EE29-3117-AA3D-C24E-CE4C83B6FD13}"/>
              </a:ext>
            </a:extLst>
          </p:cNvPr>
          <p:cNvSpPr txBox="1">
            <a:spLocks/>
          </p:cNvSpPr>
          <p:nvPr/>
        </p:nvSpPr>
        <p:spPr>
          <a:xfrm>
            <a:off x="1013597" y="1403388"/>
            <a:ext cx="3426594" cy="39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highlight>
                  <a:schemeClr val="dk2"/>
                </a:highlight>
                <a:latin typeface="DM Serif Display"/>
                <a:ea typeface="DM Serif Display"/>
                <a:cs typeface="DM Serif Display"/>
                <a:sym typeface="DM Serif Display"/>
              </a:defRPr>
            </a:lvl1pPr>
            <a:lvl2pPr marL="914400" marR="0" lvl="1"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2pPr>
            <a:lvl3pPr marL="1371600" marR="0" lvl="2"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3pPr>
            <a:lvl4pPr marL="1828800" marR="0" lvl="3"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4pPr>
            <a:lvl5pPr marL="2286000" marR="0" lvl="4"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5pPr>
            <a:lvl6pPr marL="2743200" marR="0" lvl="5"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6pPr>
            <a:lvl7pPr marL="3200400" marR="0" lvl="6"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7pPr>
            <a:lvl8pPr marL="3657600" marR="0" lvl="7"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8pPr>
            <a:lvl9pPr marL="4114800" marR="0" lvl="8"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9pPr>
          </a:lstStyle>
          <a:p>
            <a:pPr algn="r"/>
            <a:r>
              <a:rPr lang="en-US"/>
              <a:t>SMOGN Dataset (Train)</a:t>
            </a:r>
          </a:p>
        </p:txBody>
      </p:sp>
      <p:sp>
        <p:nvSpPr>
          <p:cNvPr id="13" name="Subtitle 5">
            <a:extLst>
              <a:ext uri="{FF2B5EF4-FFF2-40B4-BE49-F238E27FC236}">
                <a16:creationId xmlns:a16="http://schemas.microsoft.com/office/drawing/2014/main" id="{6F622870-111F-A021-2CB9-D5019025BACF}"/>
              </a:ext>
            </a:extLst>
          </p:cNvPr>
          <p:cNvSpPr txBox="1">
            <a:spLocks/>
          </p:cNvSpPr>
          <p:nvPr/>
        </p:nvSpPr>
        <p:spPr>
          <a:xfrm>
            <a:off x="5115433" y="1403388"/>
            <a:ext cx="4028567" cy="39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highlight>
                  <a:schemeClr val="dk2"/>
                </a:highlight>
                <a:latin typeface="DM Serif Display"/>
                <a:ea typeface="DM Serif Display"/>
                <a:cs typeface="DM Serif Display"/>
                <a:sym typeface="DM Serif Display"/>
              </a:defRPr>
            </a:lvl1pPr>
            <a:lvl2pPr marL="914400" marR="0" lvl="1"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2pPr>
            <a:lvl3pPr marL="1371600" marR="0" lvl="2"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3pPr>
            <a:lvl4pPr marL="1828800" marR="0" lvl="3"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4pPr>
            <a:lvl5pPr marL="2286000" marR="0" lvl="4"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5pPr>
            <a:lvl6pPr marL="2743200" marR="0" lvl="5"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6pPr>
            <a:lvl7pPr marL="3200400" marR="0" lvl="6"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7pPr>
            <a:lvl8pPr marL="3657600" marR="0" lvl="7"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8pPr>
            <a:lvl9pPr marL="4114800" marR="0" lvl="8"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9pPr>
          </a:lstStyle>
          <a:p>
            <a:r>
              <a:rPr lang="en-US"/>
              <a:t>SMOGN Dataset (Test)</a:t>
            </a:r>
          </a:p>
        </p:txBody>
      </p:sp>
      <p:sp>
        <p:nvSpPr>
          <p:cNvPr id="19" name="TextBox 18">
            <a:extLst>
              <a:ext uri="{FF2B5EF4-FFF2-40B4-BE49-F238E27FC236}">
                <a16:creationId xmlns:a16="http://schemas.microsoft.com/office/drawing/2014/main" id="{2B40F8A6-E8C9-08A2-EFD0-C6A96D2F2F08}"/>
              </a:ext>
            </a:extLst>
          </p:cNvPr>
          <p:cNvSpPr txBox="1"/>
          <p:nvPr/>
        </p:nvSpPr>
        <p:spPr>
          <a:xfrm>
            <a:off x="1867302" y="2781701"/>
            <a:ext cx="5804033" cy="1443600"/>
          </a:xfrm>
          <a:prstGeom prst="rect">
            <a:avLst/>
          </a:prstGeom>
          <a:noFill/>
        </p:spPr>
        <p:txBody>
          <a:bodyPr wrap="square" rtlCol="0">
            <a:spAutoFit/>
          </a:bodyPr>
          <a:lstStyle/>
          <a:p>
            <a:pPr algn="ctr">
              <a:lnSpc>
                <a:spcPct val="150000"/>
              </a:lnSpc>
            </a:pPr>
            <a:r>
              <a:rPr lang="en-US" sz="2400" b="1">
                <a:solidFill>
                  <a:schemeClr val="bg1"/>
                </a:solidFill>
                <a:latin typeface="Archivo" pitchFamily="2" charset="77"/>
                <a:cs typeface="Archivo" pitchFamily="2" charset="77"/>
              </a:rPr>
              <a:t>Why is the test result so bad?</a:t>
            </a:r>
          </a:p>
          <a:p>
            <a:pPr algn="ctr">
              <a:lnSpc>
                <a:spcPct val="150000"/>
              </a:lnSpc>
            </a:pPr>
            <a:r>
              <a:rPr lang="en-US" sz="1200">
                <a:solidFill>
                  <a:schemeClr val="bg1"/>
                </a:solidFill>
                <a:latin typeface="Archivo" pitchFamily="2" charset="77"/>
                <a:cs typeface="Archivo" pitchFamily="2" charset="77"/>
              </a:rPr>
              <a:t>Probably </a:t>
            </a:r>
            <a:r>
              <a:rPr lang="en-US" sz="1200" b="1">
                <a:solidFill>
                  <a:schemeClr val="bg1"/>
                </a:solidFill>
                <a:highlight>
                  <a:srgbClr val="009193"/>
                </a:highlight>
                <a:latin typeface="Archivo" pitchFamily="2" charset="77"/>
                <a:cs typeface="Archivo" pitchFamily="2" charset="77"/>
              </a:rPr>
              <a:t>overfitting</a:t>
            </a:r>
            <a:r>
              <a:rPr lang="en-US" sz="1200">
                <a:solidFill>
                  <a:schemeClr val="bg1"/>
                </a:solidFill>
                <a:latin typeface="Archivo" pitchFamily="2" charset="77"/>
                <a:cs typeface="Archivo" pitchFamily="2" charset="77"/>
              </a:rPr>
              <a:t>. At some popularity score, there are significantly more synthetic data points than real data points. So,</a:t>
            </a:r>
            <a:r>
              <a:rPr lang="en-US" sz="1200" b="1">
                <a:solidFill>
                  <a:schemeClr val="bg1"/>
                </a:solidFill>
                <a:latin typeface="Archivo" pitchFamily="2" charset="77"/>
                <a:cs typeface="Archivo" pitchFamily="2" charset="77"/>
              </a:rPr>
              <a:t> </a:t>
            </a:r>
            <a:r>
              <a:rPr lang="en-US" sz="1200" b="1" u="sng">
                <a:solidFill>
                  <a:schemeClr val="bg1"/>
                </a:solidFill>
                <a:latin typeface="Archivo" pitchFamily="2" charset="77"/>
                <a:cs typeface="Archivo" pitchFamily="2" charset="77"/>
              </a:rPr>
              <a:t>the model is more tuned to synthetic data </a:t>
            </a:r>
            <a:r>
              <a:rPr lang="en-US" sz="1200">
                <a:solidFill>
                  <a:schemeClr val="bg1"/>
                </a:solidFill>
                <a:latin typeface="Archivo" pitchFamily="2" charset="77"/>
                <a:cs typeface="Archivo" pitchFamily="2" charset="77"/>
              </a:rPr>
              <a:t>instead of real data </a:t>
            </a:r>
            <a:r>
              <a:rPr lang="en-US" sz="1200">
                <a:solidFill>
                  <a:schemeClr val="bg1"/>
                </a:solidFill>
                <a:latin typeface="Archivo" pitchFamily="2" charset="77"/>
                <a:cs typeface="Archivo" pitchFamily="2" charset="77"/>
                <a:sym typeface="Wingdings" pitchFamily="2" charset="2"/>
              </a:rPr>
              <a:t> performs miserably in test data, which is real</a:t>
            </a:r>
            <a:endParaRPr lang="en-US" sz="1200">
              <a:solidFill>
                <a:schemeClr val="bg1"/>
              </a:solidFill>
              <a:latin typeface="Archivo" pitchFamily="2" charset="77"/>
              <a:cs typeface="Archivo" pitchFamily="2" charset="77"/>
            </a:endParaRPr>
          </a:p>
        </p:txBody>
      </p:sp>
    </p:spTree>
    <p:extLst>
      <p:ext uri="{BB962C8B-B14F-4D97-AF65-F5344CB8AC3E}">
        <p14:creationId xmlns:p14="http://schemas.microsoft.com/office/powerpoint/2010/main" val="2686660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DAD8B-6988-D12B-659F-D0E7024B212C}"/>
              </a:ext>
            </a:extLst>
          </p:cNvPr>
          <p:cNvSpPr>
            <a:spLocks noGrp="1"/>
          </p:cNvSpPr>
          <p:nvPr>
            <p:ph type="title"/>
          </p:nvPr>
        </p:nvSpPr>
        <p:spPr>
          <a:xfrm>
            <a:off x="720000" y="516972"/>
            <a:ext cx="7704000" cy="572700"/>
          </a:xfrm>
        </p:spPr>
        <p:txBody>
          <a:bodyPr/>
          <a:lstStyle/>
          <a:p>
            <a:r>
              <a:rPr lang="en-US" sz="2800"/>
              <a:t>Regression Models on Non-Sampled Dataset</a:t>
            </a:r>
          </a:p>
        </p:txBody>
      </p:sp>
      <p:sp>
        <p:nvSpPr>
          <p:cNvPr id="3" name="Subtitle 2">
            <a:extLst>
              <a:ext uri="{FF2B5EF4-FFF2-40B4-BE49-F238E27FC236}">
                <a16:creationId xmlns:a16="http://schemas.microsoft.com/office/drawing/2014/main" id="{F5435A90-2123-5FD1-5E1F-B72A63BFFB66}"/>
              </a:ext>
            </a:extLst>
          </p:cNvPr>
          <p:cNvSpPr>
            <a:spLocks noGrp="1"/>
          </p:cNvSpPr>
          <p:nvPr>
            <p:ph type="subTitle" idx="1"/>
          </p:nvPr>
        </p:nvSpPr>
        <p:spPr>
          <a:xfrm>
            <a:off x="3509699" y="1690614"/>
            <a:ext cx="2124600" cy="543000"/>
          </a:xfrm>
        </p:spPr>
        <p:txBody>
          <a:bodyPr/>
          <a:lstStyle/>
          <a:p>
            <a:pPr algn="ctr"/>
            <a:r>
              <a:rPr lang="en-US" b="1"/>
              <a:t>R2 score: 0.19</a:t>
            </a:r>
          </a:p>
          <a:p>
            <a:pPr algn="ctr"/>
            <a:r>
              <a:rPr lang="en-US" b="1"/>
              <a:t>RMSE: 15</a:t>
            </a:r>
          </a:p>
        </p:txBody>
      </p:sp>
      <p:sp>
        <p:nvSpPr>
          <p:cNvPr id="4" name="Subtitle 3">
            <a:extLst>
              <a:ext uri="{FF2B5EF4-FFF2-40B4-BE49-F238E27FC236}">
                <a16:creationId xmlns:a16="http://schemas.microsoft.com/office/drawing/2014/main" id="{38D7C5A8-0289-C2B2-BFD3-68266B20C5CC}"/>
              </a:ext>
            </a:extLst>
          </p:cNvPr>
          <p:cNvSpPr>
            <a:spLocks noGrp="1"/>
          </p:cNvSpPr>
          <p:nvPr>
            <p:ph type="subTitle" idx="2"/>
          </p:nvPr>
        </p:nvSpPr>
        <p:spPr>
          <a:xfrm>
            <a:off x="1592033" y="1286472"/>
            <a:ext cx="5959933" cy="393600"/>
          </a:xfrm>
        </p:spPr>
        <p:txBody>
          <a:bodyPr/>
          <a:lstStyle/>
          <a:p>
            <a:pPr algn="ctr"/>
            <a:r>
              <a:rPr lang="en-US"/>
              <a:t>Linear, Ridge and Lasso Regression</a:t>
            </a:r>
          </a:p>
        </p:txBody>
      </p:sp>
      <p:sp>
        <p:nvSpPr>
          <p:cNvPr id="7" name="Subtitle 6">
            <a:extLst>
              <a:ext uri="{FF2B5EF4-FFF2-40B4-BE49-F238E27FC236}">
                <a16:creationId xmlns:a16="http://schemas.microsoft.com/office/drawing/2014/main" id="{DAC4A34E-FE46-76F1-5419-B2A3BB0642E0}"/>
              </a:ext>
            </a:extLst>
          </p:cNvPr>
          <p:cNvSpPr>
            <a:spLocks noGrp="1"/>
          </p:cNvSpPr>
          <p:nvPr>
            <p:ph type="subTitle" idx="5"/>
          </p:nvPr>
        </p:nvSpPr>
        <p:spPr>
          <a:xfrm>
            <a:off x="2154225" y="2768550"/>
            <a:ext cx="2124600" cy="543000"/>
          </a:xfrm>
        </p:spPr>
        <p:txBody>
          <a:bodyPr/>
          <a:lstStyle/>
          <a:p>
            <a:pPr algn="r"/>
            <a:r>
              <a:rPr lang="en-US" b="1"/>
              <a:t>R2 score: 0.23</a:t>
            </a:r>
          </a:p>
          <a:p>
            <a:pPr algn="r"/>
            <a:r>
              <a:rPr lang="en-US" b="1"/>
              <a:t>RMSE: 15</a:t>
            </a:r>
          </a:p>
        </p:txBody>
      </p:sp>
      <p:sp>
        <p:nvSpPr>
          <p:cNvPr id="9" name="Subtitle 8">
            <a:extLst>
              <a:ext uri="{FF2B5EF4-FFF2-40B4-BE49-F238E27FC236}">
                <a16:creationId xmlns:a16="http://schemas.microsoft.com/office/drawing/2014/main" id="{47707FA0-D73D-47BF-E61D-0CA87D0A2B71}"/>
              </a:ext>
            </a:extLst>
          </p:cNvPr>
          <p:cNvSpPr>
            <a:spLocks noGrp="1"/>
          </p:cNvSpPr>
          <p:nvPr>
            <p:ph type="subTitle" idx="7"/>
          </p:nvPr>
        </p:nvSpPr>
        <p:spPr>
          <a:xfrm>
            <a:off x="4865176" y="2778471"/>
            <a:ext cx="2124600" cy="543000"/>
          </a:xfrm>
        </p:spPr>
        <p:txBody>
          <a:bodyPr/>
          <a:lstStyle/>
          <a:p>
            <a:r>
              <a:rPr lang="en-US" b="1"/>
              <a:t>R2 score: 0.21</a:t>
            </a:r>
          </a:p>
          <a:p>
            <a:r>
              <a:rPr lang="en-US" b="1"/>
              <a:t>RMSE: 15</a:t>
            </a:r>
          </a:p>
        </p:txBody>
      </p:sp>
      <p:sp>
        <p:nvSpPr>
          <p:cNvPr id="12" name="Subtitle 3">
            <a:extLst>
              <a:ext uri="{FF2B5EF4-FFF2-40B4-BE49-F238E27FC236}">
                <a16:creationId xmlns:a16="http://schemas.microsoft.com/office/drawing/2014/main" id="{DDB2EE29-3117-AA3D-C24E-CE4C83B6FD13}"/>
              </a:ext>
            </a:extLst>
          </p:cNvPr>
          <p:cNvSpPr txBox="1">
            <a:spLocks/>
          </p:cNvSpPr>
          <p:nvPr/>
        </p:nvSpPr>
        <p:spPr>
          <a:xfrm>
            <a:off x="852231" y="2374950"/>
            <a:ext cx="3426594" cy="39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highlight>
                  <a:schemeClr val="dk2"/>
                </a:highlight>
                <a:latin typeface="DM Serif Display"/>
                <a:ea typeface="DM Serif Display"/>
                <a:cs typeface="DM Serif Display"/>
                <a:sym typeface="DM Serif Display"/>
              </a:defRPr>
            </a:lvl1pPr>
            <a:lvl2pPr marL="914400" marR="0" lvl="1"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2pPr>
            <a:lvl3pPr marL="1371600" marR="0" lvl="2"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3pPr>
            <a:lvl4pPr marL="1828800" marR="0" lvl="3"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4pPr>
            <a:lvl5pPr marL="2286000" marR="0" lvl="4"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5pPr>
            <a:lvl6pPr marL="2743200" marR="0" lvl="5"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6pPr>
            <a:lvl7pPr marL="3200400" marR="0" lvl="6"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7pPr>
            <a:lvl8pPr marL="3657600" marR="0" lvl="7"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8pPr>
            <a:lvl9pPr marL="4114800" marR="0" lvl="8"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9pPr>
          </a:lstStyle>
          <a:p>
            <a:pPr algn="r"/>
            <a:r>
              <a:rPr lang="en-US"/>
              <a:t>Decision Tree</a:t>
            </a:r>
          </a:p>
        </p:txBody>
      </p:sp>
      <p:sp>
        <p:nvSpPr>
          <p:cNvPr id="13" name="Subtitle 5">
            <a:extLst>
              <a:ext uri="{FF2B5EF4-FFF2-40B4-BE49-F238E27FC236}">
                <a16:creationId xmlns:a16="http://schemas.microsoft.com/office/drawing/2014/main" id="{6F622870-111F-A021-2CB9-D5019025BACF}"/>
              </a:ext>
            </a:extLst>
          </p:cNvPr>
          <p:cNvSpPr txBox="1">
            <a:spLocks/>
          </p:cNvSpPr>
          <p:nvPr/>
        </p:nvSpPr>
        <p:spPr>
          <a:xfrm>
            <a:off x="4865176" y="2374950"/>
            <a:ext cx="4028567" cy="39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highlight>
                  <a:schemeClr val="dk2"/>
                </a:highlight>
                <a:latin typeface="DM Serif Display"/>
                <a:ea typeface="DM Serif Display"/>
                <a:cs typeface="DM Serif Display"/>
                <a:sym typeface="DM Serif Display"/>
              </a:defRPr>
            </a:lvl1pPr>
            <a:lvl2pPr marL="914400" marR="0" lvl="1"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2pPr>
            <a:lvl3pPr marL="1371600" marR="0" lvl="2"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3pPr>
            <a:lvl4pPr marL="1828800" marR="0" lvl="3"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4pPr>
            <a:lvl5pPr marL="2286000" marR="0" lvl="4"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5pPr>
            <a:lvl6pPr marL="2743200" marR="0" lvl="5"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6pPr>
            <a:lvl7pPr marL="3200400" marR="0" lvl="6"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7pPr>
            <a:lvl8pPr marL="3657600" marR="0" lvl="7"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8pPr>
            <a:lvl9pPr marL="4114800" marR="0" lvl="8"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9pPr>
          </a:lstStyle>
          <a:p>
            <a:r>
              <a:rPr lang="en-US"/>
              <a:t>Random Forest</a:t>
            </a:r>
          </a:p>
        </p:txBody>
      </p:sp>
      <p:sp>
        <p:nvSpPr>
          <p:cNvPr id="8" name="Subtitle 6">
            <a:extLst>
              <a:ext uri="{FF2B5EF4-FFF2-40B4-BE49-F238E27FC236}">
                <a16:creationId xmlns:a16="http://schemas.microsoft.com/office/drawing/2014/main" id="{0310DB5B-17AB-A484-C84A-FAC99B8A2754}"/>
              </a:ext>
            </a:extLst>
          </p:cNvPr>
          <p:cNvSpPr txBox="1">
            <a:spLocks/>
          </p:cNvSpPr>
          <p:nvPr/>
        </p:nvSpPr>
        <p:spPr>
          <a:xfrm>
            <a:off x="2154225" y="3967956"/>
            <a:ext cx="2124600" cy="543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pPr algn="r"/>
            <a:r>
              <a:rPr lang="en-US" b="1">
                <a:highlight>
                  <a:srgbClr val="008000"/>
                </a:highlight>
              </a:rPr>
              <a:t>R2 score: 0.28</a:t>
            </a:r>
          </a:p>
          <a:p>
            <a:pPr algn="r"/>
            <a:r>
              <a:rPr lang="en-US" b="1">
                <a:highlight>
                  <a:srgbClr val="008000"/>
                </a:highlight>
              </a:rPr>
              <a:t>RMSE: 14</a:t>
            </a:r>
          </a:p>
        </p:txBody>
      </p:sp>
      <p:sp>
        <p:nvSpPr>
          <p:cNvPr id="10" name="Subtitle 8">
            <a:extLst>
              <a:ext uri="{FF2B5EF4-FFF2-40B4-BE49-F238E27FC236}">
                <a16:creationId xmlns:a16="http://schemas.microsoft.com/office/drawing/2014/main" id="{271CCB0E-3FA9-85D2-2BB2-0EB685B9FA19}"/>
              </a:ext>
            </a:extLst>
          </p:cNvPr>
          <p:cNvSpPr txBox="1">
            <a:spLocks/>
          </p:cNvSpPr>
          <p:nvPr/>
        </p:nvSpPr>
        <p:spPr>
          <a:xfrm>
            <a:off x="4865175" y="3967956"/>
            <a:ext cx="2124600" cy="543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b="1"/>
              <a:t>R2 score: 0.27</a:t>
            </a:r>
          </a:p>
          <a:p>
            <a:r>
              <a:rPr lang="en-US" b="1">
                <a:highlight>
                  <a:srgbClr val="008000"/>
                </a:highlight>
              </a:rPr>
              <a:t>RMSE: 14</a:t>
            </a:r>
          </a:p>
        </p:txBody>
      </p:sp>
      <p:sp>
        <p:nvSpPr>
          <p:cNvPr id="11" name="Subtitle 3">
            <a:extLst>
              <a:ext uri="{FF2B5EF4-FFF2-40B4-BE49-F238E27FC236}">
                <a16:creationId xmlns:a16="http://schemas.microsoft.com/office/drawing/2014/main" id="{1F54D799-40DB-A933-24EF-264028CEF5E5}"/>
              </a:ext>
            </a:extLst>
          </p:cNvPr>
          <p:cNvSpPr txBox="1">
            <a:spLocks/>
          </p:cNvSpPr>
          <p:nvPr/>
        </p:nvSpPr>
        <p:spPr>
          <a:xfrm>
            <a:off x="852231" y="3564435"/>
            <a:ext cx="3426594" cy="39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highlight>
                  <a:schemeClr val="dk2"/>
                </a:highlight>
                <a:latin typeface="DM Serif Display"/>
                <a:ea typeface="DM Serif Display"/>
                <a:cs typeface="DM Serif Display"/>
                <a:sym typeface="DM Serif Display"/>
              </a:defRPr>
            </a:lvl1pPr>
            <a:lvl2pPr marL="914400" marR="0" lvl="1"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2pPr>
            <a:lvl3pPr marL="1371600" marR="0" lvl="2"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3pPr>
            <a:lvl4pPr marL="1828800" marR="0" lvl="3"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4pPr>
            <a:lvl5pPr marL="2286000" marR="0" lvl="4"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5pPr>
            <a:lvl6pPr marL="2743200" marR="0" lvl="5"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6pPr>
            <a:lvl7pPr marL="3200400" marR="0" lvl="6"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7pPr>
            <a:lvl8pPr marL="3657600" marR="0" lvl="7"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8pPr>
            <a:lvl9pPr marL="4114800" marR="0" lvl="8"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9pPr>
          </a:lstStyle>
          <a:p>
            <a:pPr algn="r"/>
            <a:r>
              <a:rPr lang="en-US"/>
              <a:t>Gradient Boosting</a:t>
            </a:r>
          </a:p>
        </p:txBody>
      </p:sp>
      <p:sp>
        <p:nvSpPr>
          <p:cNvPr id="14" name="Subtitle 5">
            <a:extLst>
              <a:ext uri="{FF2B5EF4-FFF2-40B4-BE49-F238E27FC236}">
                <a16:creationId xmlns:a16="http://schemas.microsoft.com/office/drawing/2014/main" id="{C0B39A3A-A9F4-CDC0-2A98-3248D390665D}"/>
              </a:ext>
            </a:extLst>
          </p:cNvPr>
          <p:cNvSpPr txBox="1">
            <a:spLocks/>
          </p:cNvSpPr>
          <p:nvPr/>
        </p:nvSpPr>
        <p:spPr>
          <a:xfrm>
            <a:off x="4865176" y="3564435"/>
            <a:ext cx="4028567" cy="39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highlight>
                  <a:schemeClr val="dk2"/>
                </a:highlight>
                <a:latin typeface="DM Serif Display"/>
                <a:ea typeface="DM Serif Display"/>
                <a:cs typeface="DM Serif Display"/>
                <a:sym typeface="DM Serif Display"/>
              </a:defRPr>
            </a:lvl1pPr>
            <a:lvl2pPr marL="914400" marR="0" lvl="1"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2pPr>
            <a:lvl3pPr marL="1371600" marR="0" lvl="2"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3pPr>
            <a:lvl4pPr marL="1828800" marR="0" lvl="3"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4pPr>
            <a:lvl5pPr marL="2286000" marR="0" lvl="4"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5pPr>
            <a:lvl6pPr marL="2743200" marR="0" lvl="5"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6pPr>
            <a:lvl7pPr marL="3200400" marR="0" lvl="6"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7pPr>
            <a:lvl8pPr marL="3657600" marR="0" lvl="7"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8pPr>
            <a:lvl9pPr marL="4114800" marR="0" lvl="8"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9pPr>
          </a:lstStyle>
          <a:p>
            <a:r>
              <a:rPr lang="en-US"/>
              <a:t>Extra Tree Regression</a:t>
            </a:r>
          </a:p>
        </p:txBody>
      </p:sp>
      <p:sp>
        <p:nvSpPr>
          <p:cNvPr id="5" name="Oval 4">
            <a:extLst>
              <a:ext uri="{FF2B5EF4-FFF2-40B4-BE49-F238E27FC236}">
                <a16:creationId xmlns:a16="http://schemas.microsoft.com/office/drawing/2014/main" id="{741CCB67-F641-2EF7-AAB5-20D0A8B0EAF2}"/>
              </a:ext>
            </a:extLst>
          </p:cNvPr>
          <p:cNvSpPr/>
          <p:nvPr/>
        </p:nvSpPr>
        <p:spPr>
          <a:xfrm>
            <a:off x="2039678" y="3321471"/>
            <a:ext cx="2407631" cy="1366394"/>
          </a:xfrm>
          <a:prstGeom prst="ellipse">
            <a:avLst/>
          </a:prstGeom>
          <a:noFill/>
          <a:ln w="571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4705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DAD8B-6988-D12B-659F-D0E7024B212C}"/>
              </a:ext>
            </a:extLst>
          </p:cNvPr>
          <p:cNvSpPr>
            <a:spLocks noGrp="1"/>
          </p:cNvSpPr>
          <p:nvPr>
            <p:ph type="title"/>
          </p:nvPr>
        </p:nvSpPr>
        <p:spPr>
          <a:xfrm>
            <a:off x="720000" y="516972"/>
            <a:ext cx="7704000" cy="572700"/>
          </a:xfrm>
        </p:spPr>
        <p:txBody>
          <a:bodyPr/>
          <a:lstStyle/>
          <a:p>
            <a:r>
              <a:rPr lang="en-US" sz="2800"/>
              <a:t>Regression Models on Non-Sampled Dataset</a:t>
            </a:r>
          </a:p>
        </p:txBody>
      </p:sp>
      <p:sp>
        <p:nvSpPr>
          <p:cNvPr id="8" name="Subtitle 6">
            <a:extLst>
              <a:ext uri="{FF2B5EF4-FFF2-40B4-BE49-F238E27FC236}">
                <a16:creationId xmlns:a16="http://schemas.microsoft.com/office/drawing/2014/main" id="{0310DB5B-17AB-A484-C84A-FAC99B8A2754}"/>
              </a:ext>
            </a:extLst>
          </p:cNvPr>
          <p:cNvSpPr txBox="1">
            <a:spLocks/>
          </p:cNvSpPr>
          <p:nvPr/>
        </p:nvSpPr>
        <p:spPr>
          <a:xfrm>
            <a:off x="5873994" y="2033304"/>
            <a:ext cx="2124600" cy="543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pPr algn="r"/>
            <a:r>
              <a:rPr lang="en-US" b="1">
                <a:highlight>
                  <a:srgbClr val="008000"/>
                </a:highlight>
              </a:rPr>
              <a:t>R2 score: 0.28</a:t>
            </a:r>
          </a:p>
          <a:p>
            <a:pPr algn="r"/>
            <a:r>
              <a:rPr lang="en-US" b="1">
                <a:highlight>
                  <a:srgbClr val="008000"/>
                </a:highlight>
              </a:rPr>
              <a:t>RMSE: 14</a:t>
            </a:r>
          </a:p>
        </p:txBody>
      </p:sp>
      <p:sp>
        <p:nvSpPr>
          <p:cNvPr id="11" name="Subtitle 3">
            <a:extLst>
              <a:ext uri="{FF2B5EF4-FFF2-40B4-BE49-F238E27FC236}">
                <a16:creationId xmlns:a16="http://schemas.microsoft.com/office/drawing/2014/main" id="{1F54D799-40DB-A933-24EF-264028CEF5E5}"/>
              </a:ext>
            </a:extLst>
          </p:cNvPr>
          <p:cNvSpPr txBox="1">
            <a:spLocks/>
          </p:cNvSpPr>
          <p:nvPr/>
        </p:nvSpPr>
        <p:spPr>
          <a:xfrm>
            <a:off x="4572000" y="1629783"/>
            <a:ext cx="3426594" cy="39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highlight>
                  <a:schemeClr val="dk2"/>
                </a:highlight>
                <a:latin typeface="DM Serif Display"/>
                <a:ea typeface="DM Serif Display"/>
                <a:cs typeface="DM Serif Display"/>
                <a:sym typeface="DM Serif Display"/>
              </a:defRPr>
            </a:lvl1pPr>
            <a:lvl2pPr marL="914400" marR="0" lvl="1"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2pPr>
            <a:lvl3pPr marL="1371600" marR="0" lvl="2"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3pPr>
            <a:lvl4pPr marL="1828800" marR="0" lvl="3"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4pPr>
            <a:lvl5pPr marL="2286000" marR="0" lvl="4"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5pPr>
            <a:lvl6pPr marL="2743200" marR="0" lvl="5"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6pPr>
            <a:lvl7pPr marL="3200400" marR="0" lvl="6"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7pPr>
            <a:lvl8pPr marL="3657600" marR="0" lvl="7"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8pPr>
            <a:lvl9pPr marL="4114800" marR="0" lvl="8"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9pPr>
          </a:lstStyle>
          <a:p>
            <a:pPr algn="r"/>
            <a:r>
              <a:rPr lang="en-US"/>
              <a:t>Gradient Boosting</a:t>
            </a:r>
          </a:p>
        </p:txBody>
      </p:sp>
      <p:sp>
        <p:nvSpPr>
          <p:cNvPr id="21" name="Title 1">
            <a:extLst>
              <a:ext uri="{FF2B5EF4-FFF2-40B4-BE49-F238E27FC236}">
                <a16:creationId xmlns:a16="http://schemas.microsoft.com/office/drawing/2014/main" id="{40198D41-08BF-F22E-46AE-F61B35CECAD3}"/>
              </a:ext>
            </a:extLst>
          </p:cNvPr>
          <p:cNvSpPr txBox="1">
            <a:spLocks/>
          </p:cNvSpPr>
          <p:nvPr/>
        </p:nvSpPr>
        <p:spPr>
          <a:xfrm>
            <a:off x="452388" y="1724974"/>
            <a:ext cx="4845007" cy="5727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200"/>
              <a:buFont typeface="DM Serif Display"/>
              <a:buNone/>
              <a:defRPr sz="3200" b="0" i="0" u="none" strike="noStrike" cap="none">
                <a:solidFill>
                  <a:schemeClr val="lt1"/>
                </a:solidFill>
                <a:latin typeface="DM Serif Display"/>
                <a:ea typeface="DM Serif Display"/>
                <a:cs typeface="DM Serif Display"/>
                <a:sym typeface="DM Serif Display"/>
              </a:defRPr>
            </a:lvl1pPr>
            <a:lvl2pPr marR="0" lvl="1" algn="ctr" rtl="0">
              <a:lnSpc>
                <a:spcPct val="100000"/>
              </a:lnSpc>
              <a:spcBef>
                <a:spcPts val="0"/>
              </a:spcBef>
              <a:spcAft>
                <a:spcPts val="0"/>
              </a:spcAft>
              <a:buClr>
                <a:schemeClr val="lt1"/>
              </a:buClr>
              <a:buSzPts val="3200"/>
              <a:buFont typeface="DM Serif Display"/>
              <a:buNone/>
              <a:defRPr sz="3200" b="0" i="0" u="none" strike="noStrike" cap="none">
                <a:solidFill>
                  <a:schemeClr val="lt1"/>
                </a:solidFill>
                <a:latin typeface="DM Serif Display"/>
                <a:ea typeface="DM Serif Display"/>
                <a:cs typeface="DM Serif Display"/>
                <a:sym typeface="DM Serif Display"/>
              </a:defRPr>
            </a:lvl2pPr>
            <a:lvl3pPr marR="0" lvl="2" algn="ctr" rtl="0">
              <a:lnSpc>
                <a:spcPct val="100000"/>
              </a:lnSpc>
              <a:spcBef>
                <a:spcPts val="0"/>
              </a:spcBef>
              <a:spcAft>
                <a:spcPts val="0"/>
              </a:spcAft>
              <a:buClr>
                <a:schemeClr val="lt1"/>
              </a:buClr>
              <a:buSzPts val="3200"/>
              <a:buFont typeface="DM Serif Display"/>
              <a:buNone/>
              <a:defRPr sz="3200" b="0" i="0" u="none" strike="noStrike" cap="none">
                <a:solidFill>
                  <a:schemeClr val="lt1"/>
                </a:solidFill>
                <a:latin typeface="DM Serif Display"/>
                <a:ea typeface="DM Serif Display"/>
                <a:cs typeface="DM Serif Display"/>
                <a:sym typeface="DM Serif Display"/>
              </a:defRPr>
            </a:lvl3pPr>
            <a:lvl4pPr marR="0" lvl="3" algn="ctr" rtl="0">
              <a:lnSpc>
                <a:spcPct val="100000"/>
              </a:lnSpc>
              <a:spcBef>
                <a:spcPts val="0"/>
              </a:spcBef>
              <a:spcAft>
                <a:spcPts val="0"/>
              </a:spcAft>
              <a:buClr>
                <a:schemeClr val="lt1"/>
              </a:buClr>
              <a:buSzPts val="3200"/>
              <a:buFont typeface="DM Serif Display"/>
              <a:buNone/>
              <a:defRPr sz="3200" b="0" i="0" u="none" strike="noStrike" cap="none">
                <a:solidFill>
                  <a:schemeClr val="lt1"/>
                </a:solidFill>
                <a:latin typeface="DM Serif Display"/>
                <a:ea typeface="DM Serif Display"/>
                <a:cs typeface="DM Serif Display"/>
                <a:sym typeface="DM Serif Display"/>
              </a:defRPr>
            </a:lvl4pPr>
            <a:lvl5pPr marR="0" lvl="4" algn="ctr" rtl="0">
              <a:lnSpc>
                <a:spcPct val="100000"/>
              </a:lnSpc>
              <a:spcBef>
                <a:spcPts val="0"/>
              </a:spcBef>
              <a:spcAft>
                <a:spcPts val="0"/>
              </a:spcAft>
              <a:buClr>
                <a:schemeClr val="lt1"/>
              </a:buClr>
              <a:buSzPts val="3200"/>
              <a:buFont typeface="DM Serif Display"/>
              <a:buNone/>
              <a:defRPr sz="3200" b="0" i="0" u="none" strike="noStrike" cap="none">
                <a:solidFill>
                  <a:schemeClr val="lt1"/>
                </a:solidFill>
                <a:latin typeface="DM Serif Display"/>
                <a:ea typeface="DM Serif Display"/>
                <a:cs typeface="DM Serif Display"/>
                <a:sym typeface="DM Serif Display"/>
              </a:defRPr>
            </a:lvl5pPr>
            <a:lvl6pPr marR="0" lvl="5" algn="ctr" rtl="0">
              <a:lnSpc>
                <a:spcPct val="100000"/>
              </a:lnSpc>
              <a:spcBef>
                <a:spcPts val="0"/>
              </a:spcBef>
              <a:spcAft>
                <a:spcPts val="0"/>
              </a:spcAft>
              <a:buClr>
                <a:schemeClr val="lt1"/>
              </a:buClr>
              <a:buSzPts val="3200"/>
              <a:buFont typeface="DM Serif Display"/>
              <a:buNone/>
              <a:defRPr sz="3200" b="0" i="0" u="none" strike="noStrike" cap="none">
                <a:solidFill>
                  <a:schemeClr val="lt1"/>
                </a:solidFill>
                <a:latin typeface="DM Serif Display"/>
                <a:ea typeface="DM Serif Display"/>
                <a:cs typeface="DM Serif Display"/>
                <a:sym typeface="DM Serif Display"/>
              </a:defRPr>
            </a:lvl6pPr>
            <a:lvl7pPr marR="0" lvl="6" algn="ctr" rtl="0">
              <a:lnSpc>
                <a:spcPct val="100000"/>
              </a:lnSpc>
              <a:spcBef>
                <a:spcPts val="0"/>
              </a:spcBef>
              <a:spcAft>
                <a:spcPts val="0"/>
              </a:spcAft>
              <a:buClr>
                <a:schemeClr val="lt1"/>
              </a:buClr>
              <a:buSzPts val="3200"/>
              <a:buFont typeface="DM Serif Display"/>
              <a:buNone/>
              <a:defRPr sz="3200" b="0" i="0" u="none" strike="noStrike" cap="none">
                <a:solidFill>
                  <a:schemeClr val="lt1"/>
                </a:solidFill>
                <a:latin typeface="DM Serif Display"/>
                <a:ea typeface="DM Serif Display"/>
                <a:cs typeface="DM Serif Display"/>
                <a:sym typeface="DM Serif Display"/>
              </a:defRPr>
            </a:lvl7pPr>
            <a:lvl8pPr marR="0" lvl="7" algn="ctr" rtl="0">
              <a:lnSpc>
                <a:spcPct val="100000"/>
              </a:lnSpc>
              <a:spcBef>
                <a:spcPts val="0"/>
              </a:spcBef>
              <a:spcAft>
                <a:spcPts val="0"/>
              </a:spcAft>
              <a:buClr>
                <a:schemeClr val="lt1"/>
              </a:buClr>
              <a:buSzPts val="3200"/>
              <a:buFont typeface="DM Serif Display"/>
              <a:buNone/>
              <a:defRPr sz="3200" b="0" i="0" u="none" strike="noStrike" cap="none">
                <a:solidFill>
                  <a:schemeClr val="lt1"/>
                </a:solidFill>
                <a:latin typeface="DM Serif Display"/>
                <a:ea typeface="DM Serif Display"/>
                <a:cs typeface="DM Serif Display"/>
                <a:sym typeface="DM Serif Display"/>
              </a:defRPr>
            </a:lvl8pPr>
            <a:lvl9pPr marR="0" lvl="8" algn="ctr" rtl="0">
              <a:lnSpc>
                <a:spcPct val="100000"/>
              </a:lnSpc>
              <a:spcBef>
                <a:spcPts val="0"/>
              </a:spcBef>
              <a:spcAft>
                <a:spcPts val="0"/>
              </a:spcAft>
              <a:buClr>
                <a:schemeClr val="lt1"/>
              </a:buClr>
              <a:buSzPts val="3200"/>
              <a:buFont typeface="DM Serif Display"/>
              <a:buNone/>
              <a:defRPr sz="3200" b="0" i="0" u="none" strike="noStrike" cap="none">
                <a:solidFill>
                  <a:schemeClr val="lt1"/>
                </a:solidFill>
                <a:latin typeface="DM Serif Display"/>
                <a:ea typeface="DM Serif Display"/>
                <a:cs typeface="DM Serif Display"/>
                <a:sym typeface="DM Serif Display"/>
              </a:defRPr>
            </a:lvl9pPr>
          </a:lstStyle>
          <a:p>
            <a:r>
              <a:rPr lang="en-US" sz="4800" b="1"/>
              <a:t>K-Fold Cross Validation</a:t>
            </a:r>
          </a:p>
        </p:txBody>
      </p:sp>
      <p:sp>
        <p:nvSpPr>
          <p:cNvPr id="22" name="TextBox 21">
            <a:extLst>
              <a:ext uri="{FF2B5EF4-FFF2-40B4-BE49-F238E27FC236}">
                <a16:creationId xmlns:a16="http://schemas.microsoft.com/office/drawing/2014/main" id="{955CB1AF-41C1-69E5-2993-B6AFFB9BCA4D}"/>
              </a:ext>
            </a:extLst>
          </p:cNvPr>
          <p:cNvSpPr txBox="1"/>
          <p:nvPr/>
        </p:nvSpPr>
        <p:spPr>
          <a:xfrm>
            <a:off x="908276" y="3231385"/>
            <a:ext cx="3840479" cy="699487"/>
          </a:xfrm>
          <a:prstGeom prst="rect">
            <a:avLst/>
          </a:prstGeom>
          <a:noFill/>
        </p:spPr>
        <p:txBody>
          <a:bodyPr wrap="square" rtlCol="0">
            <a:spAutoFit/>
          </a:bodyPr>
          <a:lstStyle/>
          <a:p>
            <a:pPr algn="ctr">
              <a:lnSpc>
                <a:spcPct val="150000"/>
              </a:lnSpc>
            </a:pPr>
            <a:r>
              <a:rPr lang="en-US">
                <a:solidFill>
                  <a:schemeClr val="bg1"/>
                </a:solidFill>
                <a:latin typeface="Archivo" pitchFamily="2" charset="77"/>
                <a:cs typeface="Archivo" pitchFamily="2" charset="77"/>
              </a:rPr>
              <a:t>Basically, try different train/test split and take average R2 and RMSE score</a:t>
            </a:r>
          </a:p>
        </p:txBody>
      </p:sp>
      <p:sp>
        <p:nvSpPr>
          <p:cNvPr id="23" name="TextBox 22">
            <a:extLst>
              <a:ext uri="{FF2B5EF4-FFF2-40B4-BE49-F238E27FC236}">
                <a16:creationId xmlns:a16="http://schemas.microsoft.com/office/drawing/2014/main" id="{6E21BB04-D91D-31FC-1502-C68F3D36B860}"/>
              </a:ext>
            </a:extLst>
          </p:cNvPr>
          <p:cNvSpPr txBox="1"/>
          <p:nvPr/>
        </p:nvSpPr>
        <p:spPr>
          <a:xfrm>
            <a:off x="4748755" y="2894219"/>
            <a:ext cx="3840479" cy="1133131"/>
          </a:xfrm>
          <a:prstGeom prst="rect">
            <a:avLst/>
          </a:prstGeom>
          <a:noFill/>
        </p:spPr>
        <p:txBody>
          <a:bodyPr wrap="square" rtlCol="0">
            <a:spAutoFit/>
          </a:bodyPr>
          <a:lstStyle/>
          <a:p>
            <a:pPr algn="r">
              <a:lnSpc>
                <a:spcPct val="150000"/>
              </a:lnSpc>
            </a:pPr>
            <a:r>
              <a:rPr lang="en-US" sz="2400" b="1">
                <a:solidFill>
                  <a:schemeClr val="bg1"/>
                </a:solidFill>
                <a:latin typeface="Archivo" pitchFamily="2" charset="77"/>
                <a:cs typeface="Archivo" pitchFamily="2" charset="77"/>
              </a:rPr>
              <a:t>Average R2 score: </a:t>
            </a:r>
            <a:r>
              <a:rPr lang="en-US" sz="2400" b="1">
                <a:solidFill>
                  <a:schemeClr val="bg1"/>
                </a:solidFill>
                <a:highlight>
                  <a:srgbClr val="800000"/>
                </a:highlight>
                <a:latin typeface="Archivo" pitchFamily="2" charset="77"/>
                <a:cs typeface="Archivo" pitchFamily="2" charset="77"/>
              </a:rPr>
              <a:t>0.23</a:t>
            </a:r>
          </a:p>
          <a:p>
            <a:pPr algn="ctr">
              <a:lnSpc>
                <a:spcPct val="150000"/>
              </a:lnSpc>
            </a:pPr>
            <a:r>
              <a:rPr lang="en-US" sz="2400" b="1">
                <a:solidFill>
                  <a:schemeClr val="bg1"/>
                </a:solidFill>
                <a:latin typeface="Archivo" pitchFamily="2" charset="77"/>
                <a:cs typeface="Archivo" pitchFamily="2" charset="77"/>
              </a:rPr>
              <a:t>Average RMSE score: </a:t>
            </a:r>
            <a:r>
              <a:rPr lang="en-US" sz="2400" b="1">
                <a:solidFill>
                  <a:schemeClr val="bg1"/>
                </a:solidFill>
                <a:highlight>
                  <a:srgbClr val="800000"/>
                </a:highlight>
                <a:latin typeface="Archivo" pitchFamily="2" charset="77"/>
                <a:cs typeface="Archivo" pitchFamily="2" charset="77"/>
              </a:rPr>
              <a:t>16</a:t>
            </a:r>
          </a:p>
        </p:txBody>
      </p:sp>
      <p:sp>
        <p:nvSpPr>
          <p:cNvPr id="24" name="TextBox 23">
            <a:extLst>
              <a:ext uri="{FF2B5EF4-FFF2-40B4-BE49-F238E27FC236}">
                <a16:creationId xmlns:a16="http://schemas.microsoft.com/office/drawing/2014/main" id="{478981D5-C7B0-9136-F78D-77AC75B45C52}"/>
              </a:ext>
            </a:extLst>
          </p:cNvPr>
          <p:cNvSpPr txBox="1"/>
          <p:nvPr/>
        </p:nvSpPr>
        <p:spPr>
          <a:xfrm>
            <a:off x="6064497" y="4013090"/>
            <a:ext cx="2877954" cy="307777"/>
          </a:xfrm>
          <a:prstGeom prst="rect">
            <a:avLst/>
          </a:prstGeom>
          <a:noFill/>
        </p:spPr>
        <p:txBody>
          <a:bodyPr wrap="square" rtlCol="0">
            <a:spAutoFit/>
          </a:bodyPr>
          <a:lstStyle/>
          <a:p>
            <a:pPr algn="ctr"/>
            <a:r>
              <a:rPr lang="en-US">
                <a:solidFill>
                  <a:schemeClr val="bg1"/>
                </a:solidFill>
                <a:latin typeface="Archivo" pitchFamily="2" charset="77"/>
                <a:cs typeface="Archivo" pitchFamily="2" charset="77"/>
              </a:rPr>
              <a:t>Awful and depressing :(</a:t>
            </a:r>
          </a:p>
        </p:txBody>
      </p:sp>
    </p:spTree>
    <p:extLst>
      <p:ext uri="{BB962C8B-B14F-4D97-AF65-F5344CB8AC3E}">
        <p14:creationId xmlns:p14="http://schemas.microsoft.com/office/powerpoint/2010/main" val="2425081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8AE34-2EA8-F97C-213F-68BBF4A30073}"/>
              </a:ext>
            </a:extLst>
          </p:cNvPr>
          <p:cNvSpPr>
            <a:spLocks noGrp="1"/>
          </p:cNvSpPr>
          <p:nvPr>
            <p:ph type="title"/>
          </p:nvPr>
        </p:nvSpPr>
        <p:spPr>
          <a:xfrm>
            <a:off x="1372601" y="1328808"/>
            <a:ext cx="6367800" cy="2608800"/>
          </a:xfrm>
        </p:spPr>
        <p:txBody>
          <a:bodyPr/>
          <a:lstStyle/>
          <a:p>
            <a:r>
              <a:rPr lang="en-US" sz="3600"/>
              <a:t>Converting Regression Problem into Classification Problem</a:t>
            </a:r>
          </a:p>
        </p:txBody>
      </p:sp>
      <p:sp>
        <p:nvSpPr>
          <p:cNvPr id="3" name="TextBox 2">
            <a:extLst>
              <a:ext uri="{FF2B5EF4-FFF2-40B4-BE49-F238E27FC236}">
                <a16:creationId xmlns:a16="http://schemas.microsoft.com/office/drawing/2014/main" id="{4015C6BD-8D76-C399-4349-8C85F586CEB6}"/>
              </a:ext>
            </a:extLst>
          </p:cNvPr>
          <p:cNvSpPr txBox="1"/>
          <p:nvPr/>
        </p:nvSpPr>
        <p:spPr>
          <a:xfrm>
            <a:off x="1298968" y="1021031"/>
            <a:ext cx="4628652" cy="307777"/>
          </a:xfrm>
          <a:prstGeom prst="rect">
            <a:avLst/>
          </a:prstGeom>
          <a:noFill/>
        </p:spPr>
        <p:txBody>
          <a:bodyPr wrap="square" rtlCol="0">
            <a:spAutoFit/>
          </a:bodyPr>
          <a:lstStyle/>
          <a:p>
            <a:r>
              <a:rPr lang="en-US" b="1">
                <a:solidFill>
                  <a:schemeClr val="tx1"/>
                </a:solidFill>
                <a:latin typeface="Archivo" pitchFamily="2" charset="77"/>
                <a:cs typeface="Archivo" pitchFamily="2" charset="77"/>
              </a:rPr>
              <a:t>We can definitely do better!</a:t>
            </a:r>
          </a:p>
        </p:txBody>
      </p:sp>
    </p:spTree>
    <p:extLst>
      <p:ext uri="{BB962C8B-B14F-4D97-AF65-F5344CB8AC3E}">
        <p14:creationId xmlns:p14="http://schemas.microsoft.com/office/powerpoint/2010/main" val="1319645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8C1CC-15B9-1F72-5EBC-043AE69B2DAC}"/>
              </a:ext>
            </a:extLst>
          </p:cNvPr>
          <p:cNvSpPr>
            <a:spLocks noGrp="1"/>
          </p:cNvSpPr>
          <p:nvPr>
            <p:ph type="title"/>
          </p:nvPr>
        </p:nvSpPr>
        <p:spPr/>
        <p:txBody>
          <a:bodyPr/>
          <a:lstStyle/>
          <a:p>
            <a:r>
              <a:rPr lang="en-US"/>
              <a:t>Datasets Used in Classification</a:t>
            </a:r>
          </a:p>
        </p:txBody>
      </p:sp>
      <p:sp>
        <p:nvSpPr>
          <p:cNvPr id="4" name="Rounded Rectangle 3">
            <a:extLst>
              <a:ext uri="{FF2B5EF4-FFF2-40B4-BE49-F238E27FC236}">
                <a16:creationId xmlns:a16="http://schemas.microsoft.com/office/drawing/2014/main" id="{0C5BABF0-4A11-563D-9B44-8950EC82B313}"/>
              </a:ext>
            </a:extLst>
          </p:cNvPr>
          <p:cNvSpPr/>
          <p:nvPr/>
        </p:nvSpPr>
        <p:spPr>
          <a:xfrm>
            <a:off x="3354672" y="1165230"/>
            <a:ext cx="2313432" cy="5727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rchivo" pitchFamily="2" charset="77"/>
                <a:cs typeface="Archivo" pitchFamily="2" charset="77"/>
              </a:rPr>
              <a:t>merged200k_classification.csv</a:t>
            </a:r>
          </a:p>
        </p:txBody>
      </p:sp>
      <p:sp>
        <p:nvSpPr>
          <p:cNvPr id="5" name="Rounded Rectangle 4">
            <a:extLst>
              <a:ext uri="{FF2B5EF4-FFF2-40B4-BE49-F238E27FC236}">
                <a16:creationId xmlns:a16="http://schemas.microsoft.com/office/drawing/2014/main" id="{2CECC744-FFA6-6498-3449-EC0FA4A4F84A}"/>
              </a:ext>
            </a:extLst>
          </p:cNvPr>
          <p:cNvSpPr/>
          <p:nvPr/>
        </p:nvSpPr>
        <p:spPr>
          <a:xfrm>
            <a:off x="1478193" y="2082350"/>
            <a:ext cx="1464935" cy="5727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err="1">
                <a:solidFill>
                  <a:schemeClr val="tx1"/>
                </a:solidFill>
                <a:latin typeface="Archivo" pitchFamily="2" charset="77"/>
                <a:cs typeface="Archivo" pitchFamily="2" charset="77"/>
              </a:rPr>
              <a:t>classification_test</a:t>
            </a:r>
            <a:endParaRPr lang="en-US" sz="1100" b="1">
              <a:solidFill>
                <a:schemeClr val="tx1"/>
              </a:solidFill>
              <a:latin typeface="Archivo" pitchFamily="2" charset="77"/>
              <a:cs typeface="Archivo" pitchFamily="2" charset="77"/>
            </a:endParaRPr>
          </a:p>
        </p:txBody>
      </p:sp>
      <p:sp>
        <p:nvSpPr>
          <p:cNvPr id="6" name="Rounded Rectangle 5">
            <a:extLst>
              <a:ext uri="{FF2B5EF4-FFF2-40B4-BE49-F238E27FC236}">
                <a16:creationId xmlns:a16="http://schemas.microsoft.com/office/drawing/2014/main" id="{DD80F64D-EABF-FDE1-2132-D083662AEBAA}"/>
              </a:ext>
            </a:extLst>
          </p:cNvPr>
          <p:cNvSpPr/>
          <p:nvPr/>
        </p:nvSpPr>
        <p:spPr>
          <a:xfrm>
            <a:off x="3743908" y="2425116"/>
            <a:ext cx="1534960" cy="5727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err="1">
                <a:solidFill>
                  <a:schemeClr val="tx1"/>
                </a:solidFill>
                <a:latin typeface="Archivo" pitchFamily="2" charset="77"/>
                <a:cs typeface="Archivo" pitchFamily="2" charset="77"/>
              </a:rPr>
              <a:t>classification_train</a:t>
            </a:r>
            <a:endParaRPr lang="en-US" sz="1100" b="1">
              <a:solidFill>
                <a:schemeClr val="tx1"/>
              </a:solidFill>
              <a:latin typeface="Archivo" pitchFamily="2" charset="77"/>
              <a:cs typeface="Archivo" pitchFamily="2" charset="77"/>
            </a:endParaRPr>
          </a:p>
        </p:txBody>
      </p:sp>
      <p:cxnSp>
        <p:nvCxnSpPr>
          <p:cNvPr id="8" name="Straight Arrow Connector 7">
            <a:extLst>
              <a:ext uri="{FF2B5EF4-FFF2-40B4-BE49-F238E27FC236}">
                <a16:creationId xmlns:a16="http://schemas.microsoft.com/office/drawing/2014/main" id="{B74F3F81-CFDD-9359-8E1B-8F005071E4E7}"/>
              </a:ext>
            </a:extLst>
          </p:cNvPr>
          <p:cNvCxnSpPr>
            <a:cxnSpLocks/>
          </p:cNvCxnSpPr>
          <p:nvPr/>
        </p:nvCxnSpPr>
        <p:spPr>
          <a:xfrm flipH="1">
            <a:off x="3194052" y="1854047"/>
            <a:ext cx="1237094" cy="340513"/>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B2965A5-2E40-5372-DEB4-D3183ED4BF60}"/>
              </a:ext>
            </a:extLst>
          </p:cNvPr>
          <p:cNvCxnSpPr>
            <a:cxnSpLocks/>
          </p:cNvCxnSpPr>
          <p:nvPr/>
        </p:nvCxnSpPr>
        <p:spPr>
          <a:xfrm>
            <a:off x="4567771" y="1854047"/>
            <a:ext cx="4229" cy="456606"/>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655C6EF-3888-FAD0-31A1-2A6AC239A01A}"/>
              </a:ext>
            </a:extLst>
          </p:cNvPr>
          <p:cNvSpPr txBox="1"/>
          <p:nvPr/>
        </p:nvSpPr>
        <p:spPr>
          <a:xfrm>
            <a:off x="1776708" y="1674249"/>
            <a:ext cx="1947743" cy="369332"/>
          </a:xfrm>
          <a:prstGeom prst="rect">
            <a:avLst/>
          </a:prstGeom>
          <a:noFill/>
        </p:spPr>
        <p:txBody>
          <a:bodyPr wrap="square" rtlCol="0">
            <a:spAutoFit/>
          </a:bodyPr>
          <a:lstStyle/>
          <a:p>
            <a:pPr algn="ctr"/>
            <a:r>
              <a:rPr lang="en-US" sz="900">
                <a:solidFill>
                  <a:schemeClr val="bg1"/>
                </a:solidFill>
                <a:latin typeface="Archivo" pitchFamily="2" charset="77"/>
                <a:cs typeface="Archivo" pitchFamily="2" charset="77"/>
              </a:rPr>
              <a:t>train/test split</a:t>
            </a:r>
          </a:p>
          <a:p>
            <a:pPr algn="ctr"/>
            <a:r>
              <a:rPr lang="en-US" sz="900">
                <a:solidFill>
                  <a:schemeClr val="bg1"/>
                </a:solidFill>
                <a:latin typeface="Archivo" pitchFamily="2" charset="77"/>
                <a:cs typeface="Archivo" pitchFamily="2" charset="77"/>
              </a:rPr>
              <a:t>for non-sampled dataset</a:t>
            </a:r>
          </a:p>
        </p:txBody>
      </p:sp>
      <p:sp>
        <p:nvSpPr>
          <p:cNvPr id="36" name="TextBox 35">
            <a:extLst>
              <a:ext uri="{FF2B5EF4-FFF2-40B4-BE49-F238E27FC236}">
                <a16:creationId xmlns:a16="http://schemas.microsoft.com/office/drawing/2014/main" id="{03361829-A679-091C-C531-B8CB645BD5D3}"/>
              </a:ext>
            </a:extLst>
          </p:cNvPr>
          <p:cNvSpPr txBox="1"/>
          <p:nvPr/>
        </p:nvSpPr>
        <p:spPr>
          <a:xfrm>
            <a:off x="4395075" y="1970787"/>
            <a:ext cx="1947743" cy="369332"/>
          </a:xfrm>
          <a:prstGeom prst="rect">
            <a:avLst/>
          </a:prstGeom>
          <a:noFill/>
        </p:spPr>
        <p:txBody>
          <a:bodyPr wrap="square" rtlCol="0">
            <a:spAutoFit/>
          </a:bodyPr>
          <a:lstStyle/>
          <a:p>
            <a:pPr algn="ctr"/>
            <a:r>
              <a:rPr lang="en-US" sz="900">
                <a:solidFill>
                  <a:schemeClr val="bg1"/>
                </a:solidFill>
                <a:latin typeface="Archivo" pitchFamily="2" charset="77"/>
                <a:cs typeface="Archivo" pitchFamily="2" charset="77"/>
              </a:rPr>
              <a:t>train/test split</a:t>
            </a:r>
          </a:p>
          <a:p>
            <a:pPr algn="ctr"/>
            <a:r>
              <a:rPr lang="en-US" sz="900">
                <a:solidFill>
                  <a:schemeClr val="bg1"/>
                </a:solidFill>
                <a:latin typeface="Archivo" pitchFamily="2" charset="77"/>
                <a:cs typeface="Archivo" pitchFamily="2" charset="77"/>
              </a:rPr>
              <a:t>for non-sampled dataset</a:t>
            </a:r>
          </a:p>
        </p:txBody>
      </p:sp>
      <p:cxnSp>
        <p:nvCxnSpPr>
          <p:cNvPr id="10" name="Straight Arrow Connector 9">
            <a:extLst>
              <a:ext uri="{FF2B5EF4-FFF2-40B4-BE49-F238E27FC236}">
                <a16:creationId xmlns:a16="http://schemas.microsoft.com/office/drawing/2014/main" id="{5882A969-B7CF-C6F4-3667-8158F4EFAFA5}"/>
              </a:ext>
            </a:extLst>
          </p:cNvPr>
          <p:cNvCxnSpPr>
            <a:cxnSpLocks/>
          </p:cNvCxnSpPr>
          <p:nvPr/>
        </p:nvCxnSpPr>
        <p:spPr>
          <a:xfrm flipH="1">
            <a:off x="2324581" y="2987437"/>
            <a:ext cx="1115645" cy="45497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A50C88C-D2FE-C35A-D0CB-7AB2E9EB45DA}"/>
              </a:ext>
            </a:extLst>
          </p:cNvPr>
          <p:cNvCxnSpPr>
            <a:cxnSpLocks/>
          </p:cNvCxnSpPr>
          <p:nvPr/>
        </p:nvCxnSpPr>
        <p:spPr>
          <a:xfrm flipH="1">
            <a:off x="3898232" y="3176465"/>
            <a:ext cx="444766" cy="41375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2FB4BE5-CA83-1097-8402-7DD07D3C8E96}"/>
              </a:ext>
            </a:extLst>
          </p:cNvPr>
          <p:cNvCxnSpPr>
            <a:cxnSpLocks/>
          </p:cNvCxnSpPr>
          <p:nvPr/>
        </p:nvCxnSpPr>
        <p:spPr>
          <a:xfrm>
            <a:off x="4801004" y="3176465"/>
            <a:ext cx="261884" cy="41375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8B2DDB3-3187-FED0-6C8C-7A438EBCFC11}"/>
              </a:ext>
            </a:extLst>
          </p:cNvPr>
          <p:cNvCxnSpPr>
            <a:cxnSpLocks/>
          </p:cNvCxnSpPr>
          <p:nvPr/>
        </p:nvCxnSpPr>
        <p:spPr>
          <a:xfrm>
            <a:off x="5520894" y="2974463"/>
            <a:ext cx="1130163" cy="408881"/>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B7397CFE-BF97-64B3-8F7F-7C9320777FD2}"/>
              </a:ext>
            </a:extLst>
          </p:cNvPr>
          <p:cNvSpPr/>
          <p:nvPr/>
        </p:nvSpPr>
        <p:spPr>
          <a:xfrm>
            <a:off x="675700" y="3460143"/>
            <a:ext cx="1534960" cy="5727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rchivo" pitchFamily="2" charset="77"/>
                <a:cs typeface="Archivo" pitchFamily="2" charset="77"/>
              </a:rPr>
              <a:t>random oversampled</a:t>
            </a:r>
          </a:p>
        </p:txBody>
      </p:sp>
      <p:sp>
        <p:nvSpPr>
          <p:cNvPr id="24" name="Rounded Rectangle 23">
            <a:extLst>
              <a:ext uri="{FF2B5EF4-FFF2-40B4-BE49-F238E27FC236}">
                <a16:creationId xmlns:a16="http://schemas.microsoft.com/office/drawing/2014/main" id="{2FECC79B-C7F9-7177-A922-441D9631D6FC}"/>
              </a:ext>
            </a:extLst>
          </p:cNvPr>
          <p:cNvSpPr/>
          <p:nvPr/>
        </p:nvSpPr>
        <p:spPr>
          <a:xfrm>
            <a:off x="2672746" y="3697424"/>
            <a:ext cx="1534960" cy="5727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rchivo" pitchFamily="2" charset="77"/>
                <a:cs typeface="Archivo" pitchFamily="2" charset="77"/>
              </a:rPr>
              <a:t>SMOTE</a:t>
            </a:r>
          </a:p>
        </p:txBody>
      </p:sp>
      <p:sp>
        <p:nvSpPr>
          <p:cNvPr id="25" name="Rounded Rectangle 24">
            <a:extLst>
              <a:ext uri="{FF2B5EF4-FFF2-40B4-BE49-F238E27FC236}">
                <a16:creationId xmlns:a16="http://schemas.microsoft.com/office/drawing/2014/main" id="{20935367-647C-5E94-06E0-10035686CFDF}"/>
              </a:ext>
            </a:extLst>
          </p:cNvPr>
          <p:cNvSpPr/>
          <p:nvPr/>
        </p:nvSpPr>
        <p:spPr>
          <a:xfrm>
            <a:off x="4753414" y="3703119"/>
            <a:ext cx="1534960" cy="5727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rchivo" pitchFamily="2" charset="77"/>
                <a:cs typeface="Archivo" pitchFamily="2" charset="77"/>
              </a:rPr>
              <a:t>random </a:t>
            </a:r>
            <a:r>
              <a:rPr lang="en-US" sz="1100" b="1" err="1">
                <a:solidFill>
                  <a:schemeClr val="tx1"/>
                </a:solidFill>
                <a:latin typeface="Archivo" pitchFamily="2" charset="77"/>
                <a:cs typeface="Archivo" pitchFamily="2" charset="77"/>
              </a:rPr>
              <a:t>undersampled</a:t>
            </a:r>
            <a:endParaRPr lang="en-US" sz="1100" b="1">
              <a:solidFill>
                <a:schemeClr val="tx1"/>
              </a:solidFill>
              <a:latin typeface="Archivo" pitchFamily="2" charset="77"/>
              <a:cs typeface="Archivo" pitchFamily="2" charset="77"/>
            </a:endParaRPr>
          </a:p>
        </p:txBody>
      </p:sp>
      <p:sp>
        <p:nvSpPr>
          <p:cNvPr id="26" name="Rounded Rectangle 25">
            <a:extLst>
              <a:ext uri="{FF2B5EF4-FFF2-40B4-BE49-F238E27FC236}">
                <a16:creationId xmlns:a16="http://schemas.microsoft.com/office/drawing/2014/main" id="{40C23866-9E64-EA19-6EE1-7909AF2C3830}"/>
              </a:ext>
            </a:extLst>
          </p:cNvPr>
          <p:cNvSpPr/>
          <p:nvPr/>
        </p:nvSpPr>
        <p:spPr>
          <a:xfrm>
            <a:off x="6894642" y="3383344"/>
            <a:ext cx="1534960" cy="5727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err="1">
                <a:solidFill>
                  <a:schemeClr val="tx1"/>
                </a:solidFill>
                <a:latin typeface="Archivo" pitchFamily="2" charset="77"/>
                <a:cs typeface="Archivo" pitchFamily="2" charset="77"/>
              </a:rPr>
              <a:t>nearmiss</a:t>
            </a:r>
            <a:endParaRPr lang="en-US" sz="1100" b="1">
              <a:solidFill>
                <a:schemeClr val="tx1"/>
              </a:solidFill>
              <a:latin typeface="Archivo" pitchFamily="2" charset="77"/>
              <a:cs typeface="Archivo" pitchFamily="2" charset="77"/>
            </a:endParaRPr>
          </a:p>
        </p:txBody>
      </p:sp>
      <p:sp>
        <p:nvSpPr>
          <p:cNvPr id="28" name="TextBox 27">
            <a:extLst>
              <a:ext uri="{FF2B5EF4-FFF2-40B4-BE49-F238E27FC236}">
                <a16:creationId xmlns:a16="http://schemas.microsoft.com/office/drawing/2014/main" id="{989B5206-90B0-0F8E-D659-6BE8776B457C}"/>
              </a:ext>
            </a:extLst>
          </p:cNvPr>
          <p:cNvSpPr txBox="1"/>
          <p:nvPr/>
        </p:nvSpPr>
        <p:spPr>
          <a:xfrm>
            <a:off x="6338728" y="1232123"/>
            <a:ext cx="2404489" cy="738664"/>
          </a:xfrm>
          <a:prstGeom prst="rect">
            <a:avLst/>
          </a:prstGeom>
          <a:noFill/>
        </p:spPr>
        <p:txBody>
          <a:bodyPr wrap="square" rtlCol="0">
            <a:spAutoFit/>
          </a:bodyPr>
          <a:lstStyle/>
          <a:p>
            <a:pPr algn="r"/>
            <a:r>
              <a:rPr lang="en-US" b="1" err="1">
                <a:solidFill>
                  <a:schemeClr val="bg1"/>
                </a:solidFill>
                <a:latin typeface="Archivo" pitchFamily="2" charset="77"/>
                <a:cs typeface="Archivo" pitchFamily="2" charset="77"/>
              </a:rPr>
              <a:t>classification_test</a:t>
            </a:r>
            <a:r>
              <a:rPr lang="en-US" b="1">
                <a:solidFill>
                  <a:schemeClr val="bg1"/>
                </a:solidFill>
                <a:latin typeface="Archivo" pitchFamily="2" charset="77"/>
                <a:cs typeface="Archivo" pitchFamily="2" charset="77"/>
              </a:rPr>
              <a:t> </a:t>
            </a:r>
            <a:r>
              <a:rPr lang="en-US">
                <a:solidFill>
                  <a:schemeClr val="bg1"/>
                </a:solidFill>
                <a:latin typeface="Archivo" pitchFamily="2" charset="77"/>
                <a:cs typeface="Archivo" pitchFamily="2" charset="77"/>
              </a:rPr>
              <a:t>will be the common test dataset for fair comparison</a:t>
            </a:r>
          </a:p>
        </p:txBody>
      </p:sp>
    </p:spTree>
    <p:extLst>
      <p:ext uri="{BB962C8B-B14F-4D97-AF65-F5344CB8AC3E}">
        <p14:creationId xmlns:p14="http://schemas.microsoft.com/office/powerpoint/2010/main" val="7848830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DAD8B-6988-D12B-659F-D0E7024B212C}"/>
              </a:ext>
            </a:extLst>
          </p:cNvPr>
          <p:cNvSpPr>
            <a:spLocks noGrp="1"/>
          </p:cNvSpPr>
          <p:nvPr>
            <p:ph type="title"/>
          </p:nvPr>
        </p:nvSpPr>
        <p:spPr/>
        <p:txBody>
          <a:bodyPr/>
          <a:lstStyle/>
          <a:p>
            <a:r>
              <a:rPr lang="en-US"/>
              <a:t>Logistic Regression Results</a:t>
            </a:r>
          </a:p>
        </p:txBody>
      </p:sp>
      <p:sp>
        <p:nvSpPr>
          <p:cNvPr id="3" name="Subtitle 2">
            <a:extLst>
              <a:ext uri="{FF2B5EF4-FFF2-40B4-BE49-F238E27FC236}">
                <a16:creationId xmlns:a16="http://schemas.microsoft.com/office/drawing/2014/main" id="{F5435A90-2123-5FD1-5E1F-B72A63BFFB66}"/>
              </a:ext>
            </a:extLst>
          </p:cNvPr>
          <p:cNvSpPr>
            <a:spLocks noGrp="1"/>
          </p:cNvSpPr>
          <p:nvPr>
            <p:ph type="subTitle" idx="1"/>
          </p:nvPr>
        </p:nvSpPr>
        <p:spPr>
          <a:xfrm>
            <a:off x="720000" y="1800668"/>
            <a:ext cx="3380362" cy="1542164"/>
          </a:xfrm>
        </p:spPr>
        <p:txBody>
          <a:bodyPr/>
          <a:lstStyle/>
          <a:p>
            <a:r>
              <a:rPr lang="en-US" b="1">
                <a:highlight>
                  <a:srgbClr val="800000"/>
                </a:highlight>
              </a:rPr>
              <a:t>True positive rate: 0.06</a:t>
            </a:r>
          </a:p>
          <a:p>
            <a:r>
              <a:rPr lang="en-US" b="1"/>
              <a:t>True negative rate: 0.99</a:t>
            </a:r>
          </a:p>
          <a:p>
            <a:r>
              <a:rPr lang="en-US" b="1">
                <a:highlight>
                  <a:srgbClr val="008000"/>
                </a:highlight>
              </a:rPr>
              <a:t>False positive rate: 0.01</a:t>
            </a:r>
          </a:p>
          <a:p>
            <a:r>
              <a:rPr lang="en-US" b="1"/>
              <a:t>False negative rate: 0.94</a:t>
            </a:r>
          </a:p>
          <a:p>
            <a:r>
              <a:rPr lang="en-US" b="1"/>
              <a:t>Overall accuracy: 0.77</a:t>
            </a:r>
          </a:p>
          <a:p>
            <a:endParaRPr lang="en-US" b="1"/>
          </a:p>
        </p:txBody>
      </p:sp>
      <p:sp>
        <p:nvSpPr>
          <p:cNvPr id="4" name="Subtitle 3">
            <a:extLst>
              <a:ext uri="{FF2B5EF4-FFF2-40B4-BE49-F238E27FC236}">
                <a16:creationId xmlns:a16="http://schemas.microsoft.com/office/drawing/2014/main" id="{38D7C5A8-0289-C2B2-BFD3-68266B20C5CC}"/>
              </a:ext>
            </a:extLst>
          </p:cNvPr>
          <p:cNvSpPr>
            <a:spLocks noGrp="1"/>
          </p:cNvSpPr>
          <p:nvPr>
            <p:ph type="subTitle" idx="2"/>
          </p:nvPr>
        </p:nvSpPr>
        <p:spPr>
          <a:xfrm>
            <a:off x="720000" y="1407069"/>
            <a:ext cx="3720191" cy="393600"/>
          </a:xfrm>
        </p:spPr>
        <p:txBody>
          <a:bodyPr/>
          <a:lstStyle/>
          <a:p>
            <a:r>
              <a:rPr lang="en-US"/>
              <a:t>Non-sampled Dataset (Train)</a:t>
            </a:r>
          </a:p>
        </p:txBody>
      </p:sp>
      <p:sp>
        <p:nvSpPr>
          <p:cNvPr id="22" name="Subtitle 2">
            <a:extLst>
              <a:ext uri="{FF2B5EF4-FFF2-40B4-BE49-F238E27FC236}">
                <a16:creationId xmlns:a16="http://schemas.microsoft.com/office/drawing/2014/main" id="{37DEF38C-B62B-E038-280B-6351A00640E1}"/>
              </a:ext>
            </a:extLst>
          </p:cNvPr>
          <p:cNvSpPr txBox="1">
            <a:spLocks/>
          </p:cNvSpPr>
          <p:nvPr/>
        </p:nvSpPr>
        <p:spPr>
          <a:xfrm>
            <a:off x="4870383" y="2470797"/>
            <a:ext cx="3380362" cy="5727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sz="3200" b="1" i="1"/>
              <a:t>THAT’S AWFUL!</a:t>
            </a:r>
          </a:p>
          <a:p>
            <a:endParaRPr lang="en-US" b="1" i="1"/>
          </a:p>
        </p:txBody>
      </p:sp>
      <p:sp>
        <p:nvSpPr>
          <p:cNvPr id="23" name="TextBox 22">
            <a:extLst>
              <a:ext uri="{FF2B5EF4-FFF2-40B4-BE49-F238E27FC236}">
                <a16:creationId xmlns:a16="http://schemas.microsoft.com/office/drawing/2014/main" id="{92850D94-BB23-E142-0BFC-EBC96F986F8C}"/>
              </a:ext>
            </a:extLst>
          </p:cNvPr>
          <p:cNvSpPr txBox="1"/>
          <p:nvPr/>
        </p:nvSpPr>
        <p:spPr>
          <a:xfrm>
            <a:off x="4945395" y="3043497"/>
            <a:ext cx="3230337" cy="1323439"/>
          </a:xfrm>
          <a:prstGeom prst="rect">
            <a:avLst/>
          </a:prstGeom>
          <a:noFill/>
        </p:spPr>
        <p:txBody>
          <a:bodyPr wrap="square" rtlCol="0">
            <a:spAutoFit/>
          </a:bodyPr>
          <a:lstStyle/>
          <a:p>
            <a:r>
              <a:rPr lang="en-US">
                <a:solidFill>
                  <a:schemeClr val="bg1"/>
                </a:solidFill>
                <a:latin typeface="Archivo" pitchFamily="2" charset="77"/>
                <a:cs typeface="Archivo" pitchFamily="2" charset="77"/>
              </a:rPr>
              <a:t>Only 6% of actual popular songs are predicted to be popular by the model.</a:t>
            </a:r>
          </a:p>
          <a:p>
            <a:endParaRPr lang="en-US">
              <a:solidFill>
                <a:schemeClr val="bg1"/>
              </a:solidFill>
              <a:latin typeface="Archivo" pitchFamily="2" charset="77"/>
              <a:cs typeface="Archivo" pitchFamily="2" charset="77"/>
            </a:endParaRPr>
          </a:p>
          <a:p>
            <a:r>
              <a:rPr lang="en-US" sz="2400" b="1">
                <a:solidFill>
                  <a:schemeClr val="bg1"/>
                </a:solidFill>
                <a:latin typeface="Archivo" pitchFamily="2" charset="77"/>
                <a:cs typeface="Archivo" pitchFamily="2" charset="77"/>
              </a:rPr>
              <a:t>HOW COME?</a:t>
            </a:r>
          </a:p>
          <a:p>
            <a:endParaRPr lang="en-US"/>
          </a:p>
        </p:txBody>
      </p:sp>
      <p:cxnSp>
        <p:nvCxnSpPr>
          <p:cNvPr id="7" name="Elbow Connector 6">
            <a:extLst>
              <a:ext uri="{FF2B5EF4-FFF2-40B4-BE49-F238E27FC236}">
                <a16:creationId xmlns:a16="http://schemas.microsoft.com/office/drawing/2014/main" id="{AA7D3391-2953-A648-0680-F0DAF8345044}"/>
              </a:ext>
            </a:extLst>
          </p:cNvPr>
          <p:cNvCxnSpPr>
            <a:cxnSpLocks/>
            <a:endCxn id="22" idx="1"/>
          </p:cNvCxnSpPr>
          <p:nvPr/>
        </p:nvCxnSpPr>
        <p:spPr>
          <a:xfrm>
            <a:off x="3214255" y="1953491"/>
            <a:ext cx="1656128" cy="80365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33156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5C57CA-9086-7C35-886B-CF310E31FF8A}"/>
              </a:ext>
            </a:extLst>
          </p:cNvPr>
          <p:cNvSpPr>
            <a:spLocks noGrp="1"/>
          </p:cNvSpPr>
          <p:nvPr>
            <p:ph type="body" idx="1"/>
          </p:nvPr>
        </p:nvSpPr>
        <p:spPr>
          <a:xfrm>
            <a:off x="4772464" y="1473084"/>
            <a:ext cx="3477096" cy="2806621"/>
          </a:xfrm>
        </p:spPr>
        <p:txBody>
          <a:bodyPr/>
          <a:lstStyle/>
          <a:p>
            <a:pPr marL="152400" indent="0">
              <a:buNone/>
            </a:pPr>
            <a:r>
              <a:rPr lang="en-US"/>
              <a:t>Too many not-popular song and too little popular songs.</a:t>
            </a:r>
          </a:p>
          <a:p>
            <a:pPr marL="152400" indent="0">
              <a:buNone/>
            </a:pPr>
            <a:endParaRPr lang="en-US" u="sng"/>
          </a:p>
          <a:p>
            <a:pPr marL="152400" indent="0">
              <a:buNone/>
            </a:pPr>
            <a:r>
              <a:rPr lang="en-US" sz="3200" b="1"/>
              <a:t>IMBALANCED DATASET </a:t>
            </a:r>
            <a:r>
              <a:rPr lang="en-US" b="1" i="1"/>
              <a:t>(again)</a:t>
            </a:r>
          </a:p>
          <a:p>
            <a:pPr marL="152400" indent="0">
              <a:buNone/>
            </a:pPr>
            <a:endParaRPr lang="en-US" sz="1100" b="1" i="1"/>
          </a:p>
          <a:p>
            <a:pPr marL="152400" indent="0">
              <a:buNone/>
            </a:pPr>
            <a:r>
              <a:rPr lang="en-US" sz="1100"/>
              <a:t>This means that </a:t>
            </a:r>
            <a:r>
              <a:rPr lang="en-US" sz="1100" b="1"/>
              <a:t>classification models are more likely to classify songs as not popular</a:t>
            </a:r>
            <a:r>
              <a:rPr lang="en-US" sz="1100"/>
              <a:t>, as they are fed with overwhelmingly negative data points in the training dataset</a:t>
            </a:r>
            <a:endParaRPr lang="en-US" sz="1100" b="1" i="1"/>
          </a:p>
        </p:txBody>
      </p:sp>
      <p:sp>
        <p:nvSpPr>
          <p:cNvPr id="3" name="Title 2">
            <a:extLst>
              <a:ext uri="{FF2B5EF4-FFF2-40B4-BE49-F238E27FC236}">
                <a16:creationId xmlns:a16="http://schemas.microsoft.com/office/drawing/2014/main" id="{F3AA1E5E-3268-3978-8190-045A7A11D666}"/>
              </a:ext>
            </a:extLst>
          </p:cNvPr>
          <p:cNvSpPr>
            <a:spLocks noGrp="1"/>
          </p:cNvSpPr>
          <p:nvPr>
            <p:ph type="title"/>
          </p:nvPr>
        </p:nvSpPr>
        <p:spPr/>
        <p:txBody>
          <a:bodyPr/>
          <a:lstStyle/>
          <a:p>
            <a:r>
              <a:rPr lang="en-US"/>
              <a:t>Problem with </a:t>
            </a:r>
            <a:r>
              <a:rPr lang="en-US" i="1"/>
              <a:t>‘Track Popularity Cat’</a:t>
            </a:r>
          </a:p>
        </p:txBody>
      </p:sp>
      <p:pic>
        <p:nvPicPr>
          <p:cNvPr id="4" name="Picture 3">
            <a:extLst>
              <a:ext uri="{FF2B5EF4-FFF2-40B4-BE49-F238E27FC236}">
                <a16:creationId xmlns:a16="http://schemas.microsoft.com/office/drawing/2014/main" id="{3A21A0FA-F476-FDCC-C2AB-D7E37EDC6C7D}"/>
              </a:ext>
            </a:extLst>
          </p:cNvPr>
          <p:cNvPicPr>
            <a:picLocks noChangeAspect="1"/>
          </p:cNvPicPr>
          <p:nvPr/>
        </p:nvPicPr>
        <p:blipFill rotWithShape="1">
          <a:blip r:embed="rId3"/>
          <a:srcRect r="66823" b="50000"/>
          <a:stretch/>
        </p:blipFill>
        <p:spPr>
          <a:xfrm>
            <a:off x="1094904" y="1564990"/>
            <a:ext cx="3477096" cy="2622810"/>
          </a:xfrm>
          <a:prstGeom prst="rect">
            <a:avLst/>
          </a:prstGeom>
        </p:spPr>
      </p:pic>
    </p:spTree>
    <p:extLst>
      <p:ext uri="{BB962C8B-B14F-4D97-AF65-F5344CB8AC3E}">
        <p14:creationId xmlns:p14="http://schemas.microsoft.com/office/powerpoint/2010/main" val="23163495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DAD8B-6988-D12B-659F-D0E7024B212C}"/>
              </a:ext>
            </a:extLst>
          </p:cNvPr>
          <p:cNvSpPr>
            <a:spLocks noGrp="1"/>
          </p:cNvSpPr>
          <p:nvPr>
            <p:ph type="title"/>
          </p:nvPr>
        </p:nvSpPr>
        <p:spPr/>
        <p:txBody>
          <a:bodyPr/>
          <a:lstStyle/>
          <a:p>
            <a:r>
              <a:rPr lang="en-US"/>
              <a:t>Logistic Regression Results</a:t>
            </a:r>
          </a:p>
        </p:txBody>
      </p:sp>
      <p:sp>
        <p:nvSpPr>
          <p:cNvPr id="3" name="Subtitle 2">
            <a:extLst>
              <a:ext uri="{FF2B5EF4-FFF2-40B4-BE49-F238E27FC236}">
                <a16:creationId xmlns:a16="http://schemas.microsoft.com/office/drawing/2014/main" id="{F5435A90-2123-5FD1-5E1F-B72A63BFFB66}"/>
              </a:ext>
            </a:extLst>
          </p:cNvPr>
          <p:cNvSpPr>
            <a:spLocks noGrp="1"/>
          </p:cNvSpPr>
          <p:nvPr>
            <p:ph type="subTitle" idx="1"/>
          </p:nvPr>
        </p:nvSpPr>
        <p:spPr>
          <a:xfrm>
            <a:off x="1345223" y="1800498"/>
            <a:ext cx="3094968" cy="543000"/>
          </a:xfrm>
        </p:spPr>
        <p:txBody>
          <a:bodyPr/>
          <a:lstStyle/>
          <a:p>
            <a:pPr algn="r"/>
            <a:r>
              <a:rPr lang="en-US" b="1">
                <a:highlight>
                  <a:srgbClr val="008000"/>
                </a:highlight>
              </a:rPr>
              <a:t>True positive rate: 0.76</a:t>
            </a:r>
          </a:p>
          <a:p>
            <a:pPr algn="r"/>
            <a:r>
              <a:rPr lang="en-US" b="1"/>
              <a:t>False positive rate: 0.44</a:t>
            </a:r>
          </a:p>
          <a:p>
            <a:pPr algn="r"/>
            <a:r>
              <a:rPr lang="en-US" b="1"/>
              <a:t>Overall accuracy: 0.60</a:t>
            </a:r>
          </a:p>
          <a:p>
            <a:pPr algn="r"/>
            <a:endParaRPr lang="en-US" b="1"/>
          </a:p>
        </p:txBody>
      </p:sp>
      <p:sp>
        <p:nvSpPr>
          <p:cNvPr id="4" name="Subtitle 3">
            <a:extLst>
              <a:ext uri="{FF2B5EF4-FFF2-40B4-BE49-F238E27FC236}">
                <a16:creationId xmlns:a16="http://schemas.microsoft.com/office/drawing/2014/main" id="{38D7C5A8-0289-C2B2-BFD3-68266B20C5CC}"/>
              </a:ext>
            </a:extLst>
          </p:cNvPr>
          <p:cNvSpPr>
            <a:spLocks noGrp="1"/>
          </p:cNvSpPr>
          <p:nvPr>
            <p:ph type="subTitle" idx="2"/>
          </p:nvPr>
        </p:nvSpPr>
        <p:spPr>
          <a:xfrm>
            <a:off x="720000" y="1428848"/>
            <a:ext cx="3720191" cy="393600"/>
          </a:xfrm>
        </p:spPr>
        <p:txBody>
          <a:bodyPr/>
          <a:lstStyle/>
          <a:p>
            <a:pPr algn="r"/>
            <a:r>
              <a:rPr lang="en-US"/>
              <a:t>Random Over-Sampling Dataset</a:t>
            </a:r>
          </a:p>
        </p:txBody>
      </p:sp>
      <p:sp>
        <p:nvSpPr>
          <p:cNvPr id="5" name="Subtitle 4">
            <a:extLst>
              <a:ext uri="{FF2B5EF4-FFF2-40B4-BE49-F238E27FC236}">
                <a16:creationId xmlns:a16="http://schemas.microsoft.com/office/drawing/2014/main" id="{FF2AB7F3-9270-DFB9-B919-2DCAE4D23313}"/>
              </a:ext>
            </a:extLst>
          </p:cNvPr>
          <p:cNvSpPr>
            <a:spLocks noGrp="1"/>
          </p:cNvSpPr>
          <p:nvPr>
            <p:ph type="subTitle" idx="3"/>
          </p:nvPr>
        </p:nvSpPr>
        <p:spPr>
          <a:xfrm>
            <a:off x="5115433" y="1800498"/>
            <a:ext cx="2741649" cy="543000"/>
          </a:xfrm>
        </p:spPr>
        <p:txBody>
          <a:bodyPr/>
          <a:lstStyle/>
          <a:p>
            <a:r>
              <a:rPr lang="en-US" b="1">
                <a:highlight>
                  <a:srgbClr val="008000"/>
                </a:highlight>
              </a:rPr>
              <a:t>True positive rate: 0.74</a:t>
            </a:r>
          </a:p>
          <a:p>
            <a:r>
              <a:rPr lang="en-US" b="1"/>
              <a:t>False positive rate:0.43</a:t>
            </a:r>
          </a:p>
          <a:p>
            <a:r>
              <a:rPr lang="en-US" b="1"/>
              <a:t>Overall accuracy: 0.61</a:t>
            </a:r>
          </a:p>
        </p:txBody>
      </p:sp>
      <p:sp>
        <p:nvSpPr>
          <p:cNvPr id="6" name="Subtitle 5">
            <a:extLst>
              <a:ext uri="{FF2B5EF4-FFF2-40B4-BE49-F238E27FC236}">
                <a16:creationId xmlns:a16="http://schemas.microsoft.com/office/drawing/2014/main" id="{A3115175-BA94-A89A-1F58-890042150CEA}"/>
              </a:ext>
            </a:extLst>
          </p:cNvPr>
          <p:cNvSpPr>
            <a:spLocks noGrp="1"/>
          </p:cNvSpPr>
          <p:nvPr>
            <p:ph type="subTitle" idx="4"/>
          </p:nvPr>
        </p:nvSpPr>
        <p:spPr>
          <a:xfrm>
            <a:off x="5115433" y="1430628"/>
            <a:ext cx="4028567" cy="393600"/>
          </a:xfrm>
        </p:spPr>
        <p:txBody>
          <a:bodyPr/>
          <a:lstStyle/>
          <a:p>
            <a:r>
              <a:rPr lang="en-US"/>
              <a:t>SMOTE  Dataset</a:t>
            </a:r>
          </a:p>
        </p:txBody>
      </p:sp>
      <p:sp>
        <p:nvSpPr>
          <p:cNvPr id="7" name="Subtitle 6">
            <a:extLst>
              <a:ext uri="{FF2B5EF4-FFF2-40B4-BE49-F238E27FC236}">
                <a16:creationId xmlns:a16="http://schemas.microsoft.com/office/drawing/2014/main" id="{DAC4A34E-FE46-76F1-5419-B2A3BB0642E0}"/>
              </a:ext>
            </a:extLst>
          </p:cNvPr>
          <p:cNvSpPr>
            <a:spLocks noGrp="1"/>
          </p:cNvSpPr>
          <p:nvPr>
            <p:ph type="subTitle" idx="5"/>
          </p:nvPr>
        </p:nvSpPr>
        <p:spPr>
          <a:xfrm>
            <a:off x="1345223" y="3500226"/>
            <a:ext cx="3094968" cy="543000"/>
          </a:xfrm>
        </p:spPr>
        <p:txBody>
          <a:bodyPr/>
          <a:lstStyle/>
          <a:p>
            <a:pPr algn="r"/>
            <a:r>
              <a:rPr lang="en-US" b="1">
                <a:highlight>
                  <a:srgbClr val="008000"/>
                </a:highlight>
              </a:rPr>
              <a:t>True positive rate: 0.76</a:t>
            </a:r>
          </a:p>
          <a:p>
            <a:pPr algn="r"/>
            <a:r>
              <a:rPr lang="en-US" b="1"/>
              <a:t>False positive rate: 0.44</a:t>
            </a:r>
          </a:p>
          <a:p>
            <a:pPr algn="r"/>
            <a:r>
              <a:rPr lang="en-US" b="1"/>
              <a:t>Overall accuracy: 0.60</a:t>
            </a:r>
          </a:p>
        </p:txBody>
      </p:sp>
      <p:sp>
        <p:nvSpPr>
          <p:cNvPr id="9" name="Subtitle 8">
            <a:extLst>
              <a:ext uri="{FF2B5EF4-FFF2-40B4-BE49-F238E27FC236}">
                <a16:creationId xmlns:a16="http://schemas.microsoft.com/office/drawing/2014/main" id="{47707FA0-D73D-47BF-E61D-0CA87D0A2B71}"/>
              </a:ext>
            </a:extLst>
          </p:cNvPr>
          <p:cNvSpPr>
            <a:spLocks noGrp="1"/>
          </p:cNvSpPr>
          <p:nvPr>
            <p:ph type="subTitle" idx="7"/>
          </p:nvPr>
        </p:nvSpPr>
        <p:spPr>
          <a:xfrm>
            <a:off x="5115433" y="3500226"/>
            <a:ext cx="3094968" cy="543000"/>
          </a:xfrm>
        </p:spPr>
        <p:txBody>
          <a:bodyPr/>
          <a:lstStyle/>
          <a:p>
            <a:r>
              <a:rPr lang="en-US" b="1"/>
              <a:t>True positive rate: 0.68</a:t>
            </a:r>
          </a:p>
          <a:p>
            <a:r>
              <a:rPr lang="en-US" b="1"/>
              <a:t>False positive rate: 0.39</a:t>
            </a:r>
          </a:p>
          <a:p>
            <a:r>
              <a:rPr lang="en-US" b="1">
                <a:highlight>
                  <a:srgbClr val="008000"/>
                </a:highlight>
              </a:rPr>
              <a:t>Overall accuracy: 0.63 </a:t>
            </a:r>
          </a:p>
        </p:txBody>
      </p:sp>
      <p:sp>
        <p:nvSpPr>
          <p:cNvPr id="12" name="Subtitle 3">
            <a:extLst>
              <a:ext uri="{FF2B5EF4-FFF2-40B4-BE49-F238E27FC236}">
                <a16:creationId xmlns:a16="http://schemas.microsoft.com/office/drawing/2014/main" id="{DDB2EE29-3117-AA3D-C24E-CE4C83B6FD13}"/>
              </a:ext>
            </a:extLst>
          </p:cNvPr>
          <p:cNvSpPr txBox="1">
            <a:spLocks/>
          </p:cNvSpPr>
          <p:nvPr/>
        </p:nvSpPr>
        <p:spPr>
          <a:xfrm>
            <a:off x="1013597" y="2777810"/>
            <a:ext cx="3426594" cy="39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highlight>
                  <a:schemeClr val="dk2"/>
                </a:highlight>
                <a:latin typeface="DM Serif Display"/>
                <a:ea typeface="DM Serif Display"/>
                <a:cs typeface="DM Serif Display"/>
                <a:sym typeface="DM Serif Display"/>
              </a:defRPr>
            </a:lvl1pPr>
            <a:lvl2pPr marL="914400" marR="0" lvl="1"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2pPr>
            <a:lvl3pPr marL="1371600" marR="0" lvl="2"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3pPr>
            <a:lvl4pPr marL="1828800" marR="0" lvl="3"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4pPr>
            <a:lvl5pPr marL="2286000" marR="0" lvl="4"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5pPr>
            <a:lvl6pPr marL="2743200" marR="0" lvl="5"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6pPr>
            <a:lvl7pPr marL="3200400" marR="0" lvl="6"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7pPr>
            <a:lvl8pPr marL="3657600" marR="0" lvl="7"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8pPr>
            <a:lvl9pPr marL="4114800" marR="0" lvl="8"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9pPr>
          </a:lstStyle>
          <a:p>
            <a:pPr algn="r"/>
            <a:r>
              <a:rPr lang="en-US"/>
              <a:t>Random Under-Sampling Dataset</a:t>
            </a:r>
          </a:p>
        </p:txBody>
      </p:sp>
      <p:sp>
        <p:nvSpPr>
          <p:cNvPr id="13" name="Subtitle 5">
            <a:extLst>
              <a:ext uri="{FF2B5EF4-FFF2-40B4-BE49-F238E27FC236}">
                <a16:creationId xmlns:a16="http://schemas.microsoft.com/office/drawing/2014/main" id="{6F622870-111F-A021-2CB9-D5019025BACF}"/>
              </a:ext>
            </a:extLst>
          </p:cNvPr>
          <p:cNvSpPr txBox="1">
            <a:spLocks/>
          </p:cNvSpPr>
          <p:nvPr/>
        </p:nvSpPr>
        <p:spPr>
          <a:xfrm>
            <a:off x="5115433" y="3106626"/>
            <a:ext cx="4028567" cy="39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highlight>
                  <a:schemeClr val="dk2"/>
                </a:highlight>
                <a:latin typeface="DM Serif Display"/>
                <a:ea typeface="DM Serif Display"/>
                <a:cs typeface="DM Serif Display"/>
                <a:sym typeface="DM Serif Display"/>
              </a:defRPr>
            </a:lvl1pPr>
            <a:lvl2pPr marL="914400" marR="0" lvl="1"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2pPr>
            <a:lvl3pPr marL="1371600" marR="0" lvl="2"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3pPr>
            <a:lvl4pPr marL="1828800" marR="0" lvl="3"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4pPr>
            <a:lvl5pPr marL="2286000" marR="0" lvl="4"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5pPr>
            <a:lvl6pPr marL="2743200" marR="0" lvl="5"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6pPr>
            <a:lvl7pPr marL="3200400" marR="0" lvl="6"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7pPr>
            <a:lvl8pPr marL="3657600" marR="0" lvl="7"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8pPr>
            <a:lvl9pPr marL="4114800" marR="0" lvl="8"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9pPr>
          </a:lstStyle>
          <a:p>
            <a:r>
              <a:rPr lang="en-US" err="1"/>
              <a:t>NearMiss</a:t>
            </a:r>
            <a:r>
              <a:rPr lang="en-US"/>
              <a:t> Dataset</a:t>
            </a:r>
          </a:p>
        </p:txBody>
      </p:sp>
    </p:spTree>
    <p:extLst>
      <p:ext uri="{BB962C8B-B14F-4D97-AF65-F5344CB8AC3E}">
        <p14:creationId xmlns:p14="http://schemas.microsoft.com/office/powerpoint/2010/main" val="1826989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een and white logo&#10;&#10;Description automatically generated">
            <a:extLst>
              <a:ext uri="{FF2B5EF4-FFF2-40B4-BE49-F238E27FC236}">
                <a16:creationId xmlns:a16="http://schemas.microsoft.com/office/drawing/2014/main" id="{5064220B-B510-5079-2082-08252BFE3BAF}"/>
              </a:ext>
            </a:extLst>
          </p:cNvPr>
          <p:cNvPicPr>
            <a:picLocks noChangeAspect="1"/>
          </p:cNvPicPr>
          <p:nvPr/>
        </p:nvPicPr>
        <p:blipFill>
          <a:blip r:embed="rId3"/>
          <a:stretch>
            <a:fillRect/>
          </a:stretch>
        </p:blipFill>
        <p:spPr>
          <a:xfrm>
            <a:off x="5747215" y="1800119"/>
            <a:ext cx="1640187" cy="1601759"/>
          </a:xfrm>
          <a:prstGeom prst="rect">
            <a:avLst/>
          </a:prstGeom>
        </p:spPr>
      </p:pic>
      <p:sp>
        <p:nvSpPr>
          <p:cNvPr id="5" name="Google Shape;1521;p40">
            <a:extLst>
              <a:ext uri="{FF2B5EF4-FFF2-40B4-BE49-F238E27FC236}">
                <a16:creationId xmlns:a16="http://schemas.microsoft.com/office/drawing/2014/main" id="{D0FBC850-EB27-7E9B-1B46-4F7ECF6801FB}"/>
              </a:ext>
            </a:extLst>
          </p:cNvPr>
          <p:cNvSpPr txBox="1">
            <a:spLocks/>
          </p:cNvSpPr>
          <p:nvPr/>
        </p:nvSpPr>
        <p:spPr>
          <a:xfrm>
            <a:off x="5386333" y="3617096"/>
            <a:ext cx="2502275" cy="41373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9pPr>
          </a:lstStyle>
          <a:p>
            <a:pPr marL="0" indent="0" algn="ctr">
              <a:spcAft>
                <a:spcPts val="1200"/>
              </a:spcAft>
              <a:buFont typeface="Archivo"/>
              <a:buNone/>
            </a:pPr>
            <a:r>
              <a:rPr lang="en-SG" sz="2000">
                <a:latin typeface="DM Serif Display"/>
                <a:ea typeface="DM Serif Display"/>
                <a:cs typeface="DM Serif Display"/>
                <a:sym typeface="DM Serif Display"/>
              </a:rPr>
              <a:t>Dataset File</a:t>
            </a:r>
          </a:p>
        </p:txBody>
      </p:sp>
      <p:sp>
        <p:nvSpPr>
          <p:cNvPr id="7" name="Google Shape;1521;p40">
            <a:extLst>
              <a:ext uri="{FF2B5EF4-FFF2-40B4-BE49-F238E27FC236}">
                <a16:creationId xmlns:a16="http://schemas.microsoft.com/office/drawing/2014/main" id="{41DC68E6-6BD0-BB2B-DF56-10BCFA17379F}"/>
              </a:ext>
            </a:extLst>
          </p:cNvPr>
          <p:cNvSpPr txBox="1">
            <a:spLocks/>
          </p:cNvSpPr>
          <p:nvPr/>
        </p:nvSpPr>
        <p:spPr>
          <a:xfrm>
            <a:off x="1255393" y="3594091"/>
            <a:ext cx="2502275" cy="41373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9pPr>
          </a:lstStyle>
          <a:p>
            <a:pPr marL="0" indent="0" algn="ctr">
              <a:spcAft>
                <a:spcPts val="1200"/>
              </a:spcAft>
              <a:buFont typeface="Archivo"/>
              <a:buNone/>
            </a:pPr>
            <a:r>
              <a:rPr lang="en-SG" sz="2000">
                <a:latin typeface="DM Serif Display"/>
                <a:ea typeface="DM Serif Display"/>
                <a:cs typeface="DM Serif Display"/>
                <a:sym typeface="DM Serif Display"/>
              </a:rPr>
              <a:t>Spotify</a:t>
            </a:r>
          </a:p>
        </p:txBody>
      </p:sp>
      <p:sp>
        <p:nvSpPr>
          <p:cNvPr id="8" name="Title 1">
            <a:extLst>
              <a:ext uri="{FF2B5EF4-FFF2-40B4-BE49-F238E27FC236}">
                <a16:creationId xmlns:a16="http://schemas.microsoft.com/office/drawing/2014/main" id="{B2C161AA-AA2E-6B26-5F74-18BD12CCC685}"/>
              </a:ext>
            </a:extLst>
          </p:cNvPr>
          <p:cNvSpPr>
            <a:spLocks noGrp="1"/>
          </p:cNvSpPr>
          <p:nvPr>
            <p:ph type="title"/>
          </p:nvPr>
        </p:nvSpPr>
        <p:spPr>
          <a:xfrm>
            <a:off x="720000" y="845379"/>
            <a:ext cx="7704000" cy="497163"/>
          </a:xfrm>
        </p:spPr>
        <p:txBody>
          <a:bodyPr/>
          <a:lstStyle/>
          <a:p>
            <a:pPr algn="ctr"/>
            <a:r>
              <a:rPr lang="en-GB"/>
              <a:t>Formation of Dataset</a:t>
            </a:r>
          </a:p>
        </p:txBody>
      </p:sp>
      <p:cxnSp>
        <p:nvCxnSpPr>
          <p:cNvPr id="10" name="Straight Arrow Connector 9">
            <a:extLst>
              <a:ext uri="{FF2B5EF4-FFF2-40B4-BE49-F238E27FC236}">
                <a16:creationId xmlns:a16="http://schemas.microsoft.com/office/drawing/2014/main" id="{7D87E9D9-5EA4-FE61-C60C-9E80C2A7EFDE}"/>
              </a:ext>
            </a:extLst>
          </p:cNvPr>
          <p:cNvCxnSpPr/>
          <p:nvPr/>
        </p:nvCxnSpPr>
        <p:spPr>
          <a:xfrm>
            <a:off x="3587858" y="2571750"/>
            <a:ext cx="18907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 name="Picture 1" descr="A green circle with black lines in it&#10;&#10;Description automatically generated">
            <a:extLst>
              <a:ext uri="{FF2B5EF4-FFF2-40B4-BE49-F238E27FC236}">
                <a16:creationId xmlns:a16="http://schemas.microsoft.com/office/drawing/2014/main" id="{06A4E261-927F-971D-A541-14D207C38CF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813" b="94141" l="10000" r="90000">
                        <a14:foregroundMark x1="48333" y1="7813" x2="52889" y2="8398"/>
                        <a14:foregroundMark x1="46333" y1="94141" x2="51778" y2="92383"/>
                      </a14:backgroundRemoval>
                    </a14:imgEffect>
                  </a14:imgLayer>
                </a14:imgProps>
              </a:ext>
            </a:extLst>
          </a:blip>
          <a:stretch>
            <a:fillRect/>
          </a:stretch>
        </p:blipFill>
        <p:spPr>
          <a:xfrm>
            <a:off x="1209904" y="1863362"/>
            <a:ext cx="2593252" cy="1475272"/>
          </a:xfrm>
          <a:prstGeom prst="rect">
            <a:avLst/>
          </a:prstGeom>
        </p:spPr>
      </p:pic>
      <p:sp>
        <p:nvSpPr>
          <p:cNvPr id="12" name="Google Shape;1521;p40">
            <a:extLst>
              <a:ext uri="{FF2B5EF4-FFF2-40B4-BE49-F238E27FC236}">
                <a16:creationId xmlns:a16="http://schemas.microsoft.com/office/drawing/2014/main" id="{5056ABFD-786A-DCF8-E670-A0429427AB41}"/>
              </a:ext>
            </a:extLst>
          </p:cNvPr>
          <p:cNvSpPr txBox="1">
            <a:spLocks/>
          </p:cNvSpPr>
          <p:nvPr/>
        </p:nvSpPr>
        <p:spPr>
          <a:xfrm>
            <a:off x="3244940" y="2748325"/>
            <a:ext cx="2502275" cy="41373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9pPr>
          </a:lstStyle>
          <a:p>
            <a:pPr marL="0" indent="0" algn="ctr">
              <a:spcAft>
                <a:spcPts val="1200"/>
              </a:spcAft>
              <a:buFont typeface="Archivo"/>
              <a:buNone/>
            </a:pPr>
            <a:r>
              <a:rPr lang="en-SG" sz="2000" u="sng">
                <a:highlight>
                  <a:schemeClr val="dk2"/>
                </a:highlight>
                <a:latin typeface="DM Serif Display"/>
                <a:ea typeface="DM Serif Display"/>
                <a:cs typeface="DM Serif Display"/>
                <a:sym typeface="DM Serif Display"/>
              </a:rPr>
              <a:t>Spotify API</a:t>
            </a:r>
          </a:p>
        </p:txBody>
      </p:sp>
    </p:spTree>
    <p:extLst>
      <p:ext uri="{BB962C8B-B14F-4D97-AF65-F5344CB8AC3E}">
        <p14:creationId xmlns:p14="http://schemas.microsoft.com/office/powerpoint/2010/main" val="15964715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DAD8B-6988-D12B-659F-D0E7024B212C}"/>
              </a:ext>
            </a:extLst>
          </p:cNvPr>
          <p:cNvSpPr>
            <a:spLocks noGrp="1"/>
          </p:cNvSpPr>
          <p:nvPr>
            <p:ph type="title"/>
          </p:nvPr>
        </p:nvSpPr>
        <p:spPr>
          <a:xfrm>
            <a:off x="720000" y="509476"/>
            <a:ext cx="7704000" cy="572700"/>
          </a:xfrm>
        </p:spPr>
        <p:txBody>
          <a:bodyPr/>
          <a:lstStyle/>
          <a:p>
            <a:r>
              <a:rPr lang="en-US" sz="2800"/>
              <a:t>Random Forest in Sampled Datasets</a:t>
            </a:r>
          </a:p>
        </p:txBody>
      </p:sp>
      <p:sp>
        <p:nvSpPr>
          <p:cNvPr id="3" name="Subtitle 2">
            <a:extLst>
              <a:ext uri="{FF2B5EF4-FFF2-40B4-BE49-F238E27FC236}">
                <a16:creationId xmlns:a16="http://schemas.microsoft.com/office/drawing/2014/main" id="{F5435A90-2123-5FD1-5E1F-B72A63BFFB66}"/>
              </a:ext>
            </a:extLst>
          </p:cNvPr>
          <p:cNvSpPr>
            <a:spLocks noGrp="1"/>
          </p:cNvSpPr>
          <p:nvPr>
            <p:ph type="subTitle" idx="1"/>
          </p:nvPr>
        </p:nvSpPr>
        <p:spPr>
          <a:xfrm>
            <a:off x="1345223" y="1800500"/>
            <a:ext cx="3094968" cy="543000"/>
          </a:xfrm>
        </p:spPr>
        <p:txBody>
          <a:bodyPr/>
          <a:lstStyle/>
          <a:p>
            <a:pPr algn="r"/>
            <a:r>
              <a:rPr lang="en-US" b="1">
                <a:highlight>
                  <a:srgbClr val="800000"/>
                </a:highlight>
              </a:rPr>
              <a:t>True positive rate: 0.32</a:t>
            </a:r>
          </a:p>
          <a:p>
            <a:pPr algn="r"/>
            <a:r>
              <a:rPr lang="en-US" b="1">
                <a:highlight>
                  <a:srgbClr val="008000"/>
                </a:highlight>
              </a:rPr>
              <a:t>False positive rate: 0.1</a:t>
            </a:r>
          </a:p>
          <a:p>
            <a:pPr algn="r"/>
            <a:r>
              <a:rPr lang="en-US" b="1"/>
              <a:t>Overall accuracy: 0.77</a:t>
            </a:r>
          </a:p>
          <a:p>
            <a:pPr algn="r"/>
            <a:endParaRPr lang="en-US" b="1"/>
          </a:p>
        </p:txBody>
      </p:sp>
      <p:sp>
        <p:nvSpPr>
          <p:cNvPr id="4" name="Subtitle 3">
            <a:extLst>
              <a:ext uri="{FF2B5EF4-FFF2-40B4-BE49-F238E27FC236}">
                <a16:creationId xmlns:a16="http://schemas.microsoft.com/office/drawing/2014/main" id="{38D7C5A8-0289-C2B2-BFD3-68266B20C5CC}"/>
              </a:ext>
            </a:extLst>
          </p:cNvPr>
          <p:cNvSpPr>
            <a:spLocks noGrp="1"/>
          </p:cNvSpPr>
          <p:nvPr>
            <p:ph type="subTitle" idx="2"/>
          </p:nvPr>
        </p:nvSpPr>
        <p:spPr>
          <a:xfrm>
            <a:off x="720000" y="1428850"/>
            <a:ext cx="3720191" cy="393600"/>
          </a:xfrm>
        </p:spPr>
        <p:txBody>
          <a:bodyPr/>
          <a:lstStyle/>
          <a:p>
            <a:pPr algn="r"/>
            <a:r>
              <a:rPr lang="en-US"/>
              <a:t>Random Over-Sampling Dataset</a:t>
            </a:r>
          </a:p>
        </p:txBody>
      </p:sp>
      <p:sp>
        <p:nvSpPr>
          <p:cNvPr id="5" name="Subtitle 4">
            <a:extLst>
              <a:ext uri="{FF2B5EF4-FFF2-40B4-BE49-F238E27FC236}">
                <a16:creationId xmlns:a16="http://schemas.microsoft.com/office/drawing/2014/main" id="{FF2AB7F3-9270-DFB9-B919-2DCAE4D23313}"/>
              </a:ext>
            </a:extLst>
          </p:cNvPr>
          <p:cNvSpPr>
            <a:spLocks noGrp="1"/>
          </p:cNvSpPr>
          <p:nvPr>
            <p:ph type="subTitle" idx="3"/>
          </p:nvPr>
        </p:nvSpPr>
        <p:spPr>
          <a:xfrm>
            <a:off x="5115433" y="1800500"/>
            <a:ext cx="2741649" cy="543000"/>
          </a:xfrm>
        </p:spPr>
        <p:txBody>
          <a:bodyPr/>
          <a:lstStyle/>
          <a:p>
            <a:r>
              <a:rPr lang="en-US" b="1">
                <a:highlight>
                  <a:srgbClr val="808000"/>
                </a:highlight>
              </a:rPr>
              <a:t>True positive rate: 0.55</a:t>
            </a:r>
          </a:p>
          <a:p>
            <a:r>
              <a:rPr lang="en-US" b="1">
                <a:highlight>
                  <a:srgbClr val="808000"/>
                </a:highlight>
              </a:rPr>
              <a:t>False positive rate: 0.26</a:t>
            </a:r>
          </a:p>
          <a:p>
            <a:r>
              <a:rPr lang="en-US" b="1"/>
              <a:t>Overall accuracy: 0.70</a:t>
            </a:r>
          </a:p>
        </p:txBody>
      </p:sp>
      <p:sp>
        <p:nvSpPr>
          <p:cNvPr id="6" name="Subtitle 5">
            <a:extLst>
              <a:ext uri="{FF2B5EF4-FFF2-40B4-BE49-F238E27FC236}">
                <a16:creationId xmlns:a16="http://schemas.microsoft.com/office/drawing/2014/main" id="{A3115175-BA94-A89A-1F58-890042150CEA}"/>
              </a:ext>
            </a:extLst>
          </p:cNvPr>
          <p:cNvSpPr>
            <a:spLocks noGrp="1"/>
          </p:cNvSpPr>
          <p:nvPr>
            <p:ph type="subTitle" idx="4"/>
          </p:nvPr>
        </p:nvSpPr>
        <p:spPr>
          <a:xfrm>
            <a:off x="5115433" y="1430630"/>
            <a:ext cx="4028567" cy="393600"/>
          </a:xfrm>
        </p:spPr>
        <p:txBody>
          <a:bodyPr/>
          <a:lstStyle/>
          <a:p>
            <a:r>
              <a:rPr lang="en-US"/>
              <a:t>SMOTE  Dataset</a:t>
            </a:r>
          </a:p>
        </p:txBody>
      </p:sp>
      <p:sp>
        <p:nvSpPr>
          <p:cNvPr id="7" name="Subtitle 6">
            <a:extLst>
              <a:ext uri="{FF2B5EF4-FFF2-40B4-BE49-F238E27FC236}">
                <a16:creationId xmlns:a16="http://schemas.microsoft.com/office/drawing/2014/main" id="{DAC4A34E-FE46-76F1-5419-B2A3BB0642E0}"/>
              </a:ext>
            </a:extLst>
          </p:cNvPr>
          <p:cNvSpPr>
            <a:spLocks noGrp="1"/>
          </p:cNvSpPr>
          <p:nvPr>
            <p:ph type="subTitle" idx="5"/>
          </p:nvPr>
        </p:nvSpPr>
        <p:spPr>
          <a:xfrm>
            <a:off x="1345223" y="3209901"/>
            <a:ext cx="3094968" cy="543000"/>
          </a:xfrm>
        </p:spPr>
        <p:txBody>
          <a:bodyPr/>
          <a:lstStyle/>
          <a:p>
            <a:pPr algn="r"/>
            <a:r>
              <a:rPr lang="en-US" b="1">
                <a:highlight>
                  <a:srgbClr val="008000"/>
                </a:highlight>
              </a:rPr>
              <a:t>True positive rate: 0.73</a:t>
            </a:r>
          </a:p>
          <a:p>
            <a:pPr algn="r"/>
            <a:r>
              <a:rPr lang="en-US" b="1">
                <a:highlight>
                  <a:srgbClr val="800000"/>
                </a:highlight>
              </a:rPr>
              <a:t>False positive rate: 0.38</a:t>
            </a:r>
          </a:p>
          <a:p>
            <a:pPr algn="r"/>
            <a:r>
              <a:rPr lang="en-US" b="1"/>
              <a:t>Overall accuracy: 0.65</a:t>
            </a:r>
          </a:p>
        </p:txBody>
      </p:sp>
      <p:sp>
        <p:nvSpPr>
          <p:cNvPr id="9" name="Subtitle 8">
            <a:extLst>
              <a:ext uri="{FF2B5EF4-FFF2-40B4-BE49-F238E27FC236}">
                <a16:creationId xmlns:a16="http://schemas.microsoft.com/office/drawing/2014/main" id="{47707FA0-D73D-47BF-E61D-0CA87D0A2B71}"/>
              </a:ext>
            </a:extLst>
          </p:cNvPr>
          <p:cNvSpPr>
            <a:spLocks noGrp="1"/>
          </p:cNvSpPr>
          <p:nvPr>
            <p:ph type="subTitle" idx="7"/>
          </p:nvPr>
        </p:nvSpPr>
        <p:spPr>
          <a:xfrm>
            <a:off x="5115432" y="3248366"/>
            <a:ext cx="3094968" cy="543000"/>
          </a:xfrm>
        </p:spPr>
        <p:txBody>
          <a:bodyPr/>
          <a:lstStyle/>
          <a:p>
            <a:r>
              <a:rPr lang="en-US" b="1">
                <a:highlight>
                  <a:srgbClr val="808000"/>
                </a:highlight>
              </a:rPr>
              <a:t>True positive rate: 0.61</a:t>
            </a:r>
          </a:p>
          <a:p>
            <a:r>
              <a:rPr lang="en-US" b="1">
                <a:highlight>
                  <a:srgbClr val="808000"/>
                </a:highlight>
              </a:rPr>
              <a:t>False positive rate: 0.30</a:t>
            </a:r>
          </a:p>
          <a:p>
            <a:r>
              <a:rPr lang="en-US" b="1"/>
              <a:t>Overall accuracy: 0.68 </a:t>
            </a:r>
          </a:p>
        </p:txBody>
      </p:sp>
      <p:sp>
        <p:nvSpPr>
          <p:cNvPr id="12" name="Subtitle 3">
            <a:extLst>
              <a:ext uri="{FF2B5EF4-FFF2-40B4-BE49-F238E27FC236}">
                <a16:creationId xmlns:a16="http://schemas.microsoft.com/office/drawing/2014/main" id="{DDB2EE29-3117-AA3D-C24E-CE4C83B6FD13}"/>
              </a:ext>
            </a:extLst>
          </p:cNvPr>
          <p:cNvSpPr txBox="1">
            <a:spLocks/>
          </p:cNvSpPr>
          <p:nvPr/>
        </p:nvSpPr>
        <p:spPr>
          <a:xfrm>
            <a:off x="554182" y="2777812"/>
            <a:ext cx="3886009" cy="39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highlight>
                  <a:schemeClr val="dk2"/>
                </a:highlight>
                <a:latin typeface="DM Serif Display"/>
                <a:ea typeface="DM Serif Display"/>
                <a:cs typeface="DM Serif Display"/>
                <a:sym typeface="DM Serif Display"/>
              </a:defRPr>
            </a:lvl1pPr>
            <a:lvl2pPr marL="914400" marR="0" lvl="1"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2pPr>
            <a:lvl3pPr marL="1371600" marR="0" lvl="2"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3pPr>
            <a:lvl4pPr marL="1828800" marR="0" lvl="3"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4pPr>
            <a:lvl5pPr marL="2286000" marR="0" lvl="4"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5pPr>
            <a:lvl6pPr marL="2743200" marR="0" lvl="5"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6pPr>
            <a:lvl7pPr marL="3200400" marR="0" lvl="6"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7pPr>
            <a:lvl8pPr marL="3657600" marR="0" lvl="7"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8pPr>
            <a:lvl9pPr marL="4114800" marR="0" lvl="8"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9pPr>
          </a:lstStyle>
          <a:p>
            <a:pPr algn="r"/>
            <a:r>
              <a:rPr lang="en-US"/>
              <a:t>Random Under-Sampling Dataset</a:t>
            </a:r>
          </a:p>
        </p:txBody>
      </p:sp>
      <p:sp>
        <p:nvSpPr>
          <p:cNvPr id="13" name="Subtitle 5">
            <a:extLst>
              <a:ext uri="{FF2B5EF4-FFF2-40B4-BE49-F238E27FC236}">
                <a16:creationId xmlns:a16="http://schemas.microsoft.com/office/drawing/2014/main" id="{6F622870-111F-A021-2CB9-D5019025BACF}"/>
              </a:ext>
            </a:extLst>
          </p:cNvPr>
          <p:cNvSpPr txBox="1">
            <a:spLocks/>
          </p:cNvSpPr>
          <p:nvPr/>
        </p:nvSpPr>
        <p:spPr>
          <a:xfrm>
            <a:off x="5115432" y="2777812"/>
            <a:ext cx="4028567" cy="39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highlight>
                  <a:schemeClr val="dk2"/>
                </a:highlight>
                <a:latin typeface="DM Serif Display"/>
                <a:ea typeface="DM Serif Display"/>
                <a:cs typeface="DM Serif Display"/>
                <a:sym typeface="DM Serif Display"/>
              </a:defRPr>
            </a:lvl1pPr>
            <a:lvl2pPr marL="914400" marR="0" lvl="1"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2pPr>
            <a:lvl3pPr marL="1371600" marR="0" lvl="2"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3pPr>
            <a:lvl4pPr marL="1828800" marR="0" lvl="3"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4pPr>
            <a:lvl5pPr marL="2286000" marR="0" lvl="4"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5pPr>
            <a:lvl6pPr marL="2743200" marR="0" lvl="5"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6pPr>
            <a:lvl7pPr marL="3200400" marR="0" lvl="6"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7pPr>
            <a:lvl8pPr marL="3657600" marR="0" lvl="7"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8pPr>
            <a:lvl9pPr marL="4114800" marR="0" lvl="8"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9pPr>
          </a:lstStyle>
          <a:p>
            <a:r>
              <a:rPr lang="en-US" err="1"/>
              <a:t>NearMiss</a:t>
            </a:r>
            <a:r>
              <a:rPr lang="en-US"/>
              <a:t> Dataset</a:t>
            </a:r>
          </a:p>
        </p:txBody>
      </p:sp>
    </p:spTree>
    <p:extLst>
      <p:ext uri="{BB962C8B-B14F-4D97-AF65-F5344CB8AC3E}">
        <p14:creationId xmlns:p14="http://schemas.microsoft.com/office/powerpoint/2010/main" val="33718886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DAD8B-6988-D12B-659F-D0E7024B212C}"/>
              </a:ext>
            </a:extLst>
          </p:cNvPr>
          <p:cNvSpPr>
            <a:spLocks noGrp="1"/>
          </p:cNvSpPr>
          <p:nvPr>
            <p:ph type="title"/>
          </p:nvPr>
        </p:nvSpPr>
        <p:spPr>
          <a:xfrm>
            <a:off x="720000" y="509476"/>
            <a:ext cx="7704000" cy="572700"/>
          </a:xfrm>
        </p:spPr>
        <p:txBody>
          <a:bodyPr/>
          <a:lstStyle/>
          <a:p>
            <a:r>
              <a:rPr lang="en-US"/>
              <a:t>Which Model to Use?</a:t>
            </a:r>
          </a:p>
        </p:txBody>
      </p:sp>
      <p:sp>
        <p:nvSpPr>
          <p:cNvPr id="21" name="Subtitle 2">
            <a:extLst>
              <a:ext uri="{FF2B5EF4-FFF2-40B4-BE49-F238E27FC236}">
                <a16:creationId xmlns:a16="http://schemas.microsoft.com/office/drawing/2014/main" id="{18CB6F3B-8A57-1192-2B33-140E23B0C08E}"/>
              </a:ext>
            </a:extLst>
          </p:cNvPr>
          <p:cNvSpPr txBox="1">
            <a:spLocks/>
          </p:cNvSpPr>
          <p:nvPr/>
        </p:nvSpPr>
        <p:spPr>
          <a:xfrm flipH="1">
            <a:off x="720000" y="2425347"/>
            <a:ext cx="3756600" cy="427413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2800"/>
              <a:buFont typeface="Archivo"/>
              <a:buNone/>
              <a:defRPr sz="1600" b="0" i="0" u="none" strike="noStrike" cap="none">
                <a:solidFill>
                  <a:schemeClr val="lt1"/>
                </a:solidFill>
                <a:latin typeface="Archivo"/>
                <a:ea typeface="Archivo"/>
                <a:cs typeface="Archivo"/>
                <a:sym typeface="Archivo"/>
              </a:defRPr>
            </a:lvl1pPr>
            <a:lvl2pPr marL="914400" marR="0" lvl="1"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2pPr>
            <a:lvl3pPr marL="1371600" marR="0" lvl="2"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3pPr>
            <a:lvl4pPr marL="1828800" marR="0" lvl="3"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4pPr>
            <a:lvl5pPr marL="2286000" marR="0" lvl="4"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5pPr>
            <a:lvl6pPr marL="2743200" marR="0" lvl="5"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6pPr>
            <a:lvl7pPr marL="3200400" marR="0" lvl="6"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7pPr>
            <a:lvl8pPr marL="3657600" marR="0" lvl="7"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8pPr>
            <a:lvl9pPr marL="4114800" marR="0" lvl="8"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9pPr>
          </a:lstStyle>
          <a:p>
            <a:pPr algn="l">
              <a:buFont typeface="Arial" panose="020B0604020202020204" pitchFamily="34" charset="0"/>
              <a:buChar char="•"/>
            </a:pPr>
            <a:r>
              <a:rPr lang="en-US"/>
              <a:t>Good for up-and-coming agency who does not have a lot of funds (low-risk, low return)</a:t>
            </a:r>
          </a:p>
          <a:p>
            <a:pPr algn="l">
              <a:buFont typeface="Arial" panose="020B0604020202020204" pitchFamily="34" charset="0"/>
              <a:buChar char="•"/>
            </a:pPr>
            <a:endParaRPr lang="en-US"/>
          </a:p>
          <a:p>
            <a:pPr algn="l">
              <a:buFont typeface="Arial" panose="020B0604020202020204" pitchFamily="34" charset="0"/>
              <a:buChar char="•"/>
            </a:pPr>
            <a:r>
              <a:rPr lang="en-US"/>
              <a:t>Can’t afford making songs that are not popular </a:t>
            </a:r>
            <a:r>
              <a:rPr lang="en-US">
                <a:sym typeface="Wingdings" pitchFamily="2" charset="2"/>
              </a:rPr>
              <a:t> make use of the model low false positive rate</a:t>
            </a:r>
            <a:endParaRPr lang="en-US" b="1"/>
          </a:p>
          <a:p>
            <a:pPr algn="l">
              <a:buFont typeface="Arial" panose="020B0604020202020204" pitchFamily="34" charset="0"/>
              <a:buChar char="•"/>
            </a:pPr>
            <a:endParaRPr lang="en-US"/>
          </a:p>
        </p:txBody>
      </p:sp>
      <p:sp>
        <p:nvSpPr>
          <p:cNvPr id="11" name="Google Shape;1005;p36">
            <a:extLst>
              <a:ext uri="{FF2B5EF4-FFF2-40B4-BE49-F238E27FC236}">
                <a16:creationId xmlns:a16="http://schemas.microsoft.com/office/drawing/2014/main" id="{1CCD84E1-9825-9A9E-327C-0E53C3F6E3A4}"/>
              </a:ext>
            </a:extLst>
          </p:cNvPr>
          <p:cNvSpPr txBox="1">
            <a:spLocks/>
          </p:cNvSpPr>
          <p:nvPr/>
        </p:nvSpPr>
        <p:spPr>
          <a:xfrm>
            <a:off x="5972713" y="875547"/>
            <a:ext cx="4603800" cy="15498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highlight>
                  <a:schemeClr val="dk2"/>
                </a:highlight>
                <a:latin typeface="DM Serif Display"/>
                <a:ea typeface="DM Serif Display"/>
                <a:cs typeface="DM Serif Display"/>
                <a:sym typeface="DM Serif Display"/>
              </a:defRPr>
            </a:lvl1pPr>
            <a:lvl2pPr marL="914400" marR="0" lvl="1"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2pPr>
            <a:lvl3pPr marL="1371600" marR="0" lvl="2"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3pPr>
            <a:lvl4pPr marL="1828800" marR="0" lvl="3"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4pPr>
            <a:lvl5pPr marL="2286000" marR="0" lvl="4"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5pPr>
            <a:lvl6pPr marL="2743200" marR="0" lvl="5"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6pPr>
            <a:lvl7pPr marL="3200400" marR="0" lvl="6"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7pPr>
            <a:lvl8pPr marL="3657600" marR="0" lvl="7"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8pPr>
            <a:lvl9pPr marL="4114800" marR="0" lvl="8"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9pPr>
          </a:lstStyle>
          <a:p>
            <a:pPr marL="0" indent="0" algn="ctr"/>
            <a:r>
              <a:rPr lang="en" sz="5000"/>
              <a:t>01</a:t>
            </a:r>
          </a:p>
        </p:txBody>
      </p:sp>
      <p:sp>
        <p:nvSpPr>
          <p:cNvPr id="16" name="Subtitle 2">
            <a:extLst>
              <a:ext uri="{FF2B5EF4-FFF2-40B4-BE49-F238E27FC236}">
                <a16:creationId xmlns:a16="http://schemas.microsoft.com/office/drawing/2014/main" id="{D2E716CB-854F-9197-67E8-BB5863B5DC4A}"/>
              </a:ext>
            </a:extLst>
          </p:cNvPr>
          <p:cNvSpPr txBox="1">
            <a:spLocks/>
          </p:cNvSpPr>
          <p:nvPr/>
        </p:nvSpPr>
        <p:spPr>
          <a:xfrm>
            <a:off x="5461677" y="2175956"/>
            <a:ext cx="2367007" cy="543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pPr algn="r"/>
            <a:r>
              <a:rPr lang="en-US" b="1">
                <a:highlight>
                  <a:srgbClr val="800000"/>
                </a:highlight>
              </a:rPr>
              <a:t>True positive rate: 0.32</a:t>
            </a:r>
          </a:p>
          <a:p>
            <a:pPr algn="r"/>
            <a:r>
              <a:rPr lang="en-US" b="1">
                <a:highlight>
                  <a:srgbClr val="008000"/>
                </a:highlight>
              </a:rPr>
              <a:t>False positive rate: 0.1</a:t>
            </a:r>
          </a:p>
          <a:p>
            <a:pPr algn="r"/>
            <a:r>
              <a:rPr lang="en-US" b="1"/>
              <a:t>Overall accuracy: 0.77</a:t>
            </a:r>
          </a:p>
          <a:p>
            <a:pPr algn="r"/>
            <a:endParaRPr lang="en-US" b="1"/>
          </a:p>
        </p:txBody>
      </p:sp>
      <p:sp>
        <p:nvSpPr>
          <p:cNvPr id="17" name="Subtitle 3">
            <a:extLst>
              <a:ext uri="{FF2B5EF4-FFF2-40B4-BE49-F238E27FC236}">
                <a16:creationId xmlns:a16="http://schemas.microsoft.com/office/drawing/2014/main" id="{F3FDE482-2D07-11CD-E7DC-23BE1DAB8561}"/>
              </a:ext>
            </a:extLst>
          </p:cNvPr>
          <p:cNvSpPr txBox="1">
            <a:spLocks/>
          </p:cNvSpPr>
          <p:nvPr/>
        </p:nvSpPr>
        <p:spPr>
          <a:xfrm>
            <a:off x="4987636" y="1510697"/>
            <a:ext cx="2845172" cy="39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highlight>
                  <a:schemeClr val="dk2"/>
                </a:highlight>
                <a:latin typeface="DM Serif Display"/>
                <a:ea typeface="DM Serif Display"/>
                <a:cs typeface="DM Serif Display"/>
                <a:sym typeface="DM Serif Display"/>
              </a:defRPr>
            </a:lvl1pPr>
            <a:lvl2pPr marL="914400" marR="0" lvl="1"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2pPr>
            <a:lvl3pPr marL="1371600" marR="0" lvl="2"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3pPr>
            <a:lvl4pPr marL="1828800" marR="0" lvl="3"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4pPr>
            <a:lvl5pPr marL="2286000" marR="0" lvl="4"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5pPr>
            <a:lvl6pPr marL="2743200" marR="0" lvl="5"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6pPr>
            <a:lvl7pPr marL="3200400" marR="0" lvl="6"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7pPr>
            <a:lvl8pPr marL="3657600" marR="0" lvl="7"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8pPr>
            <a:lvl9pPr marL="4114800" marR="0" lvl="8"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9pPr>
          </a:lstStyle>
          <a:p>
            <a:pPr algn="r"/>
            <a:r>
              <a:rPr lang="en-US"/>
              <a:t>Random Over-Sampling Dataset</a:t>
            </a:r>
          </a:p>
        </p:txBody>
      </p:sp>
    </p:spTree>
    <p:extLst>
      <p:ext uri="{BB962C8B-B14F-4D97-AF65-F5344CB8AC3E}">
        <p14:creationId xmlns:p14="http://schemas.microsoft.com/office/powerpoint/2010/main" val="24174797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DAD8B-6988-D12B-659F-D0E7024B212C}"/>
              </a:ext>
            </a:extLst>
          </p:cNvPr>
          <p:cNvSpPr>
            <a:spLocks noGrp="1"/>
          </p:cNvSpPr>
          <p:nvPr>
            <p:ph type="title"/>
          </p:nvPr>
        </p:nvSpPr>
        <p:spPr>
          <a:xfrm>
            <a:off x="720000" y="509476"/>
            <a:ext cx="7704000" cy="572700"/>
          </a:xfrm>
        </p:spPr>
        <p:txBody>
          <a:bodyPr/>
          <a:lstStyle/>
          <a:p>
            <a:r>
              <a:rPr lang="en-US"/>
              <a:t>Which Model to Use?</a:t>
            </a:r>
          </a:p>
        </p:txBody>
      </p:sp>
      <p:sp>
        <p:nvSpPr>
          <p:cNvPr id="19" name="Google Shape;1005;p36">
            <a:extLst>
              <a:ext uri="{FF2B5EF4-FFF2-40B4-BE49-F238E27FC236}">
                <a16:creationId xmlns:a16="http://schemas.microsoft.com/office/drawing/2014/main" id="{7FD3A8B7-E0E6-453C-D320-7FDA63053EBB}"/>
              </a:ext>
            </a:extLst>
          </p:cNvPr>
          <p:cNvSpPr txBox="1">
            <a:spLocks/>
          </p:cNvSpPr>
          <p:nvPr/>
        </p:nvSpPr>
        <p:spPr>
          <a:xfrm>
            <a:off x="5926455" y="1021950"/>
            <a:ext cx="4603800" cy="15498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highlight>
                  <a:schemeClr val="dk2"/>
                </a:highlight>
                <a:latin typeface="DM Serif Display"/>
                <a:ea typeface="DM Serif Display"/>
                <a:cs typeface="DM Serif Display"/>
                <a:sym typeface="DM Serif Display"/>
              </a:defRPr>
            </a:lvl1pPr>
            <a:lvl2pPr marL="914400" marR="0" lvl="1"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2pPr>
            <a:lvl3pPr marL="1371600" marR="0" lvl="2"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3pPr>
            <a:lvl4pPr marL="1828800" marR="0" lvl="3"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4pPr>
            <a:lvl5pPr marL="2286000" marR="0" lvl="4"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5pPr>
            <a:lvl6pPr marL="2743200" marR="0" lvl="5"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6pPr>
            <a:lvl7pPr marL="3200400" marR="0" lvl="6"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7pPr>
            <a:lvl8pPr marL="3657600" marR="0" lvl="7"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8pPr>
            <a:lvl9pPr marL="4114800" marR="0" lvl="8"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9pPr>
          </a:lstStyle>
          <a:p>
            <a:pPr marL="0" indent="0" algn="ctr"/>
            <a:r>
              <a:rPr lang="en" sz="5000"/>
              <a:t>02</a:t>
            </a:r>
          </a:p>
        </p:txBody>
      </p:sp>
      <p:sp>
        <p:nvSpPr>
          <p:cNvPr id="21" name="Subtitle 2">
            <a:extLst>
              <a:ext uri="{FF2B5EF4-FFF2-40B4-BE49-F238E27FC236}">
                <a16:creationId xmlns:a16="http://schemas.microsoft.com/office/drawing/2014/main" id="{18CB6F3B-8A57-1192-2B33-140E23B0C08E}"/>
              </a:ext>
            </a:extLst>
          </p:cNvPr>
          <p:cNvSpPr txBox="1">
            <a:spLocks/>
          </p:cNvSpPr>
          <p:nvPr/>
        </p:nvSpPr>
        <p:spPr>
          <a:xfrm flipH="1">
            <a:off x="718912" y="1570726"/>
            <a:ext cx="3756600" cy="427413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2800"/>
              <a:buFont typeface="Archivo"/>
              <a:buNone/>
              <a:defRPr sz="1600" b="0" i="0" u="none" strike="noStrike" cap="none">
                <a:solidFill>
                  <a:schemeClr val="lt1"/>
                </a:solidFill>
                <a:latin typeface="Archivo"/>
                <a:ea typeface="Archivo"/>
                <a:cs typeface="Archivo"/>
                <a:sym typeface="Archivo"/>
              </a:defRPr>
            </a:lvl1pPr>
            <a:lvl2pPr marL="914400" marR="0" lvl="1"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2pPr>
            <a:lvl3pPr marL="1371600" marR="0" lvl="2"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3pPr>
            <a:lvl4pPr marL="1828800" marR="0" lvl="3"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4pPr>
            <a:lvl5pPr marL="2286000" marR="0" lvl="4"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5pPr>
            <a:lvl6pPr marL="2743200" marR="0" lvl="5"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6pPr>
            <a:lvl7pPr marL="3200400" marR="0" lvl="6"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7pPr>
            <a:lvl8pPr marL="3657600" marR="0" lvl="7"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8pPr>
            <a:lvl9pPr marL="4114800" marR="0" lvl="8"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9pPr>
          </a:lstStyle>
          <a:p>
            <a:pPr algn="l">
              <a:buFont typeface="Arial" panose="020B0604020202020204" pitchFamily="34" charset="0"/>
              <a:buChar char="•"/>
            </a:pPr>
            <a:r>
              <a:rPr lang="en-US"/>
              <a:t>Good for big agency with a lot of money and is willing to take risks (high-risk, high-return)</a:t>
            </a:r>
          </a:p>
          <a:p>
            <a:pPr algn="l">
              <a:buFont typeface="Arial" panose="020B0604020202020204" pitchFamily="34" charset="0"/>
              <a:buChar char="•"/>
            </a:pPr>
            <a:endParaRPr lang="en-US"/>
          </a:p>
          <a:p>
            <a:pPr algn="l">
              <a:buFont typeface="Arial" panose="020B0604020202020204" pitchFamily="34" charset="0"/>
              <a:buChar char="•"/>
            </a:pPr>
            <a:r>
              <a:rPr lang="en-US">
                <a:sym typeface="Wingdings" pitchFamily="2" charset="2"/>
              </a:rPr>
              <a:t>If the song is indeed popular, the model will predict quite accurately that is popular  high true positive rate</a:t>
            </a:r>
          </a:p>
          <a:p>
            <a:pPr algn="l">
              <a:buFont typeface="Arial" panose="020B0604020202020204" pitchFamily="34" charset="0"/>
              <a:buChar char="•"/>
            </a:pPr>
            <a:endParaRPr lang="en-US">
              <a:sym typeface="Wingdings" pitchFamily="2" charset="2"/>
            </a:endParaRPr>
          </a:p>
          <a:p>
            <a:pPr algn="l">
              <a:buFont typeface="Arial" panose="020B0604020202020204" pitchFamily="34" charset="0"/>
              <a:buChar char="•"/>
            </a:pPr>
            <a:r>
              <a:rPr lang="en-US">
                <a:sym typeface="Wingdings" pitchFamily="2" charset="2"/>
              </a:rPr>
              <a:t>At the expense of making more unpopular songs too  high false positive rate</a:t>
            </a:r>
            <a:endParaRPr lang="en-US" b="1"/>
          </a:p>
          <a:p>
            <a:pPr algn="l">
              <a:buFont typeface="Arial" panose="020B0604020202020204" pitchFamily="34" charset="0"/>
              <a:buChar char="•"/>
            </a:pPr>
            <a:endParaRPr lang="en-US"/>
          </a:p>
        </p:txBody>
      </p:sp>
      <p:sp>
        <p:nvSpPr>
          <p:cNvPr id="3" name="Subtitle 6">
            <a:extLst>
              <a:ext uri="{FF2B5EF4-FFF2-40B4-BE49-F238E27FC236}">
                <a16:creationId xmlns:a16="http://schemas.microsoft.com/office/drawing/2014/main" id="{30294856-F95B-56E3-A951-6972D4AC7CDB}"/>
              </a:ext>
            </a:extLst>
          </p:cNvPr>
          <p:cNvSpPr txBox="1">
            <a:spLocks/>
          </p:cNvSpPr>
          <p:nvPr/>
        </p:nvSpPr>
        <p:spPr>
          <a:xfrm>
            <a:off x="4656459" y="2254874"/>
            <a:ext cx="3094968" cy="543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pPr algn="r"/>
            <a:r>
              <a:rPr lang="en-US" b="1">
                <a:highlight>
                  <a:srgbClr val="008000"/>
                </a:highlight>
              </a:rPr>
              <a:t>True positive rate: 0.73</a:t>
            </a:r>
          </a:p>
          <a:p>
            <a:pPr algn="r"/>
            <a:r>
              <a:rPr lang="en-US" b="1">
                <a:highlight>
                  <a:srgbClr val="800000"/>
                </a:highlight>
              </a:rPr>
              <a:t>False positive rate: 0.38</a:t>
            </a:r>
          </a:p>
          <a:p>
            <a:pPr algn="r"/>
            <a:r>
              <a:rPr lang="en-US" b="1"/>
              <a:t>Overall accuracy: 0.65</a:t>
            </a:r>
          </a:p>
        </p:txBody>
      </p:sp>
      <p:sp>
        <p:nvSpPr>
          <p:cNvPr id="4" name="Subtitle 3">
            <a:extLst>
              <a:ext uri="{FF2B5EF4-FFF2-40B4-BE49-F238E27FC236}">
                <a16:creationId xmlns:a16="http://schemas.microsoft.com/office/drawing/2014/main" id="{F7554B4A-2DF4-3631-CC91-C5406EC5BC9E}"/>
              </a:ext>
            </a:extLst>
          </p:cNvPr>
          <p:cNvSpPr txBox="1">
            <a:spLocks/>
          </p:cNvSpPr>
          <p:nvPr/>
        </p:nvSpPr>
        <p:spPr>
          <a:xfrm>
            <a:off x="4324833" y="1532458"/>
            <a:ext cx="3426594" cy="39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highlight>
                  <a:schemeClr val="dk2"/>
                </a:highlight>
                <a:latin typeface="DM Serif Display"/>
                <a:ea typeface="DM Serif Display"/>
                <a:cs typeface="DM Serif Display"/>
                <a:sym typeface="DM Serif Display"/>
              </a:defRPr>
            </a:lvl1pPr>
            <a:lvl2pPr marL="914400" marR="0" lvl="1"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2pPr>
            <a:lvl3pPr marL="1371600" marR="0" lvl="2"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3pPr>
            <a:lvl4pPr marL="1828800" marR="0" lvl="3"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4pPr>
            <a:lvl5pPr marL="2286000" marR="0" lvl="4"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5pPr>
            <a:lvl6pPr marL="2743200" marR="0" lvl="5"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6pPr>
            <a:lvl7pPr marL="3200400" marR="0" lvl="6"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7pPr>
            <a:lvl8pPr marL="3657600" marR="0" lvl="7"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8pPr>
            <a:lvl9pPr marL="4114800" marR="0" lvl="8"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9pPr>
          </a:lstStyle>
          <a:p>
            <a:pPr algn="r"/>
            <a:r>
              <a:rPr lang="en-US"/>
              <a:t>Random Under-Sampling Dataset</a:t>
            </a:r>
          </a:p>
        </p:txBody>
      </p:sp>
    </p:spTree>
    <p:extLst>
      <p:ext uri="{BB962C8B-B14F-4D97-AF65-F5344CB8AC3E}">
        <p14:creationId xmlns:p14="http://schemas.microsoft.com/office/powerpoint/2010/main" val="31404809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DAD8B-6988-D12B-659F-D0E7024B212C}"/>
              </a:ext>
            </a:extLst>
          </p:cNvPr>
          <p:cNvSpPr>
            <a:spLocks noGrp="1"/>
          </p:cNvSpPr>
          <p:nvPr>
            <p:ph type="title"/>
          </p:nvPr>
        </p:nvSpPr>
        <p:spPr>
          <a:xfrm>
            <a:off x="720000" y="509476"/>
            <a:ext cx="7704000" cy="572700"/>
          </a:xfrm>
        </p:spPr>
        <p:txBody>
          <a:bodyPr/>
          <a:lstStyle/>
          <a:p>
            <a:r>
              <a:rPr lang="en-US"/>
              <a:t>Which Model to Use?</a:t>
            </a:r>
          </a:p>
        </p:txBody>
      </p:sp>
      <p:sp>
        <p:nvSpPr>
          <p:cNvPr id="21" name="Subtitle 2">
            <a:extLst>
              <a:ext uri="{FF2B5EF4-FFF2-40B4-BE49-F238E27FC236}">
                <a16:creationId xmlns:a16="http://schemas.microsoft.com/office/drawing/2014/main" id="{18CB6F3B-8A57-1192-2B33-140E23B0C08E}"/>
              </a:ext>
            </a:extLst>
          </p:cNvPr>
          <p:cNvSpPr txBox="1">
            <a:spLocks/>
          </p:cNvSpPr>
          <p:nvPr/>
        </p:nvSpPr>
        <p:spPr>
          <a:xfrm flipH="1">
            <a:off x="4667400" y="3215627"/>
            <a:ext cx="3756600" cy="11692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2800"/>
              <a:buFont typeface="Archivo"/>
              <a:buNone/>
              <a:defRPr sz="1600" b="0" i="0" u="none" strike="noStrike" cap="none">
                <a:solidFill>
                  <a:schemeClr val="lt1"/>
                </a:solidFill>
                <a:latin typeface="Archivo"/>
                <a:ea typeface="Archivo"/>
                <a:cs typeface="Archivo"/>
                <a:sym typeface="Archivo"/>
              </a:defRPr>
            </a:lvl1pPr>
            <a:lvl2pPr marL="914400" marR="0" lvl="1"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2pPr>
            <a:lvl3pPr marL="1371600" marR="0" lvl="2"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3pPr>
            <a:lvl4pPr marL="1828800" marR="0" lvl="3"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4pPr>
            <a:lvl5pPr marL="2286000" marR="0" lvl="4"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5pPr>
            <a:lvl6pPr marL="2743200" marR="0" lvl="5"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6pPr>
            <a:lvl7pPr marL="3200400" marR="0" lvl="6"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7pPr>
            <a:lvl8pPr marL="3657600" marR="0" lvl="7"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8pPr>
            <a:lvl9pPr marL="4114800" marR="0" lvl="8"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9pPr>
          </a:lstStyle>
          <a:p>
            <a:pPr algn="l">
              <a:buFont typeface="Arial" panose="020B0604020202020204" pitchFamily="34" charset="0"/>
              <a:buChar char="•"/>
            </a:pPr>
            <a:r>
              <a:rPr lang="en-US"/>
              <a:t>For medium-sized agency that is in-between the first two</a:t>
            </a:r>
          </a:p>
          <a:p>
            <a:pPr algn="l">
              <a:buFont typeface="Arial" panose="020B0604020202020204" pitchFamily="34" charset="0"/>
              <a:buChar char="•"/>
            </a:pPr>
            <a:endParaRPr lang="en-US"/>
          </a:p>
          <a:p>
            <a:pPr algn="l">
              <a:buFont typeface="Arial" panose="020B0604020202020204" pitchFamily="34" charset="0"/>
              <a:buChar char="•"/>
            </a:pPr>
            <a:r>
              <a:rPr lang="en-US"/>
              <a:t>Medium-risk, medium-return</a:t>
            </a:r>
          </a:p>
        </p:txBody>
      </p:sp>
      <p:sp>
        <p:nvSpPr>
          <p:cNvPr id="7" name="Google Shape;1005;p36">
            <a:extLst>
              <a:ext uri="{FF2B5EF4-FFF2-40B4-BE49-F238E27FC236}">
                <a16:creationId xmlns:a16="http://schemas.microsoft.com/office/drawing/2014/main" id="{0991628D-AE6C-4C0A-027E-DD1A535461FB}"/>
              </a:ext>
            </a:extLst>
          </p:cNvPr>
          <p:cNvSpPr txBox="1">
            <a:spLocks/>
          </p:cNvSpPr>
          <p:nvPr/>
        </p:nvSpPr>
        <p:spPr>
          <a:xfrm>
            <a:off x="-1308548" y="765532"/>
            <a:ext cx="4603800" cy="15498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highlight>
                  <a:schemeClr val="dk2"/>
                </a:highlight>
                <a:latin typeface="DM Serif Display"/>
                <a:ea typeface="DM Serif Display"/>
                <a:cs typeface="DM Serif Display"/>
                <a:sym typeface="DM Serif Display"/>
              </a:defRPr>
            </a:lvl1pPr>
            <a:lvl2pPr marL="914400" marR="0" lvl="1"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2pPr>
            <a:lvl3pPr marL="1371600" marR="0" lvl="2"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3pPr>
            <a:lvl4pPr marL="1828800" marR="0" lvl="3"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4pPr>
            <a:lvl5pPr marL="2286000" marR="0" lvl="4"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5pPr>
            <a:lvl6pPr marL="2743200" marR="0" lvl="5"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6pPr>
            <a:lvl7pPr marL="3200400" marR="0" lvl="6"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7pPr>
            <a:lvl8pPr marL="3657600" marR="0" lvl="7"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8pPr>
            <a:lvl9pPr marL="4114800" marR="0" lvl="8"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9pPr>
          </a:lstStyle>
          <a:p>
            <a:pPr marL="0" indent="0" algn="ctr"/>
            <a:r>
              <a:rPr lang="en" sz="5000"/>
              <a:t>03</a:t>
            </a:r>
          </a:p>
        </p:txBody>
      </p:sp>
      <p:sp>
        <p:nvSpPr>
          <p:cNvPr id="8" name="Google Shape;1005;p36">
            <a:extLst>
              <a:ext uri="{FF2B5EF4-FFF2-40B4-BE49-F238E27FC236}">
                <a16:creationId xmlns:a16="http://schemas.microsoft.com/office/drawing/2014/main" id="{2C3D9E35-8E30-B2CA-84B0-157D555CD597}"/>
              </a:ext>
            </a:extLst>
          </p:cNvPr>
          <p:cNvSpPr txBox="1">
            <a:spLocks/>
          </p:cNvSpPr>
          <p:nvPr/>
        </p:nvSpPr>
        <p:spPr>
          <a:xfrm>
            <a:off x="-1308548" y="2465260"/>
            <a:ext cx="4603800" cy="15498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highlight>
                  <a:schemeClr val="dk2"/>
                </a:highlight>
                <a:latin typeface="DM Serif Display"/>
                <a:ea typeface="DM Serif Display"/>
                <a:cs typeface="DM Serif Display"/>
                <a:sym typeface="DM Serif Display"/>
              </a:defRPr>
            </a:lvl1pPr>
            <a:lvl2pPr marL="914400" marR="0" lvl="1"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2pPr>
            <a:lvl3pPr marL="1371600" marR="0" lvl="2"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3pPr>
            <a:lvl4pPr marL="1828800" marR="0" lvl="3"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4pPr>
            <a:lvl5pPr marL="2286000" marR="0" lvl="4"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5pPr>
            <a:lvl6pPr marL="2743200" marR="0" lvl="5"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6pPr>
            <a:lvl7pPr marL="3200400" marR="0" lvl="6"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7pPr>
            <a:lvl8pPr marL="3657600" marR="0" lvl="7"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8pPr>
            <a:lvl9pPr marL="4114800" marR="0" lvl="8"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9pPr>
          </a:lstStyle>
          <a:p>
            <a:pPr marL="0" indent="0" algn="ctr"/>
            <a:r>
              <a:rPr lang="en" sz="5000"/>
              <a:t>04</a:t>
            </a:r>
          </a:p>
        </p:txBody>
      </p:sp>
      <p:sp>
        <p:nvSpPr>
          <p:cNvPr id="9" name="Subtitle 4">
            <a:extLst>
              <a:ext uri="{FF2B5EF4-FFF2-40B4-BE49-F238E27FC236}">
                <a16:creationId xmlns:a16="http://schemas.microsoft.com/office/drawing/2014/main" id="{E9B11565-D265-873C-8008-BB5B6B0018BE}"/>
              </a:ext>
            </a:extLst>
          </p:cNvPr>
          <p:cNvSpPr txBox="1">
            <a:spLocks/>
          </p:cNvSpPr>
          <p:nvPr/>
        </p:nvSpPr>
        <p:spPr>
          <a:xfrm>
            <a:off x="1430124" y="1772332"/>
            <a:ext cx="2741649" cy="543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b="1">
                <a:highlight>
                  <a:srgbClr val="808000"/>
                </a:highlight>
              </a:rPr>
              <a:t>True positive rate: 0.55</a:t>
            </a:r>
          </a:p>
          <a:p>
            <a:r>
              <a:rPr lang="en-US" b="1">
                <a:highlight>
                  <a:srgbClr val="808000"/>
                </a:highlight>
              </a:rPr>
              <a:t>False positive rate: 0.26</a:t>
            </a:r>
          </a:p>
          <a:p>
            <a:r>
              <a:rPr lang="en-US" b="1"/>
              <a:t>Overall accuracy: 0.70</a:t>
            </a:r>
          </a:p>
        </p:txBody>
      </p:sp>
      <p:sp>
        <p:nvSpPr>
          <p:cNvPr id="10" name="Subtitle 5">
            <a:extLst>
              <a:ext uri="{FF2B5EF4-FFF2-40B4-BE49-F238E27FC236}">
                <a16:creationId xmlns:a16="http://schemas.microsoft.com/office/drawing/2014/main" id="{C8AC51ED-2929-4323-77C2-A294A67DC3F6}"/>
              </a:ext>
            </a:extLst>
          </p:cNvPr>
          <p:cNvSpPr txBox="1">
            <a:spLocks/>
          </p:cNvSpPr>
          <p:nvPr/>
        </p:nvSpPr>
        <p:spPr>
          <a:xfrm>
            <a:off x="1430124" y="1402462"/>
            <a:ext cx="4028567" cy="39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highlight>
                  <a:schemeClr val="dk2"/>
                </a:highlight>
                <a:latin typeface="DM Serif Display"/>
                <a:ea typeface="DM Serif Display"/>
                <a:cs typeface="DM Serif Display"/>
                <a:sym typeface="DM Serif Display"/>
              </a:defRPr>
            </a:lvl1pPr>
            <a:lvl2pPr marL="914400" marR="0" lvl="1"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2pPr>
            <a:lvl3pPr marL="1371600" marR="0" lvl="2"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3pPr>
            <a:lvl4pPr marL="1828800" marR="0" lvl="3"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4pPr>
            <a:lvl5pPr marL="2286000" marR="0" lvl="4"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5pPr>
            <a:lvl6pPr marL="2743200" marR="0" lvl="5"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6pPr>
            <a:lvl7pPr marL="3200400" marR="0" lvl="6"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7pPr>
            <a:lvl8pPr marL="3657600" marR="0" lvl="7"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8pPr>
            <a:lvl9pPr marL="4114800" marR="0" lvl="8"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9pPr>
          </a:lstStyle>
          <a:p>
            <a:r>
              <a:rPr lang="en-US"/>
              <a:t>SMOTE  Dataset</a:t>
            </a:r>
          </a:p>
        </p:txBody>
      </p:sp>
      <p:sp>
        <p:nvSpPr>
          <p:cNvPr id="11" name="Subtitle 8">
            <a:extLst>
              <a:ext uri="{FF2B5EF4-FFF2-40B4-BE49-F238E27FC236}">
                <a16:creationId xmlns:a16="http://schemas.microsoft.com/office/drawing/2014/main" id="{9BC15FB0-CFE5-DC7D-F362-0CFF1145D603}"/>
              </a:ext>
            </a:extLst>
          </p:cNvPr>
          <p:cNvSpPr txBox="1">
            <a:spLocks/>
          </p:cNvSpPr>
          <p:nvPr/>
        </p:nvSpPr>
        <p:spPr>
          <a:xfrm>
            <a:off x="1430124" y="3472060"/>
            <a:ext cx="3094968" cy="543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b="1">
                <a:highlight>
                  <a:srgbClr val="808000"/>
                </a:highlight>
              </a:rPr>
              <a:t>True positive rate: 0.61</a:t>
            </a:r>
          </a:p>
          <a:p>
            <a:r>
              <a:rPr lang="en-US" b="1">
                <a:highlight>
                  <a:srgbClr val="808000"/>
                </a:highlight>
              </a:rPr>
              <a:t>False positive rate: 0.30</a:t>
            </a:r>
          </a:p>
          <a:p>
            <a:r>
              <a:rPr lang="en-US" b="1"/>
              <a:t>Overall accuracy: 0.68 </a:t>
            </a:r>
          </a:p>
        </p:txBody>
      </p:sp>
      <p:sp>
        <p:nvSpPr>
          <p:cNvPr id="12" name="Subtitle 5">
            <a:extLst>
              <a:ext uri="{FF2B5EF4-FFF2-40B4-BE49-F238E27FC236}">
                <a16:creationId xmlns:a16="http://schemas.microsoft.com/office/drawing/2014/main" id="{4CDEAFD1-9D95-DED1-5C66-AA9F9818DBEC}"/>
              </a:ext>
            </a:extLst>
          </p:cNvPr>
          <p:cNvSpPr txBox="1">
            <a:spLocks/>
          </p:cNvSpPr>
          <p:nvPr/>
        </p:nvSpPr>
        <p:spPr>
          <a:xfrm>
            <a:off x="1430124" y="3078460"/>
            <a:ext cx="4028567" cy="39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highlight>
                  <a:schemeClr val="dk2"/>
                </a:highlight>
                <a:latin typeface="DM Serif Display"/>
                <a:ea typeface="DM Serif Display"/>
                <a:cs typeface="DM Serif Display"/>
                <a:sym typeface="DM Serif Display"/>
              </a:defRPr>
            </a:lvl1pPr>
            <a:lvl2pPr marL="914400" marR="0" lvl="1"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2pPr>
            <a:lvl3pPr marL="1371600" marR="0" lvl="2"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3pPr>
            <a:lvl4pPr marL="1828800" marR="0" lvl="3"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4pPr>
            <a:lvl5pPr marL="2286000" marR="0" lvl="4"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5pPr>
            <a:lvl6pPr marL="2743200" marR="0" lvl="5"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6pPr>
            <a:lvl7pPr marL="3200400" marR="0" lvl="6"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7pPr>
            <a:lvl8pPr marL="3657600" marR="0" lvl="7"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8pPr>
            <a:lvl9pPr marL="4114800" marR="0" lvl="8"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9pPr>
          </a:lstStyle>
          <a:p>
            <a:r>
              <a:rPr lang="en-US" err="1"/>
              <a:t>NearMiss</a:t>
            </a:r>
            <a:r>
              <a:rPr lang="en-US"/>
              <a:t> Dataset</a:t>
            </a:r>
          </a:p>
        </p:txBody>
      </p:sp>
    </p:spTree>
    <p:extLst>
      <p:ext uri="{BB962C8B-B14F-4D97-AF65-F5344CB8AC3E}">
        <p14:creationId xmlns:p14="http://schemas.microsoft.com/office/powerpoint/2010/main" val="31559009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00DCE-14DA-9509-7CF5-392912C97DD3}"/>
              </a:ext>
            </a:extLst>
          </p:cNvPr>
          <p:cNvSpPr>
            <a:spLocks noGrp="1"/>
          </p:cNvSpPr>
          <p:nvPr>
            <p:ph type="title"/>
          </p:nvPr>
        </p:nvSpPr>
        <p:spPr/>
        <p:txBody>
          <a:bodyPr/>
          <a:lstStyle/>
          <a:p>
            <a:r>
              <a:rPr lang="en-US" sz="7200"/>
              <a:t>THANK YOU</a:t>
            </a:r>
          </a:p>
        </p:txBody>
      </p:sp>
    </p:spTree>
    <p:extLst>
      <p:ext uri="{BB962C8B-B14F-4D97-AF65-F5344CB8AC3E}">
        <p14:creationId xmlns:p14="http://schemas.microsoft.com/office/powerpoint/2010/main" val="3485067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521;p40">
            <a:extLst>
              <a:ext uri="{FF2B5EF4-FFF2-40B4-BE49-F238E27FC236}">
                <a16:creationId xmlns:a16="http://schemas.microsoft.com/office/drawing/2014/main" id="{6E0A07C1-F06B-6AE9-A455-386049E18E7B}"/>
              </a:ext>
            </a:extLst>
          </p:cNvPr>
          <p:cNvSpPr txBox="1">
            <a:spLocks/>
          </p:cNvSpPr>
          <p:nvPr/>
        </p:nvSpPr>
        <p:spPr>
          <a:xfrm>
            <a:off x="401825" y="1894950"/>
            <a:ext cx="3504572" cy="676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9pPr>
          </a:lstStyle>
          <a:p>
            <a:pPr marL="0" indent="0" algn="ctr">
              <a:spcAft>
                <a:spcPts val="1200"/>
              </a:spcAft>
              <a:buFont typeface="Archivo"/>
              <a:buNone/>
            </a:pPr>
            <a:r>
              <a:rPr lang="en-SG" sz="4000" u="sng">
                <a:highlight>
                  <a:schemeClr val="dk2"/>
                </a:highlight>
                <a:latin typeface="DM Serif Display"/>
                <a:ea typeface="DM Serif Display"/>
                <a:cs typeface="DM Serif Display"/>
                <a:sym typeface="DM Serif Display"/>
              </a:rPr>
              <a:t>Spotify API</a:t>
            </a:r>
          </a:p>
        </p:txBody>
      </p:sp>
      <p:sp>
        <p:nvSpPr>
          <p:cNvPr id="6" name="TextBox 5">
            <a:extLst>
              <a:ext uri="{FF2B5EF4-FFF2-40B4-BE49-F238E27FC236}">
                <a16:creationId xmlns:a16="http://schemas.microsoft.com/office/drawing/2014/main" id="{805021D4-9013-0B2B-DC60-7A9D278192FD}"/>
              </a:ext>
            </a:extLst>
          </p:cNvPr>
          <p:cNvSpPr txBox="1"/>
          <p:nvPr/>
        </p:nvSpPr>
        <p:spPr>
          <a:xfrm>
            <a:off x="875012" y="2693799"/>
            <a:ext cx="2558198" cy="877163"/>
          </a:xfrm>
          <a:prstGeom prst="rect">
            <a:avLst/>
          </a:prstGeom>
          <a:noFill/>
        </p:spPr>
        <p:txBody>
          <a:bodyPr wrap="square" rtlCol="0">
            <a:spAutoFit/>
          </a:bodyPr>
          <a:lstStyle/>
          <a:p>
            <a:pPr algn="ctr"/>
            <a:r>
              <a:rPr lang="en-GB" sz="1700">
                <a:solidFill>
                  <a:schemeClr val="bg1"/>
                </a:solidFill>
                <a:latin typeface="Archivo" pitchFamily="2" charset="77"/>
                <a:cs typeface="Archivo" pitchFamily="2" charset="77"/>
              </a:rPr>
              <a:t>Extract detailed information about Spotify tracks and artists</a:t>
            </a:r>
          </a:p>
        </p:txBody>
      </p:sp>
      <p:pic>
        <p:nvPicPr>
          <p:cNvPr id="8" name="Picture 7" descr="A purple background with white text&#10;&#10;Description automatically generated">
            <a:extLst>
              <a:ext uri="{FF2B5EF4-FFF2-40B4-BE49-F238E27FC236}">
                <a16:creationId xmlns:a16="http://schemas.microsoft.com/office/drawing/2014/main" id="{21C1D94C-5FA6-93EF-997E-764D982B0BBE}"/>
              </a:ext>
            </a:extLst>
          </p:cNvPr>
          <p:cNvPicPr>
            <a:picLocks noChangeAspect="1"/>
          </p:cNvPicPr>
          <p:nvPr/>
        </p:nvPicPr>
        <p:blipFill>
          <a:blip r:embed="rId3"/>
          <a:stretch>
            <a:fillRect/>
          </a:stretch>
        </p:blipFill>
        <p:spPr>
          <a:xfrm>
            <a:off x="3820333" y="527971"/>
            <a:ext cx="4579748" cy="1429141"/>
          </a:xfrm>
          <a:prstGeom prst="rect">
            <a:avLst/>
          </a:prstGeom>
          <a:ln>
            <a:solidFill>
              <a:schemeClr val="accent1"/>
            </a:solidFill>
          </a:ln>
        </p:spPr>
      </p:pic>
      <p:pic>
        <p:nvPicPr>
          <p:cNvPr id="10" name="Picture 9" descr="A screenshot of a video game&#10;&#10;Description automatically generated">
            <a:extLst>
              <a:ext uri="{FF2B5EF4-FFF2-40B4-BE49-F238E27FC236}">
                <a16:creationId xmlns:a16="http://schemas.microsoft.com/office/drawing/2014/main" id="{A8D9935D-D1C9-9E97-F840-5EA7CEF8459B}"/>
              </a:ext>
            </a:extLst>
          </p:cNvPr>
          <p:cNvPicPr>
            <a:picLocks noChangeAspect="1"/>
          </p:cNvPicPr>
          <p:nvPr/>
        </p:nvPicPr>
        <p:blipFill>
          <a:blip r:embed="rId4"/>
          <a:stretch>
            <a:fillRect/>
          </a:stretch>
        </p:blipFill>
        <p:spPr>
          <a:xfrm>
            <a:off x="4201350" y="2089307"/>
            <a:ext cx="1176564" cy="2443950"/>
          </a:xfrm>
          <a:prstGeom prst="rect">
            <a:avLst/>
          </a:prstGeom>
          <a:ln>
            <a:solidFill>
              <a:schemeClr val="accent1"/>
            </a:solidFill>
          </a:ln>
        </p:spPr>
      </p:pic>
      <p:sp>
        <p:nvSpPr>
          <p:cNvPr id="17" name="TextBox 16">
            <a:extLst>
              <a:ext uri="{FF2B5EF4-FFF2-40B4-BE49-F238E27FC236}">
                <a16:creationId xmlns:a16="http://schemas.microsoft.com/office/drawing/2014/main" id="{7EC64063-E0B7-2A4C-970D-2E7CA9B0A77E}"/>
              </a:ext>
            </a:extLst>
          </p:cNvPr>
          <p:cNvSpPr txBox="1"/>
          <p:nvPr/>
        </p:nvSpPr>
        <p:spPr>
          <a:xfrm>
            <a:off x="6505077" y="2547660"/>
            <a:ext cx="1398140" cy="307777"/>
          </a:xfrm>
          <a:prstGeom prst="rect">
            <a:avLst/>
          </a:prstGeom>
          <a:noFill/>
        </p:spPr>
        <p:txBody>
          <a:bodyPr wrap="none" rtlCol="0">
            <a:spAutoFit/>
          </a:bodyPr>
          <a:lstStyle/>
          <a:p>
            <a:r>
              <a:rPr lang="en-GB">
                <a:solidFill>
                  <a:schemeClr val="bg1"/>
                </a:solidFill>
                <a:latin typeface="Archivo" pitchFamily="2" charset="77"/>
                <a:cs typeface="Archivo" pitchFamily="2" charset="77"/>
              </a:rPr>
              <a:t>Audio Features</a:t>
            </a:r>
          </a:p>
        </p:txBody>
      </p:sp>
      <p:sp>
        <p:nvSpPr>
          <p:cNvPr id="18" name="TextBox 17">
            <a:extLst>
              <a:ext uri="{FF2B5EF4-FFF2-40B4-BE49-F238E27FC236}">
                <a16:creationId xmlns:a16="http://schemas.microsoft.com/office/drawing/2014/main" id="{0A886FEC-48D7-E330-55B6-005F96E7A4D3}"/>
              </a:ext>
            </a:extLst>
          </p:cNvPr>
          <p:cNvSpPr txBox="1"/>
          <p:nvPr/>
        </p:nvSpPr>
        <p:spPr>
          <a:xfrm>
            <a:off x="6505077" y="2855437"/>
            <a:ext cx="1590500" cy="307777"/>
          </a:xfrm>
          <a:prstGeom prst="rect">
            <a:avLst/>
          </a:prstGeom>
          <a:noFill/>
        </p:spPr>
        <p:txBody>
          <a:bodyPr wrap="none" rtlCol="0">
            <a:spAutoFit/>
          </a:bodyPr>
          <a:lstStyle/>
          <a:p>
            <a:r>
              <a:rPr lang="en-GB">
                <a:solidFill>
                  <a:schemeClr val="bg1"/>
                </a:solidFill>
                <a:latin typeface="Archivo" pitchFamily="2" charset="77"/>
                <a:cs typeface="Archivo" pitchFamily="2" charset="77"/>
              </a:rPr>
              <a:t>Popularity Scores</a:t>
            </a:r>
          </a:p>
        </p:txBody>
      </p:sp>
      <p:sp>
        <p:nvSpPr>
          <p:cNvPr id="19" name="TextBox 18">
            <a:extLst>
              <a:ext uri="{FF2B5EF4-FFF2-40B4-BE49-F238E27FC236}">
                <a16:creationId xmlns:a16="http://schemas.microsoft.com/office/drawing/2014/main" id="{D26B2751-86BF-8B9D-65B6-2B0B257FB95C}"/>
              </a:ext>
            </a:extLst>
          </p:cNvPr>
          <p:cNvSpPr txBox="1"/>
          <p:nvPr/>
        </p:nvSpPr>
        <p:spPr>
          <a:xfrm>
            <a:off x="6505077" y="3162299"/>
            <a:ext cx="1548822" cy="307777"/>
          </a:xfrm>
          <a:prstGeom prst="rect">
            <a:avLst/>
          </a:prstGeom>
          <a:noFill/>
        </p:spPr>
        <p:txBody>
          <a:bodyPr wrap="none" rtlCol="0">
            <a:spAutoFit/>
          </a:bodyPr>
          <a:lstStyle/>
          <a:p>
            <a:r>
              <a:rPr lang="en-GB">
                <a:solidFill>
                  <a:schemeClr val="bg1"/>
                </a:solidFill>
                <a:latin typeface="Archivo" pitchFamily="2" charset="77"/>
                <a:cs typeface="Archivo" pitchFamily="2" charset="77"/>
              </a:rPr>
              <a:t>Artist Information</a:t>
            </a:r>
          </a:p>
        </p:txBody>
      </p:sp>
      <p:sp>
        <p:nvSpPr>
          <p:cNvPr id="20" name="TextBox 19">
            <a:extLst>
              <a:ext uri="{FF2B5EF4-FFF2-40B4-BE49-F238E27FC236}">
                <a16:creationId xmlns:a16="http://schemas.microsoft.com/office/drawing/2014/main" id="{7CE08C03-6CD1-B0BE-4E6C-3BA8A81458B9}"/>
              </a:ext>
            </a:extLst>
          </p:cNvPr>
          <p:cNvSpPr txBox="1"/>
          <p:nvPr/>
        </p:nvSpPr>
        <p:spPr>
          <a:xfrm>
            <a:off x="6505077" y="3470075"/>
            <a:ext cx="1253869" cy="307777"/>
          </a:xfrm>
          <a:prstGeom prst="rect">
            <a:avLst/>
          </a:prstGeom>
          <a:noFill/>
        </p:spPr>
        <p:txBody>
          <a:bodyPr wrap="none" rtlCol="0">
            <a:spAutoFit/>
          </a:bodyPr>
          <a:lstStyle/>
          <a:p>
            <a:r>
              <a:rPr lang="en-GB">
                <a:solidFill>
                  <a:schemeClr val="bg1"/>
                </a:solidFill>
                <a:latin typeface="Archivo" pitchFamily="2" charset="77"/>
                <a:cs typeface="Archivo" pitchFamily="2" charset="77"/>
              </a:rPr>
              <a:t>Release Date</a:t>
            </a:r>
          </a:p>
        </p:txBody>
      </p:sp>
      <p:sp>
        <p:nvSpPr>
          <p:cNvPr id="21" name="TextBox 20">
            <a:extLst>
              <a:ext uri="{FF2B5EF4-FFF2-40B4-BE49-F238E27FC236}">
                <a16:creationId xmlns:a16="http://schemas.microsoft.com/office/drawing/2014/main" id="{61B076A1-85BE-2C33-2E03-CF96F1145EB5}"/>
              </a:ext>
            </a:extLst>
          </p:cNvPr>
          <p:cNvSpPr txBox="1"/>
          <p:nvPr/>
        </p:nvSpPr>
        <p:spPr>
          <a:xfrm>
            <a:off x="6491224" y="3776938"/>
            <a:ext cx="774571" cy="307777"/>
          </a:xfrm>
          <a:prstGeom prst="rect">
            <a:avLst/>
          </a:prstGeom>
          <a:noFill/>
        </p:spPr>
        <p:txBody>
          <a:bodyPr wrap="none" rtlCol="0">
            <a:spAutoFit/>
          </a:bodyPr>
          <a:lstStyle/>
          <a:p>
            <a:r>
              <a:rPr lang="en-GB">
                <a:solidFill>
                  <a:schemeClr val="bg1"/>
                </a:solidFill>
                <a:latin typeface="Archivo" pitchFamily="2" charset="77"/>
                <a:cs typeface="Archivo" pitchFamily="2" charset="77"/>
              </a:rPr>
              <a:t>Genres</a:t>
            </a:r>
          </a:p>
        </p:txBody>
      </p:sp>
      <p:sp>
        <p:nvSpPr>
          <p:cNvPr id="48" name="Right Brace 47">
            <a:extLst>
              <a:ext uri="{FF2B5EF4-FFF2-40B4-BE49-F238E27FC236}">
                <a16:creationId xmlns:a16="http://schemas.microsoft.com/office/drawing/2014/main" id="{2AB39563-ACB9-4FB5-2BDA-41A7B7F2FD95}"/>
              </a:ext>
            </a:extLst>
          </p:cNvPr>
          <p:cNvSpPr/>
          <p:nvPr/>
        </p:nvSpPr>
        <p:spPr>
          <a:xfrm>
            <a:off x="5905083" y="2773297"/>
            <a:ext cx="185979" cy="1003641"/>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1184853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Korean Aesthetic Music Album Pitch Deck by Slidesgo">
  <a:themeElements>
    <a:clrScheme name="Simple Light">
      <a:dk1>
        <a:srgbClr val="005B48"/>
      </a:dk1>
      <a:lt1>
        <a:srgbClr val="F6F5D2"/>
      </a:lt1>
      <a:dk2>
        <a:srgbClr val="389271"/>
      </a:dk2>
      <a:lt2>
        <a:srgbClr val="C7EBDA"/>
      </a:lt2>
      <a:accent1>
        <a:srgbClr val="ECE2B2"/>
      </a:accent1>
      <a:accent2>
        <a:srgbClr val="198A73"/>
      </a:accent2>
      <a:accent3>
        <a:srgbClr val="FFFFFF"/>
      </a:accent3>
      <a:accent4>
        <a:srgbClr val="FFFFFF"/>
      </a:accent4>
      <a:accent5>
        <a:srgbClr val="FFFFFF"/>
      </a:accent5>
      <a:accent6>
        <a:srgbClr val="FFFFFF"/>
      </a:accent6>
      <a:hlink>
        <a:srgbClr val="F6F5D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15ce9348-be2a-462b-8fc0-e1765a9b204a}" enabled="0" method="" siteId="{15ce9348-be2a-462b-8fc0-e1765a9b204a}" removed="1"/>
</clbl:labelList>
</file>

<file path=docProps/app.xml><?xml version="1.0" encoding="utf-8"?>
<Properties xmlns="http://schemas.openxmlformats.org/officeDocument/2006/extended-properties" xmlns:vt="http://schemas.openxmlformats.org/officeDocument/2006/docPropsVTypes">
  <TotalTime>0</TotalTime>
  <Words>4503</Words>
  <Application>Microsoft Macintosh PowerPoint</Application>
  <PresentationFormat>On-screen Show (16:9)</PresentationFormat>
  <Paragraphs>748</Paragraphs>
  <Slides>84</Slides>
  <Notes>62</Notes>
  <HiddenSlides>4</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84</vt:i4>
      </vt:variant>
    </vt:vector>
  </HeadingPairs>
  <TitlesOfParts>
    <vt:vector size="93" baseType="lpstr">
      <vt:lpstr>Helvetica Neue</vt:lpstr>
      <vt:lpstr>Roboto Condensed Light</vt:lpstr>
      <vt:lpstr>Arial</vt:lpstr>
      <vt:lpstr>Wingdings</vt:lpstr>
      <vt:lpstr>Segoe UI</vt:lpstr>
      <vt:lpstr>DM Serif Display</vt:lpstr>
      <vt:lpstr>Archivo</vt:lpstr>
      <vt:lpstr>Aptos</vt:lpstr>
      <vt:lpstr>Korean Aesthetic Music Album Pitch Deck by Slidesgo</vt:lpstr>
      <vt:lpstr>SC1015</vt:lpstr>
      <vt:lpstr>Predicting Spotify Popularity Score</vt:lpstr>
      <vt:lpstr>Table of Contents</vt:lpstr>
      <vt:lpstr>Our Motivation</vt:lpstr>
      <vt:lpstr>Our  Record Label Company</vt:lpstr>
      <vt:lpstr>Data Extraction</vt:lpstr>
      <vt:lpstr>Formation of Dataset</vt:lpstr>
      <vt:lpstr>Formation of Dataset</vt:lpstr>
      <vt:lpstr>PowerPoint Presentation</vt:lpstr>
      <vt:lpstr>Data Extraction Process</vt:lpstr>
      <vt:lpstr>PowerPoint Presentation</vt:lpstr>
      <vt:lpstr>PowerPoint Presentation</vt:lpstr>
      <vt:lpstr>PowerPoint Presentation</vt:lpstr>
      <vt:lpstr>Formation of </vt:lpstr>
      <vt:lpstr>Formation of </vt:lpstr>
      <vt:lpstr>Formation of </vt:lpstr>
      <vt:lpstr>Data Visualisation</vt:lpstr>
      <vt:lpstr>merged200k.csv</vt:lpstr>
      <vt:lpstr> Track Popularity  (Response)  [merged200k.csv]</vt:lpstr>
      <vt:lpstr> Audio Features (Predictors) [merged200k.csv]</vt:lpstr>
      <vt:lpstr>PowerPoint Presentation</vt:lpstr>
      <vt:lpstr>Audio Features  Track Popularity [merged200k.csv]</vt:lpstr>
      <vt:lpstr>Audio Features  Track Popularity [merged200k.csv]</vt:lpstr>
      <vt:lpstr>merged20k.csv</vt:lpstr>
      <vt:lpstr> Artist Popularity  (Response)  [merged20k.csv]</vt:lpstr>
      <vt:lpstr>Artist Genres (Predictor) [merged20k.csv]</vt:lpstr>
      <vt:lpstr>Artist Genres  Artist Popularity [merged20k.csv]</vt:lpstr>
      <vt:lpstr>Decade Released (Predictor) [merged20k.csv]</vt:lpstr>
      <vt:lpstr>Decade Released Artist Popularity [merged20k.csv]</vt:lpstr>
      <vt:lpstr>Data Resampling</vt:lpstr>
      <vt:lpstr>SMOGN (Synthetic Minority Over-Sampling Technique for Regression with Gaussian Noise)</vt:lpstr>
      <vt:lpstr>PowerPoint Presentation</vt:lpstr>
      <vt:lpstr>PowerPoint Presentation</vt:lpstr>
      <vt:lpstr>PowerPoint Presentation</vt:lpstr>
      <vt:lpstr>How do we partition ‘Track Popularity’</vt:lpstr>
      <vt:lpstr>GridSearchCV</vt:lpstr>
      <vt:lpstr>Dataset Sampled with SMOGN</vt:lpstr>
      <vt:lpstr>Dataset Sampled with SMOGN</vt:lpstr>
      <vt:lpstr>Converting Regression Problem into Classification Problem</vt:lpstr>
      <vt:lpstr>'Track Popularity Cat’</vt:lpstr>
      <vt:lpstr>'Track Popularity Cat’</vt:lpstr>
      <vt:lpstr>Problem with ‘Track Popularity Cat’</vt:lpstr>
      <vt:lpstr>Random Over-Sampling</vt:lpstr>
      <vt:lpstr>SMOTE (Synthetic Minority Over-Sampling Technique)</vt:lpstr>
      <vt:lpstr>Random Under-Sampling</vt:lpstr>
      <vt:lpstr>NearMiss</vt:lpstr>
      <vt:lpstr>Overview of Datasets</vt:lpstr>
      <vt:lpstr>Predicting Artist Popularity</vt:lpstr>
      <vt:lpstr>Why the chosen independent variables?</vt:lpstr>
      <vt:lpstr>Preparing Artist Genres for Regression</vt:lpstr>
      <vt:lpstr>Preparing Artist Genres for Regression</vt:lpstr>
      <vt:lpstr>Linear Regression</vt:lpstr>
      <vt:lpstr>Other models (Test Dataset)</vt:lpstr>
      <vt:lpstr>Other models (Test Dataset)</vt:lpstr>
      <vt:lpstr>Random Forest Regression</vt:lpstr>
      <vt:lpstr>Random Forest Regression</vt:lpstr>
      <vt:lpstr>Random Forest Regression</vt:lpstr>
      <vt:lpstr>Random Forest Regression</vt:lpstr>
      <vt:lpstr>Random Forest Regression</vt:lpstr>
      <vt:lpstr>Classification Problem</vt:lpstr>
      <vt:lpstr>Threshold for popularity</vt:lpstr>
      <vt:lpstr>Classification models</vt:lpstr>
      <vt:lpstr>Classification models</vt:lpstr>
      <vt:lpstr>Logistic Lasso Regression</vt:lpstr>
      <vt:lpstr>Prediction Tool</vt:lpstr>
      <vt:lpstr>Prediction tool</vt:lpstr>
      <vt:lpstr>Why is release decade significant?</vt:lpstr>
      <vt:lpstr>Predicting Track Popularity</vt:lpstr>
      <vt:lpstr>Audio Features?</vt:lpstr>
      <vt:lpstr>Datasets Used in Regression</vt:lpstr>
      <vt:lpstr>Linear Regression Results</vt:lpstr>
      <vt:lpstr>Linear Regression Results</vt:lpstr>
      <vt:lpstr>Regression Models on Non-Sampled Dataset</vt:lpstr>
      <vt:lpstr>Regression Models on Non-Sampled Dataset</vt:lpstr>
      <vt:lpstr>Converting Regression Problem into Classification Problem</vt:lpstr>
      <vt:lpstr>Datasets Used in Classification</vt:lpstr>
      <vt:lpstr>Logistic Regression Results</vt:lpstr>
      <vt:lpstr>Problem with ‘Track Popularity Cat’</vt:lpstr>
      <vt:lpstr>Logistic Regression Results</vt:lpstr>
      <vt:lpstr>Random Forest in Sampled Datasets</vt:lpstr>
      <vt:lpstr>Which Model to Use?</vt:lpstr>
      <vt:lpstr>Which Model to Use?</vt:lpstr>
      <vt:lpstr>Which Model to Use?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Korean Aesthetic Music Album </dc:title>
  <cp:lastModifiedBy>#NANG KAL SAN HOM#</cp:lastModifiedBy>
  <cp:revision>1</cp:revision>
  <dcterms:modified xsi:type="dcterms:W3CDTF">2024-04-24T09:20:01Z</dcterms:modified>
</cp:coreProperties>
</file>